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58"/>
  </p:notesMasterIdLst>
  <p:handoutMasterIdLst>
    <p:handoutMasterId r:id="rId59"/>
  </p:handoutMasterIdLst>
  <p:sldIdLst>
    <p:sldId id="310" r:id="rId2"/>
    <p:sldId id="287" r:id="rId3"/>
    <p:sldId id="352" r:id="rId4"/>
    <p:sldId id="362" r:id="rId5"/>
    <p:sldId id="363" r:id="rId6"/>
    <p:sldId id="364" r:id="rId7"/>
    <p:sldId id="365" r:id="rId8"/>
    <p:sldId id="366" r:id="rId9"/>
    <p:sldId id="367" r:id="rId10"/>
    <p:sldId id="294" r:id="rId11"/>
    <p:sldId id="295" r:id="rId12"/>
    <p:sldId id="299" r:id="rId13"/>
    <p:sldId id="300" r:id="rId14"/>
    <p:sldId id="301" r:id="rId15"/>
    <p:sldId id="302" r:id="rId16"/>
    <p:sldId id="303" r:id="rId17"/>
    <p:sldId id="304" r:id="rId18"/>
    <p:sldId id="305" r:id="rId19"/>
    <p:sldId id="306" r:id="rId20"/>
    <p:sldId id="307" r:id="rId21"/>
    <p:sldId id="308" r:id="rId22"/>
    <p:sldId id="309" r:id="rId23"/>
    <p:sldId id="311" r:id="rId24"/>
    <p:sldId id="312" r:id="rId25"/>
    <p:sldId id="313" r:id="rId26"/>
    <p:sldId id="314" r:id="rId27"/>
    <p:sldId id="315" r:id="rId28"/>
    <p:sldId id="316" r:id="rId29"/>
    <p:sldId id="317" r:id="rId30"/>
    <p:sldId id="318" r:id="rId31"/>
    <p:sldId id="319" r:id="rId32"/>
    <p:sldId id="320" r:id="rId33"/>
    <p:sldId id="321" r:id="rId34"/>
    <p:sldId id="322" r:id="rId35"/>
    <p:sldId id="323" r:id="rId36"/>
    <p:sldId id="353" r:id="rId37"/>
    <p:sldId id="354" r:id="rId38"/>
    <p:sldId id="355" r:id="rId39"/>
    <p:sldId id="356" r:id="rId40"/>
    <p:sldId id="357" r:id="rId41"/>
    <p:sldId id="358" r:id="rId42"/>
    <p:sldId id="359" r:id="rId43"/>
    <p:sldId id="360" r:id="rId44"/>
    <p:sldId id="361" r:id="rId45"/>
    <p:sldId id="339" r:id="rId46"/>
    <p:sldId id="351" r:id="rId47"/>
    <p:sldId id="340" r:id="rId48"/>
    <p:sldId id="341" r:id="rId49"/>
    <p:sldId id="342" r:id="rId50"/>
    <p:sldId id="344" r:id="rId51"/>
    <p:sldId id="345" r:id="rId52"/>
    <p:sldId id="346" r:id="rId53"/>
    <p:sldId id="347" r:id="rId54"/>
    <p:sldId id="348" r:id="rId55"/>
    <p:sldId id="349" r:id="rId56"/>
    <p:sldId id="350" r:id="rId57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9FB1"/>
    <a:srgbClr val="FF9933"/>
    <a:srgbClr val="9A5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0A8F67-60D5-4C0A-ACD1-030406F77D05}" type="doc">
      <dgm:prSet loTypeId="urn:microsoft.com/office/officeart/2008/layout/VerticalCurved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274E8F4-0144-4F74-91BA-69CD822AA906}">
      <dgm:prSet phldrT="[Texte]" custT="1"/>
      <dgm:spPr/>
      <dgm:t>
        <a:bodyPr/>
        <a:lstStyle/>
        <a:p>
          <a:r>
            <a:rPr lang="fr-FR" sz="2400" dirty="0" smtClean="0">
              <a:solidFill>
                <a:schemeClr val="tx1">
                  <a:lumMod val="65000"/>
                  <a:lumOff val="35000"/>
                </a:schemeClr>
              </a:solidFill>
            </a:rPr>
            <a:t>Diagnostic</a:t>
          </a:r>
          <a:endParaRPr lang="fr-FR" sz="2400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7C20ACE3-3EA0-4111-87F0-E184296E21A8}" type="parTrans" cxnId="{0A8A5543-5B44-4214-B002-05BA71180E6E}">
      <dgm:prSet/>
      <dgm:spPr/>
      <dgm:t>
        <a:bodyPr/>
        <a:lstStyle/>
        <a:p>
          <a:endParaRPr lang="fr-FR"/>
        </a:p>
      </dgm:t>
    </dgm:pt>
    <dgm:pt modelId="{4EAD5468-E404-482E-A8A3-F05DF473DA08}" type="sibTrans" cxnId="{0A8A5543-5B44-4214-B002-05BA71180E6E}">
      <dgm:prSet/>
      <dgm:spPr/>
      <dgm:t>
        <a:bodyPr/>
        <a:lstStyle/>
        <a:p>
          <a:endParaRPr lang="fr-FR"/>
        </a:p>
      </dgm:t>
    </dgm:pt>
    <dgm:pt modelId="{D91F5E93-E910-4D11-B7A5-D33D2F0A4E50}">
      <dgm:prSet phldrT="[Texte]" custT="1"/>
      <dgm:spPr/>
      <dgm:t>
        <a:bodyPr/>
        <a:lstStyle/>
        <a:p>
          <a:r>
            <a:rPr lang="fr-FR" sz="2400" dirty="0" smtClean="0">
              <a:solidFill>
                <a:schemeClr val="tx1">
                  <a:lumMod val="65000"/>
                  <a:lumOff val="35000"/>
                </a:schemeClr>
              </a:solidFill>
            </a:rPr>
            <a:t>Tri, élimination, classement, inventaire</a:t>
          </a:r>
          <a:endParaRPr lang="fr-FR" sz="2400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60CA6171-A9BA-4B78-9FB0-5FF041E7BA44}" type="parTrans" cxnId="{7D29B5DE-27CA-40A0-8749-7051FE893313}">
      <dgm:prSet/>
      <dgm:spPr/>
      <dgm:t>
        <a:bodyPr/>
        <a:lstStyle/>
        <a:p>
          <a:endParaRPr lang="fr-FR"/>
        </a:p>
      </dgm:t>
    </dgm:pt>
    <dgm:pt modelId="{B5EEC3AC-D9D4-4451-BC12-BF0316DA3294}" type="sibTrans" cxnId="{7D29B5DE-27CA-40A0-8749-7051FE893313}">
      <dgm:prSet/>
      <dgm:spPr/>
      <dgm:t>
        <a:bodyPr/>
        <a:lstStyle/>
        <a:p>
          <a:endParaRPr lang="fr-FR"/>
        </a:p>
      </dgm:t>
    </dgm:pt>
    <dgm:pt modelId="{468C60B3-7BDC-4A5D-86F3-91986CC21DDC}">
      <dgm:prSet phldrT="[Texte]" custT="1"/>
      <dgm:spPr/>
      <dgm:t>
        <a:bodyPr/>
        <a:lstStyle/>
        <a:p>
          <a:r>
            <a:rPr lang="fr-FR" sz="2400" dirty="0" smtClean="0">
              <a:solidFill>
                <a:schemeClr val="tx1">
                  <a:lumMod val="65000"/>
                  <a:lumOff val="35000"/>
                </a:schemeClr>
              </a:solidFill>
            </a:rPr>
            <a:t>Conseils et sensibilisation</a:t>
          </a:r>
          <a:endParaRPr lang="fr-FR" sz="2400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9EDEE17E-6125-44F8-9F0E-8FFCA5D93199}" type="parTrans" cxnId="{0BC19760-BA9C-4F45-BE11-610E024785C1}">
      <dgm:prSet/>
      <dgm:spPr/>
      <dgm:t>
        <a:bodyPr/>
        <a:lstStyle/>
        <a:p>
          <a:endParaRPr lang="fr-FR"/>
        </a:p>
      </dgm:t>
    </dgm:pt>
    <dgm:pt modelId="{7C3E042A-000B-4A65-BED4-6DF4F4B51837}" type="sibTrans" cxnId="{0BC19760-BA9C-4F45-BE11-610E024785C1}">
      <dgm:prSet/>
      <dgm:spPr/>
      <dgm:t>
        <a:bodyPr/>
        <a:lstStyle/>
        <a:p>
          <a:endParaRPr lang="fr-FR"/>
        </a:p>
      </dgm:t>
    </dgm:pt>
    <dgm:pt modelId="{EDDAD0E4-0EFB-452F-8807-29A751344030}">
      <dgm:prSet custT="1"/>
      <dgm:spPr/>
      <dgm:t>
        <a:bodyPr/>
        <a:lstStyle/>
        <a:p>
          <a:r>
            <a:rPr lang="fr-FR" sz="2400" dirty="0" smtClean="0">
              <a:solidFill>
                <a:schemeClr val="tx1">
                  <a:lumMod val="65000"/>
                  <a:lumOff val="35000"/>
                </a:schemeClr>
              </a:solidFill>
            </a:rPr>
            <a:t>Valorisation</a:t>
          </a:r>
          <a:endParaRPr lang="fr-FR" sz="2400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A8543E63-A38A-4D6D-B0F5-B4A513DDB52F}" type="parTrans" cxnId="{A056D696-D084-4699-B74D-A4C0DD4E4DA0}">
      <dgm:prSet/>
      <dgm:spPr/>
      <dgm:t>
        <a:bodyPr/>
        <a:lstStyle/>
        <a:p>
          <a:endParaRPr lang="fr-FR"/>
        </a:p>
      </dgm:t>
    </dgm:pt>
    <dgm:pt modelId="{8B3EB6D1-FD6A-4EDC-B83D-F1C304B393A3}" type="sibTrans" cxnId="{A056D696-D084-4699-B74D-A4C0DD4E4DA0}">
      <dgm:prSet/>
      <dgm:spPr/>
      <dgm:t>
        <a:bodyPr/>
        <a:lstStyle/>
        <a:p>
          <a:endParaRPr lang="fr-FR"/>
        </a:p>
      </dgm:t>
    </dgm:pt>
    <dgm:pt modelId="{3C9585A9-45FA-4DD4-840A-BBE8B75F89AE}" type="pres">
      <dgm:prSet presAssocID="{B60A8F67-60D5-4C0A-ACD1-030406F77D0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fr-FR"/>
        </a:p>
      </dgm:t>
    </dgm:pt>
    <dgm:pt modelId="{781899E0-7D52-4E88-8B0D-B026F19806DD}" type="pres">
      <dgm:prSet presAssocID="{B60A8F67-60D5-4C0A-ACD1-030406F77D05}" presName="Name1" presStyleCnt="0"/>
      <dgm:spPr/>
    </dgm:pt>
    <dgm:pt modelId="{F78391FE-BA4F-41C2-9323-E459614B4C01}" type="pres">
      <dgm:prSet presAssocID="{B60A8F67-60D5-4C0A-ACD1-030406F77D05}" presName="cycle" presStyleCnt="0"/>
      <dgm:spPr/>
    </dgm:pt>
    <dgm:pt modelId="{B1A60DD7-A159-4192-B34C-33E5597C74BD}" type="pres">
      <dgm:prSet presAssocID="{B60A8F67-60D5-4C0A-ACD1-030406F77D05}" presName="srcNode" presStyleLbl="node1" presStyleIdx="0" presStyleCnt="4"/>
      <dgm:spPr/>
    </dgm:pt>
    <dgm:pt modelId="{A0FEB28F-92F9-419A-8551-AD844B7CCC57}" type="pres">
      <dgm:prSet presAssocID="{B60A8F67-60D5-4C0A-ACD1-030406F77D05}" presName="conn" presStyleLbl="parChTrans1D2" presStyleIdx="0" presStyleCnt="1"/>
      <dgm:spPr/>
      <dgm:t>
        <a:bodyPr/>
        <a:lstStyle/>
        <a:p>
          <a:endParaRPr lang="fr-FR"/>
        </a:p>
      </dgm:t>
    </dgm:pt>
    <dgm:pt modelId="{FA75B941-DC8D-47C9-9B6A-ED8F7F8600B3}" type="pres">
      <dgm:prSet presAssocID="{B60A8F67-60D5-4C0A-ACD1-030406F77D05}" presName="extraNode" presStyleLbl="node1" presStyleIdx="0" presStyleCnt="4"/>
      <dgm:spPr/>
    </dgm:pt>
    <dgm:pt modelId="{1E7A71DA-272B-4BB7-8714-D2D9725AE3C6}" type="pres">
      <dgm:prSet presAssocID="{B60A8F67-60D5-4C0A-ACD1-030406F77D05}" presName="dstNode" presStyleLbl="node1" presStyleIdx="0" presStyleCnt="4"/>
      <dgm:spPr/>
    </dgm:pt>
    <dgm:pt modelId="{5D4A78FB-D774-4283-959D-02D63A0AAF08}" type="pres">
      <dgm:prSet presAssocID="{2274E8F4-0144-4F74-91BA-69CD822AA906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D49B74E-5444-42FE-8D8E-0636BF2F50A6}" type="pres">
      <dgm:prSet presAssocID="{2274E8F4-0144-4F74-91BA-69CD822AA906}" presName="accent_1" presStyleCnt="0"/>
      <dgm:spPr/>
    </dgm:pt>
    <dgm:pt modelId="{313C088F-4523-49D5-A2FE-A5E0576700B1}" type="pres">
      <dgm:prSet presAssocID="{2274E8F4-0144-4F74-91BA-69CD822AA906}" presName="accentRepeatNode" presStyleLbl="solidFgAcc1" presStyleIdx="0" presStyleCnt="4"/>
      <dgm:spPr/>
    </dgm:pt>
    <dgm:pt modelId="{FBDB2634-0924-4A3D-98B3-77214C3E457D}" type="pres">
      <dgm:prSet presAssocID="{D91F5E93-E910-4D11-B7A5-D33D2F0A4E50}" presName="text_2" presStyleLbl="node1" presStyleIdx="1" presStyleCnt="4" custLinFactNeighborX="232" custLinFactNeighborY="480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E1E37D5-C32D-44F1-B0B4-8309651CC0AE}" type="pres">
      <dgm:prSet presAssocID="{D91F5E93-E910-4D11-B7A5-D33D2F0A4E50}" presName="accent_2" presStyleCnt="0"/>
      <dgm:spPr/>
    </dgm:pt>
    <dgm:pt modelId="{0A31090A-C340-4C6C-8425-11ACD6122960}" type="pres">
      <dgm:prSet presAssocID="{D91F5E93-E910-4D11-B7A5-D33D2F0A4E50}" presName="accentRepeatNode" presStyleLbl="solidFgAcc1" presStyleIdx="1" presStyleCnt="4"/>
      <dgm:spPr/>
    </dgm:pt>
    <dgm:pt modelId="{823CBED4-6D92-4860-A5AE-7E4C96DF897F}" type="pres">
      <dgm:prSet presAssocID="{468C60B3-7BDC-4A5D-86F3-91986CC21DDC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6F6798D-097D-4545-AC84-2E8DBE289351}" type="pres">
      <dgm:prSet presAssocID="{468C60B3-7BDC-4A5D-86F3-91986CC21DDC}" presName="accent_3" presStyleCnt="0"/>
      <dgm:spPr/>
    </dgm:pt>
    <dgm:pt modelId="{D2FB5DB0-71C8-4AEA-B4C2-250A2B6797BA}" type="pres">
      <dgm:prSet presAssocID="{468C60B3-7BDC-4A5D-86F3-91986CC21DDC}" presName="accentRepeatNode" presStyleLbl="solidFgAcc1" presStyleIdx="2" presStyleCnt="4"/>
      <dgm:spPr/>
    </dgm:pt>
    <dgm:pt modelId="{6FE4AB82-79AD-4201-BC3C-57C74DE91B4F}" type="pres">
      <dgm:prSet presAssocID="{EDDAD0E4-0EFB-452F-8807-29A751344030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A293E93-C757-4DD0-ACEE-66D6D9667959}" type="pres">
      <dgm:prSet presAssocID="{EDDAD0E4-0EFB-452F-8807-29A751344030}" presName="accent_4" presStyleCnt="0"/>
      <dgm:spPr/>
    </dgm:pt>
    <dgm:pt modelId="{A4A82B6F-8005-4D18-B4C5-DC64DD42AA89}" type="pres">
      <dgm:prSet presAssocID="{EDDAD0E4-0EFB-452F-8807-29A751344030}" presName="accentRepeatNode" presStyleLbl="solidFgAcc1" presStyleIdx="3" presStyleCnt="4"/>
      <dgm:spPr/>
    </dgm:pt>
  </dgm:ptLst>
  <dgm:cxnLst>
    <dgm:cxn modelId="{F893D999-B124-448B-896F-657BC33CC8CF}" type="presOf" srcId="{4EAD5468-E404-482E-A8A3-F05DF473DA08}" destId="{A0FEB28F-92F9-419A-8551-AD844B7CCC57}" srcOrd="0" destOrd="0" presId="urn:microsoft.com/office/officeart/2008/layout/VerticalCurvedList"/>
    <dgm:cxn modelId="{0BC19760-BA9C-4F45-BE11-610E024785C1}" srcId="{B60A8F67-60D5-4C0A-ACD1-030406F77D05}" destId="{468C60B3-7BDC-4A5D-86F3-91986CC21DDC}" srcOrd="2" destOrd="0" parTransId="{9EDEE17E-6125-44F8-9F0E-8FFCA5D93199}" sibTransId="{7C3E042A-000B-4A65-BED4-6DF4F4B51837}"/>
    <dgm:cxn modelId="{0CE809B8-3BE6-4572-BA40-AC10867B3A4A}" type="presOf" srcId="{D91F5E93-E910-4D11-B7A5-D33D2F0A4E50}" destId="{FBDB2634-0924-4A3D-98B3-77214C3E457D}" srcOrd="0" destOrd="0" presId="urn:microsoft.com/office/officeart/2008/layout/VerticalCurvedList"/>
    <dgm:cxn modelId="{7D29B5DE-27CA-40A0-8749-7051FE893313}" srcId="{B60A8F67-60D5-4C0A-ACD1-030406F77D05}" destId="{D91F5E93-E910-4D11-B7A5-D33D2F0A4E50}" srcOrd="1" destOrd="0" parTransId="{60CA6171-A9BA-4B78-9FB0-5FF041E7BA44}" sibTransId="{B5EEC3AC-D9D4-4451-BC12-BF0316DA3294}"/>
    <dgm:cxn modelId="{951CAA6E-9D21-4C3A-842F-80C67AF2CDC3}" type="presOf" srcId="{EDDAD0E4-0EFB-452F-8807-29A751344030}" destId="{6FE4AB82-79AD-4201-BC3C-57C74DE91B4F}" srcOrd="0" destOrd="0" presId="urn:microsoft.com/office/officeart/2008/layout/VerticalCurvedList"/>
    <dgm:cxn modelId="{0A8A5543-5B44-4214-B002-05BA71180E6E}" srcId="{B60A8F67-60D5-4C0A-ACD1-030406F77D05}" destId="{2274E8F4-0144-4F74-91BA-69CD822AA906}" srcOrd="0" destOrd="0" parTransId="{7C20ACE3-3EA0-4111-87F0-E184296E21A8}" sibTransId="{4EAD5468-E404-482E-A8A3-F05DF473DA08}"/>
    <dgm:cxn modelId="{58920068-E7B2-406F-A17D-0B497584819B}" type="presOf" srcId="{2274E8F4-0144-4F74-91BA-69CD822AA906}" destId="{5D4A78FB-D774-4283-959D-02D63A0AAF08}" srcOrd="0" destOrd="0" presId="urn:microsoft.com/office/officeart/2008/layout/VerticalCurvedList"/>
    <dgm:cxn modelId="{52A6FD3A-828C-4824-A585-BD100375D60D}" type="presOf" srcId="{468C60B3-7BDC-4A5D-86F3-91986CC21DDC}" destId="{823CBED4-6D92-4860-A5AE-7E4C96DF897F}" srcOrd="0" destOrd="0" presId="urn:microsoft.com/office/officeart/2008/layout/VerticalCurvedList"/>
    <dgm:cxn modelId="{A056D696-D084-4699-B74D-A4C0DD4E4DA0}" srcId="{B60A8F67-60D5-4C0A-ACD1-030406F77D05}" destId="{EDDAD0E4-0EFB-452F-8807-29A751344030}" srcOrd="3" destOrd="0" parTransId="{A8543E63-A38A-4D6D-B0F5-B4A513DDB52F}" sibTransId="{8B3EB6D1-FD6A-4EDC-B83D-F1C304B393A3}"/>
    <dgm:cxn modelId="{ED5EA8AA-2934-444F-AC9C-509A04D18802}" type="presOf" srcId="{B60A8F67-60D5-4C0A-ACD1-030406F77D05}" destId="{3C9585A9-45FA-4DD4-840A-BBE8B75F89AE}" srcOrd="0" destOrd="0" presId="urn:microsoft.com/office/officeart/2008/layout/VerticalCurvedList"/>
    <dgm:cxn modelId="{E041B113-A657-4A58-A000-DA9CB34DBA87}" type="presParOf" srcId="{3C9585A9-45FA-4DD4-840A-BBE8B75F89AE}" destId="{781899E0-7D52-4E88-8B0D-B026F19806DD}" srcOrd="0" destOrd="0" presId="urn:microsoft.com/office/officeart/2008/layout/VerticalCurvedList"/>
    <dgm:cxn modelId="{A8DD32B5-8190-4114-A0C6-DCE24AD96638}" type="presParOf" srcId="{781899E0-7D52-4E88-8B0D-B026F19806DD}" destId="{F78391FE-BA4F-41C2-9323-E459614B4C01}" srcOrd="0" destOrd="0" presId="urn:microsoft.com/office/officeart/2008/layout/VerticalCurvedList"/>
    <dgm:cxn modelId="{EDA5A118-D753-4847-B6AB-A7C6C7D513E7}" type="presParOf" srcId="{F78391FE-BA4F-41C2-9323-E459614B4C01}" destId="{B1A60DD7-A159-4192-B34C-33E5597C74BD}" srcOrd="0" destOrd="0" presId="urn:microsoft.com/office/officeart/2008/layout/VerticalCurvedList"/>
    <dgm:cxn modelId="{82E68902-4190-4DD4-A46B-DB27F52131EB}" type="presParOf" srcId="{F78391FE-BA4F-41C2-9323-E459614B4C01}" destId="{A0FEB28F-92F9-419A-8551-AD844B7CCC57}" srcOrd="1" destOrd="0" presId="urn:microsoft.com/office/officeart/2008/layout/VerticalCurvedList"/>
    <dgm:cxn modelId="{05C216C2-D7D6-4AFC-9147-D790BBACAE07}" type="presParOf" srcId="{F78391FE-BA4F-41C2-9323-E459614B4C01}" destId="{FA75B941-DC8D-47C9-9B6A-ED8F7F8600B3}" srcOrd="2" destOrd="0" presId="urn:microsoft.com/office/officeart/2008/layout/VerticalCurvedList"/>
    <dgm:cxn modelId="{0AF90D2B-8D67-4F5C-9E46-B2EBB6E6822F}" type="presParOf" srcId="{F78391FE-BA4F-41C2-9323-E459614B4C01}" destId="{1E7A71DA-272B-4BB7-8714-D2D9725AE3C6}" srcOrd="3" destOrd="0" presId="urn:microsoft.com/office/officeart/2008/layout/VerticalCurvedList"/>
    <dgm:cxn modelId="{773D1F09-B212-4F10-9393-2E5636A2D1BA}" type="presParOf" srcId="{781899E0-7D52-4E88-8B0D-B026F19806DD}" destId="{5D4A78FB-D774-4283-959D-02D63A0AAF08}" srcOrd="1" destOrd="0" presId="urn:microsoft.com/office/officeart/2008/layout/VerticalCurvedList"/>
    <dgm:cxn modelId="{C5C49853-5535-4C5C-86B2-CA570BBEB1CF}" type="presParOf" srcId="{781899E0-7D52-4E88-8B0D-B026F19806DD}" destId="{ED49B74E-5444-42FE-8D8E-0636BF2F50A6}" srcOrd="2" destOrd="0" presId="urn:microsoft.com/office/officeart/2008/layout/VerticalCurvedList"/>
    <dgm:cxn modelId="{8DC739A4-3F19-43A3-81CB-7EF765CF1A14}" type="presParOf" srcId="{ED49B74E-5444-42FE-8D8E-0636BF2F50A6}" destId="{313C088F-4523-49D5-A2FE-A5E0576700B1}" srcOrd="0" destOrd="0" presId="urn:microsoft.com/office/officeart/2008/layout/VerticalCurvedList"/>
    <dgm:cxn modelId="{DA282E79-9558-41D0-84E2-9C000781B715}" type="presParOf" srcId="{781899E0-7D52-4E88-8B0D-B026F19806DD}" destId="{FBDB2634-0924-4A3D-98B3-77214C3E457D}" srcOrd="3" destOrd="0" presId="urn:microsoft.com/office/officeart/2008/layout/VerticalCurvedList"/>
    <dgm:cxn modelId="{0565730C-1292-4DE4-AF61-C85AC42D329A}" type="presParOf" srcId="{781899E0-7D52-4E88-8B0D-B026F19806DD}" destId="{9E1E37D5-C32D-44F1-B0B4-8309651CC0AE}" srcOrd="4" destOrd="0" presId="urn:microsoft.com/office/officeart/2008/layout/VerticalCurvedList"/>
    <dgm:cxn modelId="{61068FC4-B99C-492D-948B-FDEF9E9DB447}" type="presParOf" srcId="{9E1E37D5-C32D-44F1-B0B4-8309651CC0AE}" destId="{0A31090A-C340-4C6C-8425-11ACD6122960}" srcOrd="0" destOrd="0" presId="urn:microsoft.com/office/officeart/2008/layout/VerticalCurvedList"/>
    <dgm:cxn modelId="{94B469C7-0327-405C-B951-0FF4A58FD75F}" type="presParOf" srcId="{781899E0-7D52-4E88-8B0D-B026F19806DD}" destId="{823CBED4-6D92-4860-A5AE-7E4C96DF897F}" srcOrd="5" destOrd="0" presId="urn:microsoft.com/office/officeart/2008/layout/VerticalCurvedList"/>
    <dgm:cxn modelId="{7456464C-6D62-4563-9247-93021188DFBC}" type="presParOf" srcId="{781899E0-7D52-4E88-8B0D-B026F19806DD}" destId="{F6F6798D-097D-4545-AC84-2E8DBE289351}" srcOrd="6" destOrd="0" presId="urn:microsoft.com/office/officeart/2008/layout/VerticalCurvedList"/>
    <dgm:cxn modelId="{7015EB03-4A1A-4735-9615-82A5BED31C4B}" type="presParOf" srcId="{F6F6798D-097D-4545-AC84-2E8DBE289351}" destId="{D2FB5DB0-71C8-4AEA-B4C2-250A2B6797BA}" srcOrd="0" destOrd="0" presId="urn:microsoft.com/office/officeart/2008/layout/VerticalCurvedList"/>
    <dgm:cxn modelId="{BE36A28D-D987-45EA-A232-84FA74B8FA0A}" type="presParOf" srcId="{781899E0-7D52-4E88-8B0D-B026F19806DD}" destId="{6FE4AB82-79AD-4201-BC3C-57C74DE91B4F}" srcOrd="7" destOrd="0" presId="urn:microsoft.com/office/officeart/2008/layout/VerticalCurvedList"/>
    <dgm:cxn modelId="{642D5EFC-6F8E-48A0-982A-ABFA986B6615}" type="presParOf" srcId="{781899E0-7D52-4E88-8B0D-B026F19806DD}" destId="{2A293E93-C757-4DD0-ACEE-66D6D9667959}" srcOrd="8" destOrd="0" presId="urn:microsoft.com/office/officeart/2008/layout/VerticalCurvedList"/>
    <dgm:cxn modelId="{F04C8474-793C-4240-B181-EB623081335F}" type="presParOf" srcId="{2A293E93-C757-4DD0-ACEE-66D6D9667959}" destId="{A4A82B6F-8005-4D18-B4C5-DC64DD42AA8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60A8F67-60D5-4C0A-ACD1-030406F77D05}" type="doc">
      <dgm:prSet loTypeId="urn:microsoft.com/office/officeart/2008/layout/VerticalCurved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274E8F4-0144-4F74-91BA-69CD822AA906}">
      <dgm:prSet phldrT="[Texte]" custT="1"/>
      <dgm:spPr/>
      <dgm:t>
        <a:bodyPr/>
        <a:lstStyle/>
        <a:p>
          <a:r>
            <a:rPr lang="fr-FR" sz="2400" dirty="0" smtClean="0">
              <a:solidFill>
                <a:schemeClr val="tx1">
                  <a:lumMod val="65000"/>
                  <a:lumOff val="35000"/>
                </a:schemeClr>
              </a:solidFill>
            </a:rPr>
            <a:t>Audit de la collectivité sur place</a:t>
          </a:r>
          <a:endParaRPr lang="fr-FR" sz="2400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7C20ACE3-3EA0-4111-87F0-E184296E21A8}" type="parTrans" cxnId="{0A8A5543-5B44-4214-B002-05BA71180E6E}">
      <dgm:prSet/>
      <dgm:spPr/>
      <dgm:t>
        <a:bodyPr/>
        <a:lstStyle/>
        <a:p>
          <a:endParaRPr lang="fr-FR"/>
        </a:p>
      </dgm:t>
    </dgm:pt>
    <dgm:pt modelId="{4EAD5468-E404-482E-A8A3-F05DF473DA08}" type="sibTrans" cxnId="{0A8A5543-5B44-4214-B002-05BA71180E6E}">
      <dgm:prSet/>
      <dgm:spPr/>
      <dgm:t>
        <a:bodyPr/>
        <a:lstStyle/>
        <a:p>
          <a:endParaRPr lang="fr-FR"/>
        </a:p>
      </dgm:t>
    </dgm:pt>
    <dgm:pt modelId="{D91F5E93-E910-4D11-B7A5-D33D2F0A4E50}">
      <dgm:prSet phldrT="[Texte]" custT="1"/>
      <dgm:spPr/>
      <dgm:t>
        <a:bodyPr/>
        <a:lstStyle/>
        <a:p>
          <a:r>
            <a:rPr lang="fr-FR" sz="2400" dirty="0" smtClean="0">
              <a:solidFill>
                <a:schemeClr val="tx1">
                  <a:lumMod val="65000"/>
                  <a:lumOff val="35000"/>
                </a:schemeClr>
              </a:solidFill>
            </a:rPr>
            <a:t>Grilles de traitements </a:t>
          </a:r>
          <a:endParaRPr lang="fr-FR" sz="2400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60CA6171-A9BA-4B78-9FB0-5FF041E7BA44}" type="parTrans" cxnId="{7D29B5DE-27CA-40A0-8749-7051FE893313}">
      <dgm:prSet/>
      <dgm:spPr/>
      <dgm:t>
        <a:bodyPr/>
        <a:lstStyle/>
        <a:p>
          <a:endParaRPr lang="fr-FR"/>
        </a:p>
      </dgm:t>
    </dgm:pt>
    <dgm:pt modelId="{B5EEC3AC-D9D4-4451-BC12-BF0316DA3294}" type="sibTrans" cxnId="{7D29B5DE-27CA-40A0-8749-7051FE893313}">
      <dgm:prSet/>
      <dgm:spPr/>
      <dgm:t>
        <a:bodyPr/>
        <a:lstStyle/>
        <a:p>
          <a:endParaRPr lang="fr-FR"/>
        </a:p>
      </dgm:t>
    </dgm:pt>
    <dgm:pt modelId="{EDDAD0E4-0EFB-452F-8807-29A751344030}">
      <dgm:prSet custT="1"/>
      <dgm:spPr/>
      <dgm:t>
        <a:bodyPr/>
        <a:lstStyle/>
        <a:p>
          <a:r>
            <a:rPr lang="fr-FR" sz="2400" dirty="0" smtClean="0">
              <a:solidFill>
                <a:schemeClr val="tx1">
                  <a:lumMod val="65000"/>
                  <a:lumOff val="35000"/>
                </a:schemeClr>
              </a:solidFill>
            </a:rPr>
            <a:t>Sensibilisation</a:t>
          </a:r>
          <a:endParaRPr lang="fr-FR" sz="2400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A8543E63-A38A-4D6D-B0F5-B4A513DDB52F}" type="parTrans" cxnId="{A056D696-D084-4699-B74D-A4C0DD4E4DA0}">
      <dgm:prSet/>
      <dgm:spPr/>
      <dgm:t>
        <a:bodyPr/>
        <a:lstStyle/>
        <a:p>
          <a:endParaRPr lang="fr-FR"/>
        </a:p>
      </dgm:t>
    </dgm:pt>
    <dgm:pt modelId="{8B3EB6D1-FD6A-4EDC-B83D-F1C304B393A3}" type="sibTrans" cxnId="{A056D696-D084-4699-B74D-A4C0DD4E4DA0}">
      <dgm:prSet/>
      <dgm:spPr/>
      <dgm:t>
        <a:bodyPr/>
        <a:lstStyle/>
        <a:p>
          <a:endParaRPr lang="fr-FR"/>
        </a:p>
      </dgm:t>
    </dgm:pt>
    <dgm:pt modelId="{468C60B3-7BDC-4A5D-86F3-91986CC21DDC}">
      <dgm:prSet phldrT="[Texte]" custT="1"/>
      <dgm:spPr/>
      <dgm:t>
        <a:bodyPr/>
        <a:lstStyle/>
        <a:p>
          <a:r>
            <a:rPr lang="fr-FR" sz="2400" dirty="0" smtClean="0">
              <a:solidFill>
                <a:schemeClr val="tx1">
                  <a:lumMod val="65000"/>
                  <a:lumOff val="35000"/>
                </a:schemeClr>
              </a:solidFill>
            </a:rPr>
            <a:t>Plan d’actions</a:t>
          </a:r>
          <a:endParaRPr lang="fr-FR" sz="2400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7C3E042A-000B-4A65-BED4-6DF4F4B51837}" type="sibTrans" cxnId="{0BC19760-BA9C-4F45-BE11-610E024785C1}">
      <dgm:prSet/>
      <dgm:spPr/>
      <dgm:t>
        <a:bodyPr/>
        <a:lstStyle/>
        <a:p>
          <a:endParaRPr lang="fr-FR"/>
        </a:p>
      </dgm:t>
    </dgm:pt>
    <dgm:pt modelId="{9EDEE17E-6125-44F8-9F0E-8FFCA5D93199}" type="parTrans" cxnId="{0BC19760-BA9C-4F45-BE11-610E024785C1}">
      <dgm:prSet/>
      <dgm:spPr/>
      <dgm:t>
        <a:bodyPr/>
        <a:lstStyle/>
        <a:p>
          <a:endParaRPr lang="fr-FR"/>
        </a:p>
      </dgm:t>
    </dgm:pt>
    <dgm:pt modelId="{3C9585A9-45FA-4DD4-840A-BBE8B75F89AE}" type="pres">
      <dgm:prSet presAssocID="{B60A8F67-60D5-4C0A-ACD1-030406F77D0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fr-FR"/>
        </a:p>
      </dgm:t>
    </dgm:pt>
    <dgm:pt modelId="{781899E0-7D52-4E88-8B0D-B026F19806DD}" type="pres">
      <dgm:prSet presAssocID="{B60A8F67-60D5-4C0A-ACD1-030406F77D05}" presName="Name1" presStyleCnt="0"/>
      <dgm:spPr/>
    </dgm:pt>
    <dgm:pt modelId="{F78391FE-BA4F-41C2-9323-E459614B4C01}" type="pres">
      <dgm:prSet presAssocID="{B60A8F67-60D5-4C0A-ACD1-030406F77D05}" presName="cycle" presStyleCnt="0"/>
      <dgm:spPr/>
    </dgm:pt>
    <dgm:pt modelId="{B1A60DD7-A159-4192-B34C-33E5597C74BD}" type="pres">
      <dgm:prSet presAssocID="{B60A8F67-60D5-4C0A-ACD1-030406F77D05}" presName="srcNode" presStyleLbl="node1" presStyleIdx="0" presStyleCnt="4"/>
      <dgm:spPr/>
    </dgm:pt>
    <dgm:pt modelId="{A0FEB28F-92F9-419A-8551-AD844B7CCC57}" type="pres">
      <dgm:prSet presAssocID="{B60A8F67-60D5-4C0A-ACD1-030406F77D05}" presName="conn" presStyleLbl="parChTrans1D2" presStyleIdx="0" presStyleCnt="1"/>
      <dgm:spPr/>
      <dgm:t>
        <a:bodyPr/>
        <a:lstStyle/>
        <a:p>
          <a:endParaRPr lang="fr-FR"/>
        </a:p>
      </dgm:t>
    </dgm:pt>
    <dgm:pt modelId="{FA75B941-DC8D-47C9-9B6A-ED8F7F8600B3}" type="pres">
      <dgm:prSet presAssocID="{B60A8F67-60D5-4C0A-ACD1-030406F77D05}" presName="extraNode" presStyleLbl="node1" presStyleIdx="0" presStyleCnt="4"/>
      <dgm:spPr/>
    </dgm:pt>
    <dgm:pt modelId="{1E7A71DA-272B-4BB7-8714-D2D9725AE3C6}" type="pres">
      <dgm:prSet presAssocID="{B60A8F67-60D5-4C0A-ACD1-030406F77D05}" presName="dstNode" presStyleLbl="node1" presStyleIdx="0" presStyleCnt="4"/>
      <dgm:spPr/>
    </dgm:pt>
    <dgm:pt modelId="{5D4A78FB-D774-4283-959D-02D63A0AAF08}" type="pres">
      <dgm:prSet presAssocID="{2274E8F4-0144-4F74-91BA-69CD822AA906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D49B74E-5444-42FE-8D8E-0636BF2F50A6}" type="pres">
      <dgm:prSet presAssocID="{2274E8F4-0144-4F74-91BA-69CD822AA906}" presName="accent_1" presStyleCnt="0"/>
      <dgm:spPr/>
    </dgm:pt>
    <dgm:pt modelId="{313C088F-4523-49D5-A2FE-A5E0576700B1}" type="pres">
      <dgm:prSet presAssocID="{2274E8F4-0144-4F74-91BA-69CD822AA906}" presName="accentRepeatNode" presStyleLbl="solidFgAcc1" presStyleIdx="0" presStyleCnt="4"/>
      <dgm:spPr/>
    </dgm:pt>
    <dgm:pt modelId="{FBDB2634-0924-4A3D-98B3-77214C3E457D}" type="pres">
      <dgm:prSet presAssocID="{D91F5E93-E910-4D11-B7A5-D33D2F0A4E50}" presName="text_2" presStyleLbl="node1" presStyleIdx="1" presStyleCnt="4" custLinFactNeighborX="232" custLinFactNeighborY="480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E1E37D5-C32D-44F1-B0B4-8309651CC0AE}" type="pres">
      <dgm:prSet presAssocID="{D91F5E93-E910-4D11-B7A5-D33D2F0A4E50}" presName="accent_2" presStyleCnt="0"/>
      <dgm:spPr/>
    </dgm:pt>
    <dgm:pt modelId="{0A31090A-C340-4C6C-8425-11ACD6122960}" type="pres">
      <dgm:prSet presAssocID="{D91F5E93-E910-4D11-B7A5-D33D2F0A4E50}" presName="accentRepeatNode" presStyleLbl="solidFgAcc1" presStyleIdx="1" presStyleCnt="4"/>
      <dgm:spPr/>
    </dgm:pt>
    <dgm:pt modelId="{823CBED4-6D92-4860-A5AE-7E4C96DF897F}" type="pres">
      <dgm:prSet presAssocID="{468C60B3-7BDC-4A5D-86F3-91986CC21DDC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6F6798D-097D-4545-AC84-2E8DBE289351}" type="pres">
      <dgm:prSet presAssocID="{468C60B3-7BDC-4A5D-86F3-91986CC21DDC}" presName="accent_3" presStyleCnt="0"/>
      <dgm:spPr/>
    </dgm:pt>
    <dgm:pt modelId="{D2FB5DB0-71C8-4AEA-B4C2-250A2B6797BA}" type="pres">
      <dgm:prSet presAssocID="{468C60B3-7BDC-4A5D-86F3-91986CC21DDC}" presName="accentRepeatNode" presStyleLbl="solidFgAcc1" presStyleIdx="2" presStyleCnt="4"/>
      <dgm:spPr/>
    </dgm:pt>
    <dgm:pt modelId="{6FE4AB82-79AD-4201-BC3C-57C74DE91B4F}" type="pres">
      <dgm:prSet presAssocID="{EDDAD0E4-0EFB-452F-8807-29A751344030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A293E93-C757-4DD0-ACEE-66D6D9667959}" type="pres">
      <dgm:prSet presAssocID="{EDDAD0E4-0EFB-452F-8807-29A751344030}" presName="accent_4" presStyleCnt="0"/>
      <dgm:spPr/>
    </dgm:pt>
    <dgm:pt modelId="{A4A82B6F-8005-4D18-B4C5-DC64DD42AA89}" type="pres">
      <dgm:prSet presAssocID="{EDDAD0E4-0EFB-452F-8807-29A751344030}" presName="accentRepeatNode" presStyleLbl="solidFgAcc1" presStyleIdx="3" presStyleCnt="4"/>
      <dgm:spPr/>
    </dgm:pt>
  </dgm:ptLst>
  <dgm:cxnLst>
    <dgm:cxn modelId="{F893D999-B124-448B-896F-657BC33CC8CF}" type="presOf" srcId="{4EAD5468-E404-482E-A8A3-F05DF473DA08}" destId="{A0FEB28F-92F9-419A-8551-AD844B7CCC57}" srcOrd="0" destOrd="0" presId="urn:microsoft.com/office/officeart/2008/layout/VerticalCurvedList"/>
    <dgm:cxn modelId="{0BC19760-BA9C-4F45-BE11-610E024785C1}" srcId="{B60A8F67-60D5-4C0A-ACD1-030406F77D05}" destId="{468C60B3-7BDC-4A5D-86F3-91986CC21DDC}" srcOrd="2" destOrd="0" parTransId="{9EDEE17E-6125-44F8-9F0E-8FFCA5D93199}" sibTransId="{7C3E042A-000B-4A65-BED4-6DF4F4B51837}"/>
    <dgm:cxn modelId="{0CE809B8-3BE6-4572-BA40-AC10867B3A4A}" type="presOf" srcId="{D91F5E93-E910-4D11-B7A5-D33D2F0A4E50}" destId="{FBDB2634-0924-4A3D-98B3-77214C3E457D}" srcOrd="0" destOrd="0" presId="urn:microsoft.com/office/officeart/2008/layout/VerticalCurvedList"/>
    <dgm:cxn modelId="{7D29B5DE-27CA-40A0-8749-7051FE893313}" srcId="{B60A8F67-60D5-4C0A-ACD1-030406F77D05}" destId="{D91F5E93-E910-4D11-B7A5-D33D2F0A4E50}" srcOrd="1" destOrd="0" parTransId="{60CA6171-A9BA-4B78-9FB0-5FF041E7BA44}" sibTransId="{B5EEC3AC-D9D4-4451-BC12-BF0316DA3294}"/>
    <dgm:cxn modelId="{951CAA6E-9D21-4C3A-842F-80C67AF2CDC3}" type="presOf" srcId="{EDDAD0E4-0EFB-452F-8807-29A751344030}" destId="{6FE4AB82-79AD-4201-BC3C-57C74DE91B4F}" srcOrd="0" destOrd="0" presId="urn:microsoft.com/office/officeart/2008/layout/VerticalCurvedList"/>
    <dgm:cxn modelId="{0A8A5543-5B44-4214-B002-05BA71180E6E}" srcId="{B60A8F67-60D5-4C0A-ACD1-030406F77D05}" destId="{2274E8F4-0144-4F74-91BA-69CD822AA906}" srcOrd="0" destOrd="0" parTransId="{7C20ACE3-3EA0-4111-87F0-E184296E21A8}" sibTransId="{4EAD5468-E404-482E-A8A3-F05DF473DA08}"/>
    <dgm:cxn modelId="{58920068-E7B2-406F-A17D-0B497584819B}" type="presOf" srcId="{2274E8F4-0144-4F74-91BA-69CD822AA906}" destId="{5D4A78FB-D774-4283-959D-02D63A0AAF08}" srcOrd="0" destOrd="0" presId="urn:microsoft.com/office/officeart/2008/layout/VerticalCurvedList"/>
    <dgm:cxn modelId="{52A6FD3A-828C-4824-A585-BD100375D60D}" type="presOf" srcId="{468C60B3-7BDC-4A5D-86F3-91986CC21DDC}" destId="{823CBED4-6D92-4860-A5AE-7E4C96DF897F}" srcOrd="0" destOrd="0" presId="urn:microsoft.com/office/officeart/2008/layout/VerticalCurvedList"/>
    <dgm:cxn modelId="{A056D696-D084-4699-B74D-A4C0DD4E4DA0}" srcId="{B60A8F67-60D5-4C0A-ACD1-030406F77D05}" destId="{EDDAD0E4-0EFB-452F-8807-29A751344030}" srcOrd="3" destOrd="0" parTransId="{A8543E63-A38A-4D6D-B0F5-B4A513DDB52F}" sibTransId="{8B3EB6D1-FD6A-4EDC-B83D-F1C304B393A3}"/>
    <dgm:cxn modelId="{ED5EA8AA-2934-444F-AC9C-509A04D18802}" type="presOf" srcId="{B60A8F67-60D5-4C0A-ACD1-030406F77D05}" destId="{3C9585A9-45FA-4DD4-840A-BBE8B75F89AE}" srcOrd="0" destOrd="0" presId="urn:microsoft.com/office/officeart/2008/layout/VerticalCurvedList"/>
    <dgm:cxn modelId="{E041B113-A657-4A58-A000-DA9CB34DBA87}" type="presParOf" srcId="{3C9585A9-45FA-4DD4-840A-BBE8B75F89AE}" destId="{781899E0-7D52-4E88-8B0D-B026F19806DD}" srcOrd="0" destOrd="0" presId="urn:microsoft.com/office/officeart/2008/layout/VerticalCurvedList"/>
    <dgm:cxn modelId="{A8DD32B5-8190-4114-A0C6-DCE24AD96638}" type="presParOf" srcId="{781899E0-7D52-4E88-8B0D-B026F19806DD}" destId="{F78391FE-BA4F-41C2-9323-E459614B4C01}" srcOrd="0" destOrd="0" presId="urn:microsoft.com/office/officeart/2008/layout/VerticalCurvedList"/>
    <dgm:cxn modelId="{EDA5A118-D753-4847-B6AB-A7C6C7D513E7}" type="presParOf" srcId="{F78391FE-BA4F-41C2-9323-E459614B4C01}" destId="{B1A60DD7-A159-4192-B34C-33E5597C74BD}" srcOrd="0" destOrd="0" presId="urn:microsoft.com/office/officeart/2008/layout/VerticalCurvedList"/>
    <dgm:cxn modelId="{82E68902-4190-4DD4-A46B-DB27F52131EB}" type="presParOf" srcId="{F78391FE-BA4F-41C2-9323-E459614B4C01}" destId="{A0FEB28F-92F9-419A-8551-AD844B7CCC57}" srcOrd="1" destOrd="0" presId="urn:microsoft.com/office/officeart/2008/layout/VerticalCurvedList"/>
    <dgm:cxn modelId="{05C216C2-D7D6-4AFC-9147-D790BBACAE07}" type="presParOf" srcId="{F78391FE-BA4F-41C2-9323-E459614B4C01}" destId="{FA75B941-DC8D-47C9-9B6A-ED8F7F8600B3}" srcOrd="2" destOrd="0" presId="urn:microsoft.com/office/officeart/2008/layout/VerticalCurvedList"/>
    <dgm:cxn modelId="{0AF90D2B-8D67-4F5C-9E46-B2EBB6E6822F}" type="presParOf" srcId="{F78391FE-BA4F-41C2-9323-E459614B4C01}" destId="{1E7A71DA-272B-4BB7-8714-D2D9725AE3C6}" srcOrd="3" destOrd="0" presId="urn:microsoft.com/office/officeart/2008/layout/VerticalCurvedList"/>
    <dgm:cxn modelId="{773D1F09-B212-4F10-9393-2E5636A2D1BA}" type="presParOf" srcId="{781899E0-7D52-4E88-8B0D-B026F19806DD}" destId="{5D4A78FB-D774-4283-959D-02D63A0AAF08}" srcOrd="1" destOrd="0" presId="urn:microsoft.com/office/officeart/2008/layout/VerticalCurvedList"/>
    <dgm:cxn modelId="{C5C49853-5535-4C5C-86B2-CA570BBEB1CF}" type="presParOf" srcId="{781899E0-7D52-4E88-8B0D-B026F19806DD}" destId="{ED49B74E-5444-42FE-8D8E-0636BF2F50A6}" srcOrd="2" destOrd="0" presId="urn:microsoft.com/office/officeart/2008/layout/VerticalCurvedList"/>
    <dgm:cxn modelId="{8DC739A4-3F19-43A3-81CB-7EF765CF1A14}" type="presParOf" srcId="{ED49B74E-5444-42FE-8D8E-0636BF2F50A6}" destId="{313C088F-4523-49D5-A2FE-A5E0576700B1}" srcOrd="0" destOrd="0" presId="urn:microsoft.com/office/officeart/2008/layout/VerticalCurvedList"/>
    <dgm:cxn modelId="{DA282E79-9558-41D0-84E2-9C000781B715}" type="presParOf" srcId="{781899E0-7D52-4E88-8B0D-B026F19806DD}" destId="{FBDB2634-0924-4A3D-98B3-77214C3E457D}" srcOrd="3" destOrd="0" presId="urn:microsoft.com/office/officeart/2008/layout/VerticalCurvedList"/>
    <dgm:cxn modelId="{0565730C-1292-4DE4-AF61-C85AC42D329A}" type="presParOf" srcId="{781899E0-7D52-4E88-8B0D-B026F19806DD}" destId="{9E1E37D5-C32D-44F1-B0B4-8309651CC0AE}" srcOrd="4" destOrd="0" presId="urn:microsoft.com/office/officeart/2008/layout/VerticalCurvedList"/>
    <dgm:cxn modelId="{61068FC4-B99C-492D-948B-FDEF9E9DB447}" type="presParOf" srcId="{9E1E37D5-C32D-44F1-B0B4-8309651CC0AE}" destId="{0A31090A-C340-4C6C-8425-11ACD6122960}" srcOrd="0" destOrd="0" presId="urn:microsoft.com/office/officeart/2008/layout/VerticalCurvedList"/>
    <dgm:cxn modelId="{94B469C7-0327-405C-B951-0FF4A58FD75F}" type="presParOf" srcId="{781899E0-7D52-4E88-8B0D-B026F19806DD}" destId="{823CBED4-6D92-4860-A5AE-7E4C96DF897F}" srcOrd="5" destOrd="0" presId="urn:microsoft.com/office/officeart/2008/layout/VerticalCurvedList"/>
    <dgm:cxn modelId="{7456464C-6D62-4563-9247-93021188DFBC}" type="presParOf" srcId="{781899E0-7D52-4E88-8B0D-B026F19806DD}" destId="{F6F6798D-097D-4545-AC84-2E8DBE289351}" srcOrd="6" destOrd="0" presId="urn:microsoft.com/office/officeart/2008/layout/VerticalCurvedList"/>
    <dgm:cxn modelId="{7015EB03-4A1A-4735-9615-82A5BED31C4B}" type="presParOf" srcId="{F6F6798D-097D-4545-AC84-2E8DBE289351}" destId="{D2FB5DB0-71C8-4AEA-B4C2-250A2B6797BA}" srcOrd="0" destOrd="0" presId="urn:microsoft.com/office/officeart/2008/layout/VerticalCurvedList"/>
    <dgm:cxn modelId="{BE36A28D-D987-45EA-A232-84FA74B8FA0A}" type="presParOf" srcId="{781899E0-7D52-4E88-8B0D-B026F19806DD}" destId="{6FE4AB82-79AD-4201-BC3C-57C74DE91B4F}" srcOrd="7" destOrd="0" presId="urn:microsoft.com/office/officeart/2008/layout/VerticalCurvedList"/>
    <dgm:cxn modelId="{642D5EFC-6F8E-48A0-982A-ABFA986B6615}" type="presParOf" srcId="{781899E0-7D52-4E88-8B0D-B026F19806DD}" destId="{2A293E93-C757-4DD0-ACEE-66D6D9667959}" srcOrd="8" destOrd="0" presId="urn:microsoft.com/office/officeart/2008/layout/VerticalCurvedList"/>
    <dgm:cxn modelId="{F04C8474-793C-4240-B181-EB623081335F}" type="presParOf" srcId="{2A293E93-C757-4DD0-ACEE-66D6D9667959}" destId="{A4A82B6F-8005-4D18-B4C5-DC64DD42AA8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FEB28F-92F9-419A-8551-AD844B7CCC57}">
      <dsp:nvSpPr>
        <dsp:cNvPr id="0" name=""/>
        <dsp:cNvSpPr/>
      </dsp:nvSpPr>
      <dsp:spPr>
        <a:xfrm>
          <a:off x="-3978623" y="-610803"/>
          <a:ext cx="4741393" cy="4741393"/>
        </a:xfrm>
        <a:prstGeom prst="blockArc">
          <a:avLst>
            <a:gd name="adj1" fmla="val 18900000"/>
            <a:gd name="adj2" fmla="val 2700000"/>
            <a:gd name="adj3" fmla="val 456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4A78FB-D774-4283-959D-02D63A0AAF08}">
      <dsp:nvSpPr>
        <dsp:cNvPr id="0" name=""/>
        <dsp:cNvSpPr/>
      </dsp:nvSpPr>
      <dsp:spPr>
        <a:xfrm>
          <a:off x="399717" y="270601"/>
          <a:ext cx="6875750" cy="54148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29803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Diagnostic</a:t>
          </a:r>
          <a:endParaRPr lang="fr-FR" sz="2400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>
        <a:off x="399717" y="270601"/>
        <a:ext cx="6875750" cy="541484"/>
      </dsp:txXfrm>
    </dsp:sp>
    <dsp:sp modelId="{313C088F-4523-49D5-A2FE-A5E0576700B1}">
      <dsp:nvSpPr>
        <dsp:cNvPr id="0" name=""/>
        <dsp:cNvSpPr/>
      </dsp:nvSpPr>
      <dsp:spPr>
        <a:xfrm>
          <a:off x="61290" y="202915"/>
          <a:ext cx="676855" cy="676855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FBDB2634-0924-4A3D-98B3-77214C3E457D}">
      <dsp:nvSpPr>
        <dsp:cNvPr id="0" name=""/>
        <dsp:cNvSpPr/>
      </dsp:nvSpPr>
      <dsp:spPr>
        <a:xfrm>
          <a:off x="725394" y="1109008"/>
          <a:ext cx="6565304" cy="54148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29803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Tri, élimination, classement, inventaire</a:t>
          </a:r>
          <a:endParaRPr lang="fr-FR" sz="2400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>
        <a:off x="725394" y="1109008"/>
        <a:ext cx="6565304" cy="541484"/>
      </dsp:txXfrm>
    </dsp:sp>
    <dsp:sp modelId="{0A31090A-C340-4C6C-8425-11ACD6122960}">
      <dsp:nvSpPr>
        <dsp:cNvPr id="0" name=""/>
        <dsp:cNvSpPr/>
      </dsp:nvSpPr>
      <dsp:spPr>
        <a:xfrm>
          <a:off x="371735" y="1015282"/>
          <a:ext cx="676855" cy="676855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823CBED4-6D92-4860-A5AE-7E4C96DF897F}">
      <dsp:nvSpPr>
        <dsp:cNvPr id="0" name=""/>
        <dsp:cNvSpPr/>
      </dsp:nvSpPr>
      <dsp:spPr>
        <a:xfrm>
          <a:off x="710162" y="1895334"/>
          <a:ext cx="6565304" cy="54148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29803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Conseils et sensibilisation</a:t>
          </a:r>
          <a:endParaRPr lang="fr-FR" sz="2400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>
        <a:off x="710162" y="1895334"/>
        <a:ext cx="6565304" cy="541484"/>
      </dsp:txXfrm>
    </dsp:sp>
    <dsp:sp modelId="{D2FB5DB0-71C8-4AEA-B4C2-250A2B6797BA}">
      <dsp:nvSpPr>
        <dsp:cNvPr id="0" name=""/>
        <dsp:cNvSpPr/>
      </dsp:nvSpPr>
      <dsp:spPr>
        <a:xfrm>
          <a:off x="371735" y="1827649"/>
          <a:ext cx="676855" cy="676855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6FE4AB82-79AD-4201-BC3C-57C74DE91B4F}">
      <dsp:nvSpPr>
        <dsp:cNvPr id="0" name=""/>
        <dsp:cNvSpPr/>
      </dsp:nvSpPr>
      <dsp:spPr>
        <a:xfrm>
          <a:off x="399717" y="2707701"/>
          <a:ext cx="6875750" cy="54148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29803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Valorisation</a:t>
          </a:r>
          <a:endParaRPr lang="fr-FR" sz="2400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>
        <a:off x="399717" y="2707701"/>
        <a:ext cx="6875750" cy="541484"/>
      </dsp:txXfrm>
    </dsp:sp>
    <dsp:sp modelId="{A4A82B6F-8005-4D18-B4C5-DC64DD42AA89}">
      <dsp:nvSpPr>
        <dsp:cNvPr id="0" name=""/>
        <dsp:cNvSpPr/>
      </dsp:nvSpPr>
      <dsp:spPr>
        <a:xfrm>
          <a:off x="61290" y="2640016"/>
          <a:ext cx="676855" cy="676855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FEB28F-92F9-419A-8551-AD844B7CCC57}">
      <dsp:nvSpPr>
        <dsp:cNvPr id="0" name=""/>
        <dsp:cNvSpPr/>
      </dsp:nvSpPr>
      <dsp:spPr>
        <a:xfrm>
          <a:off x="-4467710" y="-685157"/>
          <a:ext cx="5322394" cy="5322394"/>
        </a:xfrm>
        <a:prstGeom prst="blockArc">
          <a:avLst>
            <a:gd name="adj1" fmla="val 18900000"/>
            <a:gd name="adj2" fmla="val 2700000"/>
            <a:gd name="adj3" fmla="val 406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4A78FB-D774-4283-959D-02D63A0AAF08}">
      <dsp:nvSpPr>
        <dsp:cNvPr id="0" name=""/>
        <dsp:cNvSpPr/>
      </dsp:nvSpPr>
      <dsp:spPr>
        <a:xfrm>
          <a:off x="447704" y="303835"/>
          <a:ext cx="7626876" cy="60798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82590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Audit de la collectivité sur place</a:t>
          </a:r>
          <a:endParaRPr lang="fr-FR" sz="2400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>
        <a:off x="447704" y="303835"/>
        <a:ext cx="7626876" cy="607987"/>
      </dsp:txXfrm>
    </dsp:sp>
    <dsp:sp modelId="{313C088F-4523-49D5-A2FE-A5E0576700B1}">
      <dsp:nvSpPr>
        <dsp:cNvPr id="0" name=""/>
        <dsp:cNvSpPr/>
      </dsp:nvSpPr>
      <dsp:spPr>
        <a:xfrm>
          <a:off x="67712" y="227837"/>
          <a:ext cx="759984" cy="75998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FBDB2634-0924-4A3D-98B3-77214C3E457D}">
      <dsp:nvSpPr>
        <dsp:cNvPr id="0" name=""/>
        <dsp:cNvSpPr/>
      </dsp:nvSpPr>
      <dsp:spPr>
        <a:xfrm>
          <a:off x="813163" y="1245213"/>
          <a:ext cx="7278303" cy="60798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82590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Grilles de traitements </a:t>
          </a:r>
          <a:endParaRPr lang="fr-FR" sz="2400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>
        <a:off x="813163" y="1245213"/>
        <a:ext cx="7278303" cy="607987"/>
      </dsp:txXfrm>
    </dsp:sp>
    <dsp:sp modelId="{0A31090A-C340-4C6C-8425-11ACD6122960}">
      <dsp:nvSpPr>
        <dsp:cNvPr id="0" name=""/>
        <dsp:cNvSpPr/>
      </dsp:nvSpPr>
      <dsp:spPr>
        <a:xfrm>
          <a:off x="416285" y="1139977"/>
          <a:ext cx="759984" cy="75998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823CBED4-6D92-4860-A5AE-7E4C96DF897F}">
      <dsp:nvSpPr>
        <dsp:cNvPr id="0" name=""/>
        <dsp:cNvSpPr/>
      </dsp:nvSpPr>
      <dsp:spPr>
        <a:xfrm>
          <a:off x="796278" y="2128115"/>
          <a:ext cx="7278303" cy="60798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82590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Plan d’actions</a:t>
          </a:r>
          <a:endParaRPr lang="fr-FR" sz="2400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>
        <a:off x="796278" y="2128115"/>
        <a:ext cx="7278303" cy="607987"/>
      </dsp:txXfrm>
    </dsp:sp>
    <dsp:sp modelId="{D2FB5DB0-71C8-4AEA-B4C2-250A2B6797BA}">
      <dsp:nvSpPr>
        <dsp:cNvPr id="0" name=""/>
        <dsp:cNvSpPr/>
      </dsp:nvSpPr>
      <dsp:spPr>
        <a:xfrm>
          <a:off x="416285" y="2052117"/>
          <a:ext cx="759984" cy="75998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6FE4AB82-79AD-4201-BC3C-57C74DE91B4F}">
      <dsp:nvSpPr>
        <dsp:cNvPr id="0" name=""/>
        <dsp:cNvSpPr/>
      </dsp:nvSpPr>
      <dsp:spPr>
        <a:xfrm>
          <a:off x="447704" y="3040255"/>
          <a:ext cx="7626876" cy="60798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82590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Sensibilisation</a:t>
          </a:r>
          <a:endParaRPr lang="fr-FR" sz="2400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>
        <a:off x="447704" y="3040255"/>
        <a:ext cx="7626876" cy="607987"/>
      </dsp:txXfrm>
    </dsp:sp>
    <dsp:sp modelId="{A4A82B6F-8005-4D18-B4C5-DC64DD42AA89}">
      <dsp:nvSpPr>
        <dsp:cNvPr id="0" name=""/>
        <dsp:cNvSpPr/>
      </dsp:nvSpPr>
      <dsp:spPr>
        <a:xfrm>
          <a:off x="67712" y="2964256"/>
          <a:ext cx="759984" cy="75998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B19C7D-0C37-4219-B5A0-2861D1EBF7E8}" type="datetimeFigureOut">
              <a:rPr lang="fr-FR" smtClean="0"/>
              <a:t>14/10/2021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193E09-05B2-495D-8954-D0D5055303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94596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7508E8-4EE4-405D-98D2-A633EE9C8FD3}" type="datetimeFigureOut">
              <a:rPr lang="fr-FR" smtClean="0"/>
              <a:t>14/10/2021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77612"/>
            <a:ext cx="5438775" cy="3907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243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8243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5763DB-F910-4CFE-845E-6D71E42E26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5436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5763DB-F910-4CFE-845E-6D71E42E2631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31179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5763DB-F910-4CFE-845E-6D71E42E2631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97804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5763DB-F910-4CFE-845E-6D71E42E2631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24452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5763DB-F910-4CFE-845E-6D71E42E2631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96926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5763DB-F910-4CFE-845E-6D71E42E2631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1466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5763DB-F910-4CFE-845E-6D71E42E2631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96014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5763DB-F910-4CFE-845E-6D71E42E2631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17448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5763DB-F910-4CFE-845E-6D71E42E2631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87820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5763DB-F910-4CFE-845E-6D71E42E2631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60128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5763DB-F910-4CFE-845E-6D71E42E2631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12551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5763DB-F910-4CFE-845E-6D71E42E2631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2784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5763DB-F910-4CFE-845E-6D71E42E2631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627388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5763DB-F910-4CFE-845E-6D71E42E2631}" type="slidenum">
              <a:rPr lang="fr-FR" smtClean="0"/>
              <a:t>36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14073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5763DB-F910-4CFE-845E-6D71E42E2631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37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56279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5763DB-F910-4CFE-845E-6D71E42E2631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38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858733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5763DB-F910-4CFE-845E-6D71E42E2631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39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316839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5763DB-F910-4CFE-845E-6D71E42E2631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40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417185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5763DB-F910-4CFE-845E-6D71E42E2631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316598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5763DB-F910-4CFE-845E-6D71E42E2631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42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749549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5763DB-F910-4CFE-845E-6D71E42E2631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43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760526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5763DB-F910-4CFE-845E-6D71E42E2631}" type="slidenum">
              <a:rPr lang="fr-FR" smtClean="0"/>
              <a:t>44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90869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5763DB-F910-4CFE-845E-6D71E42E2631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8832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5763DB-F910-4CFE-845E-6D71E42E2631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296210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5763DB-F910-4CFE-845E-6D71E42E2631}" type="slidenum">
              <a:rPr lang="fr-FR" smtClean="0"/>
              <a:t>46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36600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5763DB-F910-4CFE-845E-6D71E42E2631}" type="slidenum">
              <a:rPr lang="fr-FR" smtClean="0"/>
              <a:t>47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076551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5763DB-F910-4CFE-845E-6D71E42E2631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48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508729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5763DB-F910-4CFE-845E-6D71E42E2631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49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369705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5763DB-F910-4CFE-845E-6D71E42E2631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50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799441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5763DB-F910-4CFE-845E-6D71E42E2631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270504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5763DB-F910-4CFE-845E-6D71E42E2631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52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612526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5763DB-F910-4CFE-845E-6D71E42E2631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53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463723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5763DB-F910-4CFE-845E-6D71E42E2631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640710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5763DB-F910-4CFE-845E-6D71E42E2631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56672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5763DB-F910-4CFE-845E-6D71E42E2631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908077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5763DB-F910-4CFE-845E-6D71E42E2631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56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65716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5763DB-F910-4CFE-845E-6D71E42E2631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30789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5763DB-F910-4CFE-845E-6D71E42E2631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849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5763DB-F910-4CFE-845E-6D71E42E2631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66946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5763DB-F910-4CFE-845E-6D71E42E2631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25122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5763DB-F910-4CFE-845E-6D71E42E2631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0202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1FC82-85E0-4AA0-B963-6342D753528B}" type="datetimeFigureOut">
              <a:rPr lang="fr-FR" smtClean="0"/>
              <a:t>14/10/2021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B97-1230-46BE-B47C-84B21E74EA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8677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1FC82-85E0-4AA0-B963-6342D753528B}" type="datetimeFigureOut">
              <a:rPr lang="fr-FR" smtClean="0"/>
              <a:t>14/10/2021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B97-1230-46BE-B47C-84B21E74EA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04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1FC82-85E0-4AA0-B963-6342D753528B}" type="datetimeFigureOut">
              <a:rPr lang="fr-FR" smtClean="0"/>
              <a:t>14/10/2021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B97-1230-46BE-B47C-84B21E74EA40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44505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1FC82-85E0-4AA0-B963-6342D753528B}" type="datetimeFigureOut">
              <a:rPr lang="fr-FR" smtClean="0"/>
              <a:t>14/10/2021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B97-1230-46BE-B47C-84B21E74EA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24025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1FC82-85E0-4AA0-B963-6342D753528B}" type="datetimeFigureOut">
              <a:rPr lang="fr-FR" smtClean="0"/>
              <a:t>14/10/2021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B97-1230-46BE-B47C-84B21E74EA40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3782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1FC82-85E0-4AA0-B963-6342D753528B}" type="datetimeFigureOut">
              <a:rPr lang="fr-FR" smtClean="0"/>
              <a:t>14/10/2021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B97-1230-46BE-B47C-84B21E74EA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870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1FC82-85E0-4AA0-B963-6342D753528B}" type="datetimeFigureOut">
              <a:rPr lang="fr-FR" smtClean="0"/>
              <a:t>14/10/2021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B97-1230-46BE-B47C-84B21E74EA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05077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1FC82-85E0-4AA0-B963-6342D753528B}" type="datetimeFigureOut">
              <a:rPr lang="fr-FR" smtClean="0"/>
              <a:t>14/10/2021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B97-1230-46BE-B47C-84B21E74EA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296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1FC82-85E0-4AA0-B963-6342D753528B}" type="datetimeFigureOut">
              <a:rPr lang="fr-FR" smtClean="0"/>
              <a:t>14/10/2021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B97-1230-46BE-B47C-84B21E74EA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8452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1FC82-85E0-4AA0-B963-6342D753528B}" type="datetimeFigureOut">
              <a:rPr lang="fr-FR" smtClean="0"/>
              <a:t>14/10/2021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B97-1230-46BE-B47C-84B21E74EA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1898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1FC82-85E0-4AA0-B963-6342D753528B}" type="datetimeFigureOut">
              <a:rPr lang="fr-FR" smtClean="0"/>
              <a:t>14/10/2021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B97-1230-46BE-B47C-84B21E74EA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595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1FC82-85E0-4AA0-B963-6342D753528B}" type="datetimeFigureOut">
              <a:rPr lang="fr-FR" smtClean="0"/>
              <a:t>14/10/2021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B97-1230-46BE-B47C-84B21E74EA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8780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1FC82-85E0-4AA0-B963-6342D753528B}" type="datetimeFigureOut">
              <a:rPr lang="fr-FR" smtClean="0"/>
              <a:t>14/10/2021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B97-1230-46BE-B47C-84B21E74EA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7373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1FC82-85E0-4AA0-B963-6342D753528B}" type="datetimeFigureOut">
              <a:rPr lang="fr-FR" smtClean="0"/>
              <a:t>14/10/2021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B97-1230-46BE-B47C-84B21E74EA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9610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1FC82-85E0-4AA0-B963-6342D753528B}" type="datetimeFigureOut">
              <a:rPr lang="fr-FR" smtClean="0"/>
              <a:t>14/10/2021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B97-1230-46BE-B47C-84B21E74EA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3837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B97-1230-46BE-B47C-84B21E74EA40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1FC82-85E0-4AA0-B963-6342D753528B}" type="datetimeFigureOut">
              <a:rPr lang="fr-FR" smtClean="0"/>
              <a:t>14/10/2021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091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1FC82-85E0-4AA0-B963-6342D753528B}" type="datetimeFigureOut">
              <a:rPr lang="fr-FR" smtClean="0"/>
              <a:t>14/10/2021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C7C0B97-1230-46BE-B47C-84B21E74EA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7568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8.xml"/><Relationship Id="rId5" Type="http://schemas.openxmlformats.org/officeDocument/2006/relationships/slide" Target="slide41.xml"/><Relationship Id="rId4" Type="http://schemas.openxmlformats.org/officeDocument/2006/relationships/image" Target="../media/image2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8.xml"/><Relationship Id="rId5" Type="http://schemas.openxmlformats.org/officeDocument/2006/relationships/slide" Target="slide41.xml"/><Relationship Id="rId4" Type="http://schemas.openxmlformats.org/officeDocument/2006/relationships/image" Target="../media/image2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slide" Target="slide47.xml"/><Relationship Id="rId4" Type="http://schemas.openxmlformats.org/officeDocument/2006/relationships/image" Target="../media/image2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28000">
                <a:schemeClr val="accent1">
                  <a:lumMod val="45000"/>
                  <a:lumOff val="55000"/>
                </a:schemeClr>
              </a:gs>
              <a:gs pos="58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654" y="1916279"/>
            <a:ext cx="11153032" cy="5026667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2" y="84946"/>
            <a:ext cx="5203245" cy="1560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387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28000">
                <a:schemeClr val="accent1">
                  <a:lumMod val="45000"/>
                  <a:lumOff val="55000"/>
                </a:schemeClr>
              </a:gs>
              <a:gs pos="58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654" y="1916279"/>
            <a:ext cx="11153032" cy="5026667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2" y="84946"/>
            <a:ext cx="5203245" cy="1560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73256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1463890" y="842879"/>
            <a:ext cx="7766936" cy="2747885"/>
          </a:xfrm>
        </p:spPr>
        <p:txBody>
          <a:bodyPr/>
          <a:lstStyle/>
          <a:p>
            <a:pPr algn="ctr"/>
            <a:r>
              <a:rPr lang="fr-FR" sz="3200" b="1" dirty="0" smtClean="0">
                <a:solidFill>
                  <a:schemeClr val="accent1">
                    <a:lumMod val="75000"/>
                  </a:schemeClr>
                </a:solidFill>
              </a:rPr>
              <a:t>PÔLE SERVICES SUPPORTS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15" name="Group 715"/>
          <p:cNvGrpSpPr/>
          <p:nvPr/>
        </p:nvGrpSpPr>
        <p:grpSpPr>
          <a:xfrm>
            <a:off x="3041305" y="3074638"/>
            <a:ext cx="1081807" cy="1164853"/>
            <a:chOff x="6729413" y="4621213"/>
            <a:chExt cx="338138" cy="398463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16" name="Freeform 335"/>
            <p:cNvSpPr>
              <a:spLocks/>
            </p:cNvSpPr>
            <p:nvPr/>
          </p:nvSpPr>
          <p:spPr bwMode="auto">
            <a:xfrm>
              <a:off x="6784976" y="4870451"/>
              <a:ext cx="227013" cy="17463"/>
            </a:xfrm>
            <a:custGeom>
              <a:avLst/>
              <a:gdLst>
                <a:gd name="T0" fmla="*/ 57 w 1998"/>
                <a:gd name="T1" fmla="*/ 0 h 149"/>
                <a:gd name="T2" fmla="*/ 1942 w 1998"/>
                <a:gd name="T3" fmla="*/ 0 h 149"/>
                <a:gd name="T4" fmla="*/ 1959 w 1998"/>
                <a:gd name="T5" fmla="*/ 2 h 149"/>
                <a:gd name="T6" fmla="*/ 1975 w 1998"/>
                <a:gd name="T7" fmla="*/ 11 h 149"/>
                <a:gd name="T8" fmla="*/ 1987 w 1998"/>
                <a:gd name="T9" fmla="*/ 23 h 149"/>
                <a:gd name="T10" fmla="*/ 1995 w 1998"/>
                <a:gd name="T11" fmla="*/ 39 h 149"/>
                <a:gd name="T12" fmla="*/ 1998 w 1998"/>
                <a:gd name="T13" fmla="*/ 56 h 149"/>
                <a:gd name="T14" fmla="*/ 1998 w 1998"/>
                <a:gd name="T15" fmla="*/ 93 h 149"/>
                <a:gd name="T16" fmla="*/ 1995 w 1998"/>
                <a:gd name="T17" fmla="*/ 110 h 149"/>
                <a:gd name="T18" fmla="*/ 1987 w 1998"/>
                <a:gd name="T19" fmla="*/ 126 h 149"/>
                <a:gd name="T20" fmla="*/ 1975 w 1998"/>
                <a:gd name="T21" fmla="*/ 138 h 149"/>
                <a:gd name="T22" fmla="*/ 1959 w 1998"/>
                <a:gd name="T23" fmla="*/ 147 h 149"/>
                <a:gd name="T24" fmla="*/ 1942 w 1998"/>
                <a:gd name="T25" fmla="*/ 149 h 149"/>
                <a:gd name="T26" fmla="*/ 57 w 1998"/>
                <a:gd name="T27" fmla="*/ 149 h 149"/>
                <a:gd name="T28" fmla="*/ 39 w 1998"/>
                <a:gd name="T29" fmla="*/ 147 h 149"/>
                <a:gd name="T30" fmla="*/ 24 w 1998"/>
                <a:gd name="T31" fmla="*/ 138 h 149"/>
                <a:gd name="T32" fmla="*/ 11 w 1998"/>
                <a:gd name="T33" fmla="*/ 126 h 149"/>
                <a:gd name="T34" fmla="*/ 4 w 1998"/>
                <a:gd name="T35" fmla="*/ 110 h 149"/>
                <a:gd name="T36" fmla="*/ 0 w 1998"/>
                <a:gd name="T37" fmla="*/ 93 h 149"/>
                <a:gd name="T38" fmla="*/ 0 w 1998"/>
                <a:gd name="T39" fmla="*/ 56 h 149"/>
                <a:gd name="T40" fmla="*/ 4 w 1998"/>
                <a:gd name="T41" fmla="*/ 39 h 149"/>
                <a:gd name="T42" fmla="*/ 11 w 1998"/>
                <a:gd name="T43" fmla="*/ 23 h 149"/>
                <a:gd name="T44" fmla="*/ 24 w 1998"/>
                <a:gd name="T45" fmla="*/ 11 h 149"/>
                <a:gd name="T46" fmla="*/ 39 w 1998"/>
                <a:gd name="T47" fmla="*/ 2 h 149"/>
                <a:gd name="T48" fmla="*/ 57 w 1998"/>
                <a:gd name="T49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998" h="149">
                  <a:moveTo>
                    <a:pt x="57" y="0"/>
                  </a:moveTo>
                  <a:lnTo>
                    <a:pt x="1942" y="0"/>
                  </a:lnTo>
                  <a:lnTo>
                    <a:pt x="1959" y="2"/>
                  </a:lnTo>
                  <a:lnTo>
                    <a:pt x="1975" y="11"/>
                  </a:lnTo>
                  <a:lnTo>
                    <a:pt x="1987" y="23"/>
                  </a:lnTo>
                  <a:lnTo>
                    <a:pt x="1995" y="39"/>
                  </a:lnTo>
                  <a:lnTo>
                    <a:pt x="1998" y="56"/>
                  </a:lnTo>
                  <a:lnTo>
                    <a:pt x="1998" y="93"/>
                  </a:lnTo>
                  <a:lnTo>
                    <a:pt x="1995" y="110"/>
                  </a:lnTo>
                  <a:lnTo>
                    <a:pt x="1987" y="126"/>
                  </a:lnTo>
                  <a:lnTo>
                    <a:pt x="1975" y="138"/>
                  </a:lnTo>
                  <a:lnTo>
                    <a:pt x="1959" y="147"/>
                  </a:lnTo>
                  <a:lnTo>
                    <a:pt x="1942" y="149"/>
                  </a:lnTo>
                  <a:lnTo>
                    <a:pt x="57" y="149"/>
                  </a:lnTo>
                  <a:lnTo>
                    <a:pt x="39" y="147"/>
                  </a:lnTo>
                  <a:lnTo>
                    <a:pt x="24" y="138"/>
                  </a:lnTo>
                  <a:lnTo>
                    <a:pt x="11" y="126"/>
                  </a:lnTo>
                  <a:lnTo>
                    <a:pt x="4" y="110"/>
                  </a:lnTo>
                  <a:lnTo>
                    <a:pt x="0" y="93"/>
                  </a:lnTo>
                  <a:lnTo>
                    <a:pt x="0" y="56"/>
                  </a:lnTo>
                  <a:lnTo>
                    <a:pt x="4" y="39"/>
                  </a:lnTo>
                  <a:lnTo>
                    <a:pt x="11" y="23"/>
                  </a:lnTo>
                  <a:lnTo>
                    <a:pt x="24" y="11"/>
                  </a:lnTo>
                  <a:lnTo>
                    <a:pt x="39" y="2"/>
                  </a:lnTo>
                  <a:lnTo>
                    <a:pt x="5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336"/>
            <p:cNvSpPr>
              <a:spLocks/>
            </p:cNvSpPr>
            <p:nvPr/>
          </p:nvSpPr>
          <p:spPr bwMode="auto">
            <a:xfrm>
              <a:off x="6784976" y="4694238"/>
              <a:ext cx="96838" cy="17463"/>
            </a:xfrm>
            <a:custGeom>
              <a:avLst/>
              <a:gdLst>
                <a:gd name="T0" fmla="*/ 57 w 845"/>
                <a:gd name="T1" fmla="*/ 0 h 149"/>
                <a:gd name="T2" fmla="*/ 789 w 845"/>
                <a:gd name="T3" fmla="*/ 0 h 149"/>
                <a:gd name="T4" fmla="*/ 807 w 845"/>
                <a:gd name="T5" fmla="*/ 3 h 149"/>
                <a:gd name="T6" fmla="*/ 822 w 845"/>
                <a:gd name="T7" fmla="*/ 11 h 149"/>
                <a:gd name="T8" fmla="*/ 835 w 845"/>
                <a:gd name="T9" fmla="*/ 22 h 149"/>
                <a:gd name="T10" fmla="*/ 842 w 845"/>
                <a:gd name="T11" fmla="*/ 38 h 149"/>
                <a:gd name="T12" fmla="*/ 845 w 845"/>
                <a:gd name="T13" fmla="*/ 56 h 149"/>
                <a:gd name="T14" fmla="*/ 845 w 845"/>
                <a:gd name="T15" fmla="*/ 93 h 149"/>
                <a:gd name="T16" fmla="*/ 842 w 845"/>
                <a:gd name="T17" fmla="*/ 111 h 149"/>
                <a:gd name="T18" fmla="*/ 835 w 845"/>
                <a:gd name="T19" fmla="*/ 126 h 149"/>
                <a:gd name="T20" fmla="*/ 822 w 845"/>
                <a:gd name="T21" fmla="*/ 138 h 149"/>
                <a:gd name="T22" fmla="*/ 807 w 845"/>
                <a:gd name="T23" fmla="*/ 146 h 149"/>
                <a:gd name="T24" fmla="*/ 789 w 845"/>
                <a:gd name="T25" fmla="*/ 149 h 149"/>
                <a:gd name="T26" fmla="*/ 57 w 845"/>
                <a:gd name="T27" fmla="*/ 149 h 149"/>
                <a:gd name="T28" fmla="*/ 39 w 845"/>
                <a:gd name="T29" fmla="*/ 146 h 149"/>
                <a:gd name="T30" fmla="*/ 24 w 845"/>
                <a:gd name="T31" fmla="*/ 138 h 149"/>
                <a:gd name="T32" fmla="*/ 11 w 845"/>
                <a:gd name="T33" fmla="*/ 126 h 149"/>
                <a:gd name="T34" fmla="*/ 4 w 845"/>
                <a:gd name="T35" fmla="*/ 111 h 149"/>
                <a:gd name="T36" fmla="*/ 0 w 845"/>
                <a:gd name="T37" fmla="*/ 93 h 149"/>
                <a:gd name="T38" fmla="*/ 0 w 845"/>
                <a:gd name="T39" fmla="*/ 56 h 149"/>
                <a:gd name="T40" fmla="*/ 4 w 845"/>
                <a:gd name="T41" fmla="*/ 38 h 149"/>
                <a:gd name="T42" fmla="*/ 11 w 845"/>
                <a:gd name="T43" fmla="*/ 22 h 149"/>
                <a:gd name="T44" fmla="*/ 24 w 845"/>
                <a:gd name="T45" fmla="*/ 11 h 149"/>
                <a:gd name="T46" fmla="*/ 39 w 845"/>
                <a:gd name="T47" fmla="*/ 3 h 149"/>
                <a:gd name="T48" fmla="*/ 57 w 845"/>
                <a:gd name="T49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845" h="149">
                  <a:moveTo>
                    <a:pt x="57" y="0"/>
                  </a:moveTo>
                  <a:lnTo>
                    <a:pt x="789" y="0"/>
                  </a:lnTo>
                  <a:lnTo>
                    <a:pt x="807" y="3"/>
                  </a:lnTo>
                  <a:lnTo>
                    <a:pt x="822" y="11"/>
                  </a:lnTo>
                  <a:lnTo>
                    <a:pt x="835" y="22"/>
                  </a:lnTo>
                  <a:lnTo>
                    <a:pt x="842" y="38"/>
                  </a:lnTo>
                  <a:lnTo>
                    <a:pt x="845" y="56"/>
                  </a:lnTo>
                  <a:lnTo>
                    <a:pt x="845" y="93"/>
                  </a:lnTo>
                  <a:lnTo>
                    <a:pt x="842" y="111"/>
                  </a:lnTo>
                  <a:lnTo>
                    <a:pt x="835" y="126"/>
                  </a:lnTo>
                  <a:lnTo>
                    <a:pt x="822" y="138"/>
                  </a:lnTo>
                  <a:lnTo>
                    <a:pt x="807" y="146"/>
                  </a:lnTo>
                  <a:lnTo>
                    <a:pt x="789" y="149"/>
                  </a:lnTo>
                  <a:lnTo>
                    <a:pt x="57" y="149"/>
                  </a:lnTo>
                  <a:lnTo>
                    <a:pt x="39" y="146"/>
                  </a:lnTo>
                  <a:lnTo>
                    <a:pt x="24" y="138"/>
                  </a:lnTo>
                  <a:lnTo>
                    <a:pt x="11" y="126"/>
                  </a:lnTo>
                  <a:lnTo>
                    <a:pt x="4" y="111"/>
                  </a:lnTo>
                  <a:lnTo>
                    <a:pt x="0" y="93"/>
                  </a:lnTo>
                  <a:lnTo>
                    <a:pt x="0" y="56"/>
                  </a:lnTo>
                  <a:lnTo>
                    <a:pt x="4" y="38"/>
                  </a:lnTo>
                  <a:lnTo>
                    <a:pt x="11" y="22"/>
                  </a:lnTo>
                  <a:lnTo>
                    <a:pt x="24" y="11"/>
                  </a:lnTo>
                  <a:lnTo>
                    <a:pt x="39" y="3"/>
                  </a:lnTo>
                  <a:lnTo>
                    <a:pt x="5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337"/>
            <p:cNvSpPr>
              <a:spLocks/>
            </p:cNvSpPr>
            <p:nvPr/>
          </p:nvSpPr>
          <p:spPr bwMode="auto">
            <a:xfrm>
              <a:off x="6913563" y="4929188"/>
              <a:ext cx="95250" cy="17463"/>
            </a:xfrm>
            <a:custGeom>
              <a:avLst/>
              <a:gdLst>
                <a:gd name="T0" fmla="*/ 56 w 845"/>
                <a:gd name="T1" fmla="*/ 0 h 149"/>
                <a:gd name="T2" fmla="*/ 788 w 845"/>
                <a:gd name="T3" fmla="*/ 0 h 149"/>
                <a:gd name="T4" fmla="*/ 807 w 845"/>
                <a:gd name="T5" fmla="*/ 3 h 149"/>
                <a:gd name="T6" fmla="*/ 822 w 845"/>
                <a:gd name="T7" fmla="*/ 11 h 149"/>
                <a:gd name="T8" fmla="*/ 833 w 845"/>
                <a:gd name="T9" fmla="*/ 23 h 149"/>
                <a:gd name="T10" fmla="*/ 842 w 845"/>
                <a:gd name="T11" fmla="*/ 39 h 149"/>
                <a:gd name="T12" fmla="*/ 845 w 845"/>
                <a:gd name="T13" fmla="*/ 56 h 149"/>
                <a:gd name="T14" fmla="*/ 845 w 845"/>
                <a:gd name="T15" fmla="*/ 94 h 149"/>
                <a:gd name="T16" fmla="*/ 842 w 845"/>
                <a:gd name="T17" fmla="*/ 111 h 149"/>
                <a:gd name="T18" fmla="*/ 833 w 845"/>
                <a:gd name="T19" fmla="*/ 127 h 149"/>
                <a:gd name="T20" fmla="*/ 822 w 845"/>
                <a:gd name="T21" fmla="*/ 138 h 149"/>
                <a:gd name="T22" fmla="*/ 807 w 845"/>
                <a:gd name="T23" fmla="*/ 147 h 149"/>
                <a:gd name="T24" fmla="*/ 788 w 845"/>
                <a:gd name="T25" fmla="*/ 149 h 149"/>
                <a:gd name="T26" fmla="*/ 56 w 845"/>
                <a:gd name="T27" fmla="*/ 149 h 149"/>
                <a:gd name="T28" fmla="*/ 39 w 845"/>
                <a:gd name="T29" fmla="*/ 147 h 149"/>
                <a:gd name="T30" fmla="*/ 24 w 845"/>
                <a:gd name="T31" fmla="*/ 138 h 149"/>
                <a:gd name="T32" fmla="*/ 11 w 845"/>
                <a:gd name="T33" fmla="*/ 127 h 149"/>
                <a:gd name="T34" fmla="*/ 3 w 845"/>
                <a:gd name="T35" fmla="*/ 111 h 149"/>
                <a:gd name="T36" fmla="*/ 0 w 845"/>
                <a:gd name="T37" fmla="*/ 94 h 149"/>
                <a:gd name="T38" fmla="*/ 0 w 845"/>
                <a:gd name="T39" fmla="*/ 56 h 149"/>
                <a:gd name="T40" fmla="*/ 3 w 845"/>
                <a:gd name="T41" fmla="*/ 39 h 149"/>
                <a:gd name="T42" fmla="*/ 11 w 845"/>
                <a:gd name="T43" fmla="*/ 23 h 149"/>
                <a:gd name="T44" fmla="*/ 24 w 845"/>
                <a:gd name="T45" fmla="*/ 11 h 149"/>
                <a:gd name="T46" fmla="*/ 39 w 845"/>
                <a:gd name="T47" fmla="*/ 3 h 149"/>
                <a:gd name="T48" fmla="*/ 56 w 845"/>
                <a:gd name="T49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845" h="149">
                  <a:moveTo>
                    <a:pt x="56" y="0"/>
                  </a:moveTo>
                  <a:lnTo>
                    <a:pt x="788" y="0"/>
                  </a:lnTo>
                  <a:lnTo>
                    <a:pt x="807" y="3"/>
                  </a:lnTo>
                  <a:lnTo>
                    <a:pt x="822" y="11"/>
                  </a:lnTo>
                  <a:lnTo>
                    <a:pt x="833" y="23"/>
                  </a:lnTo>
                  <a:lnTo>
                    <a:pt x="842" y="39"/>
                  </a:lnTo>
                  <a:lnTo>
                    <a:pt x="845" y="56"/>
                  </a:lnTo>
                  <a:lnTo>
                    <a:pt x="845" y="94"/>
                  </a:lnTo>
                  <a:lnTo>
                    <a:pt x="842" y="111"/>
                  </a:lnTo>
                  <a:lnTo>
                    <a:pt x="833" y="127"/>
                  </a:lnTo>
                  <a:lnTo>
                    <a:pt x="822" y="138"/>
                  </a:lnTo>
                  <a:lnTo>
                    <a:pt x="807" y="147"/>
                  </a:lnTo>
                  <a:lnTo>
                    <a:pt x="788" y="149"/>
                  </a:lnTo>
                  <a:lnTo>
                    <a:pt x="56" y="149"/>
                  </a:lnTo>
                  <a:lnTo>
                    <a:pt x="39" y="147"/>
                  </a:lnTo>
                  <a:lnTo>
                    <a:pt x="24" y="138"/>
                  </a:lnTo>
                  <a:lnTo>
                    <a:pt x="11" y="127"/>
                  </a:lnTo>
                  <a:lnTo>
                    <a:pt x="3" y="111"/>
                  </a:lnTo>
                  <a:lnTo>
                    <a:pt x="0" y="94"/>
                  </a:lnTo>
                  <a:lnTo>
                    <a:pt x="0" y="56"/>
                  </a:lnTo>
                  <a:lnTo>
                    <a:pt x="3" y="39"/>
                  </a:lnTo>
                  <a:lnTo>
                    <a:pt x="11" y="23"/>
                  </a:lnTo>
                  <a:lnTo>
                    <a:pt x="24" y="11"/>
                  </a:lnTo>
                  <a:lnTo>
                    <a:pt x="39" y="3"/>
                  </a:lnTo>
                  <a:lnTo>
                    <a:pt x="5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338"/>
            <p:cNvSpPr>
              <a:spLocks/>
            </p:cNvSpPr>
            <p:nvPr/>
          </p:nvSpPr>
          <p:spPr bwMode="auto">
            <a:xfrm>
              <a:off x="6784976" y="4752976"/>
              <a:ext cx="139700" cy="17463"/>
            </a:xfrm>
            <a:custGeom>
              <a:avLst/>
              <a:gdLst>
                <a:gd name="T0" fmla="*/ 57 w 1233"/>
                <a:gd name="T1" fmla="*/ 0 h 149"/>
                <a:gd name="T2" fmla="*/ 1177 w 1233"/>
                <a:gd name="T3" fmla="*/ 0 h 149"/>
                <a:gd name="T4" fmla="*/ 1196 w 1233"/>
                <a:gd name="T5" fmla="*/ 4 h 149"/>
                <a:gd name="T6" fmla="*/ 1211 w 1233"/>
                <a:gd name="T7" fmla="*/ 11 h 149"/>
                <a:gd name="T8" fmla="*/ 1222 w 1233"/>
                <a:gd name="T9" fmla="*/ 23 h 149"/>
                <a:gd name="T10" fmla="*/ 1231 w 1233"/>
                <a:gd name="T11" fmla="*/ 39 h 149"/>
                <a:gd name="T12" fmla="*/ 1233 w 1233"/>
                <a:gd name="T13" fmla="*/ 56 h 149"/>
                <a:gd name="T14" fmla="*/ 1233 w 1233"/>
                <a:gd name="T15" fmla="*/ 93 h 149"/>
                <a:gd name="T16" fmla="*/ 1231 w 1233"/>
                <a:gd name="T17" fmla="*/ 112 h 149"/>
                <a:gd name="T18" fmla="*/ 1222 w 1233"/>
                <a:gd name="T19" fmla="*/ 127 h 149"/>
                <a:gd name="T20" fmla="*/ 1211 w 1233"/>
                <a:gd name="T21" fmla="*/ 138 h 149"/>
                <a:gd name="T22" fmla="*/ 1196 w 1233"/>
                <a:gd name="T23" fmla="*/ 147 h 149"/>
                <a:gd name="T24" fmla="*/ 1177 w 1233"/>
                <a:gd name="T25" fmla="*/ 149 h 149"/>
                <a:gd name="T26" fmla="*/ 57 w 1233"/>
                <a:gd name="T27" fmla="*/ 149 h 149"/>
                <a:gd name="T28" fmla="*/ 39 w 1233"/>
                <a:gd name="T29" fmla="*/ 147 h 149"/>
                <a:gd name="T30" fmla="*/ 24 w 1233"/>
                <a:gd name="T31" fmla="*/ 138 h 149"/>
                <a:gd name="T32" fmla="*/ 11 w 1233"/>
                <a:gd name="T33" fmla="*/ 127 h 149"/>
                <a:gd name="T34" fmla="*/ 4 w 1233"/>
                <a:gd name="T35" fmla="*/ 112 h 149"/>
                <a:gd name="T36" fmla="*/ 0 w 1233"/>
                <a:gd name="T37" fmla="*/ 93 h 149"/>
                <a:gd name="T38" fmla="*/ 0 w 1233"/>
                <a:gd name="T39" fmla="*/ 56 h 149"/>
                <a:gd name="T40" fmla="*/ 4 w 1233"/>
                <a:gd name="T41" fmla="*/ 39 h 149"/>
                <a:gd name="T42" fmla="*/ 11 w 1233"/>
                <a:gd name="T43" fmla="*/ 23 h 149"/>
                <a:gd name="T44" fmla="*/ 24 w 1233"/>
                <a:gd name="T45" fmla="*/ 11 h 149"/>
                <a:gd name="T46" fmla="*/ 39 w 1233"/>
                <a:gd name="T47" fmla="*/ 4 h 149"/>
                <a:gd name="T48" fmla="*/ 57 w 1233"/>
                <a:gd name="T49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33" h="149">
                  <a:moveTo>
                    <a:pt x="57" y="0"/>
                  </a:moveTo>
                  <a:lnTo>
                    <a:pt x="1177" y="0"/>
                  </a:lnTo>
                  <a:lnTo>
                    <a:pt x="1196" y="4"/>
                  </a:lnTo>
                  <a:lnTo>
                    <a:pt x="1211" y="11"/>
                  </a:lnTo>
                  <a:lnTo>
                    <a:pt x="1222" y="23"/>
                  </a:lnTo>
                  <a:lnTo>
                    <a:pt x="1231" y="39"/>
                  </a:lnTo>
                  <a:lnTo>
                    <a:pt x="1233" y="56"/>
                  </a:lnTo>
                  <a:lnTo>
                    <a:pt x="1233" y="93"/>
                  </a:lnTo>
                  <a:lnTo>
                    <a:pt x="1231" y="112"/>
                  </a:lnTo>
                  <a:lnTo>
                    <a:pt x="1222" y="127"/>
                  </a:lnTo>
                  <a:lnTo>
                    <a:pt x="1211" y="138"/>
                  </a:lnTo>
                  <a:lnTo>
                    <a:pt x="1196" y="147"/>
                  </a:lnTo>
                  <a:lnTo>
                    <a:pt x="1177" y="149"/>
                  </a:lnTo>
                  <a:lnTo>
                    <a:pt x="57" y="149"/>
                  </a:lnTo>
                  <a:lnTo>
                    <a:pt x="39" y="147"/>
                  </a:lnTo>
                  <a:lnTo>
                    <a:pt x="24" y="138"/>
                  </a:lnTo>
                  <a:lnTo>
                    <a:pt x="11" y="127"/>
                  </a:lnTo>
                  <a:lnTo>
                    <a:pt x="4" y="112"/>
                  </a:lnTo>
                  <a:lnTo>
                    <a:pt x="0" y="93"/>
                  </a:lnTo>
                  <a:lnTo>
                    <a:pt x="0" y="56"/>
                  </a:lnTo>
                  <a:lnTo>
                    <a:pt x="4" y="39"/>
                  </a:lnTo>
                  <a:lnTo>
                    <a:pt x="11" y="23"/>
                  </a:lnTo>
                  <a:lnTo>
                    <a:pt x="24" y="11"/>
                  </a:lnTo>
                  <a:lnTo>
                    <a:pt x="39" y="4"/>
                  </a:lnTo>
                  <a:lnTo>
                    <a:pt x="5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339"/>
            <p:cNvSpPr>
              <a:spLocks/>
            </p:cNvSpPr>
            <p:nvPr/>
          </p:nvSpPr>
          <p:spPr bwMode="auto">
            <a:xfrm>
              <a:off x="6784976" y="4811713"/>
              <a:ext cx="227013" cy="17463"/>
            </a:xfrm>
            <a:custGeom>
              <a:avLst/>
              <a:gdLst>
                <a:gd name="T0" fmla="*/ 57 w 1998"/>
                <a:gd name="T1" fmla="*/ 0 h 148"/>
                <a:gd name="T2" fmla="*/ 1942 w 1998"/>
                <a:gd name="T3" fmla="*/ 0 h 148"/>
                <a:gd name="T4" fmla="*/ 1959 w 1998"/>
                <a:gd name="T5" fmla="*/ 3 h 148"/>
                <a:gd name="T6" fmla="*/ 1975 w 1998"/>
                <a:gd name="T7" fmla="*/ 10 h 148"/>
                <a:gd name="T8" fmla="*/ 1987 w 1998"/>
                <a:gd name="T9" fmla="*/ 22 h 148"/>
                <a:gd name="T10" fmla="*/ 1995 w 1998"/>
                <a:gd name="T11" fmla="*/ 38 h 148"/>
                <a:gd name="T12" fmla="*/ 1998 w 1998"/>
                <a:gd name="T13" fmla="*/ 55 h 148"/>
                <a:gd name="T14" fmla="*/ 1998 w 1998"/>
                <a:gd name="T15" fmla="*/ 93 h 148"/>
                <a:gd name="T16" fmla="*/ 1995 w 1998"/>
                <a:gd name="T17" fmla="*/ 110 h 148"/>
                <a:gd name="T18" fmla="*/ 1987 w 1998"/>
                <a:gd name="T19" fmla="*/ 126 h 148"/>
                <a:gd name="T20" fmla="*/ 1975 w 1998"/>
                <a:gd name="T21" fmla="*/ 138 h 148"/>
                <a:gd name="T22" fmla="*/ 1959 w 1998"/>
                <a:gd name="T23" fmla="*/ 146 h 148"/>
                <a:gd name="T24" fmla="*/ 1942 w 1998"/>
                <a:gd name="T25" fmla="*/ 148 h 148"/>
                <a:gd name="T26" fmla="*/ 57 w 1998"/>
                <a:gd name="T27" fmla="*/ 148 h 148"/>
                <a:gd name="T28" fmla="*/ 39 w 1998"/>
                <a:gd name="T29" fmla="*/ 146 h 148"/>
                <a:gd name="T30" fmla="*/ 24 w 1998"/>
                <a:gd name="T31" fmla="*/ 138 h 148"/>
                <a:gd name="T32" fmla="*/ 11 w 1998"/>
                <a:gd name="T33" fmla="*/ 126 h 148"/>
                <a:gd name="T34" fmla="*/ 4 w 1998"/>
                <a:gd name="T35" fmla="*/ 110 h 148"/>
                <a:gd name="T36" fmla="*/ 0 w 1998"/>
                <a:gd name="T37" fmla="*/ 93 h 148"/>
                <a:gd name="T38" fmla="*/ 0 w 1998"/>
                <a:gd name="T39" fmla="*/ 55 h 148"/>
                <a:gd name="T40" fmla="*/ 4 w 1998"/>
                <a:gd name="T41" fmla="*/ 38 h 148"/>
                <a:gd name="T42" fmla="*/ 11 w 1998"/>
                <a:gd name="T43" fmla="*/ 22 h 148"/>
                <a:gd name="T44" fmla="*/ 24 w 1998"/>
                <a:gd name="T45" fmla="*/ 10 h 148"/>
                <a:gd name="T46" fmla="*/ 39 w 1998"/>
                <a:gd name="T47" fmla="*/ 3 h 148"/>
                <a:gd name="T48" fmla="*/ 57 w 1998"/>
                <a:gd name="T49" fmla="*/ 0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998" h="148">
                  <a:moveTo>
                    <a:pt x="57" y="0"/>
                  </a:moveTo>
                  <a:lnTo>
                    <a:pt x="1942" y="0"/>
                  </a:lnTo>
                  <a:lnTo>
                    <a:pt x="1959" y="3"/>
                  </a:lnTo>
                  <a:lnTo>
                    <a:pt x="1975" y="10"/>
                  </a:lnTo>
                  <a:lnTo>
                    <a:pt x="1987" y="22"/>
                  </a:lnTo>
                  <a:lnTo>
                    <a:pt x="1995" y="38"/>
                  </a:lnTo>
                  <a:lnTo>
                    <a:pt x="1998" y="55"/>
                  </a:lnTo>
                  <a:lnTo>
                    <a:pt x="1998" y="93"/>
                  </a:lnTo>
                  <a:lnTo>
                    <a:pt x="1995" y="110"/>
                  </a:lnTo>
                  <a:lnTo>
                    <a:pt x="1987" y="126"/>
                  </a:lnTo>
                  <a:lnTo>
                    <a:pt x="1975" y="138"/>
                  </a:lnTo>
                  <a:lnTo>
                    <a:pt x="1959" y="146"/>
                  </a:lnTo>
                  <a:lnTo>
                    <a:pt x="1942" y="148"/>
                  </a:lnTo>
                  <a:lnTo>
                    <a:pt x="57" y="148"/>
                  </a:lnTo>
                  <a:lnTo>
                    <a:pt x="39" y="146"/>
                  </a:lnTo>
                  <a:lnTo>
                    <a:pt x="24" y="138"/>
                  </a:lnTo>
                  <a:lnTo>
                    <a:pt x="11" y="126"/>
                  </a:lnTo>
                  <a:lnTo>
                    <a:pt x="4" y="110"/>
                  </a:lnTo>
                  <a:lnTo>
                    <a:pt x="0" y="93"/>
                  </a:lnTo>
                  <a:lnTo>
                    <a:pt x="0" y="55"/>
                  </a:lnTo>
                  <a:lnTo>
                    <a:pt x="4" y="38"/>
                  </a:lnTo>
                  <a:lnTo>
                    <a:pt x="11" y="22"/>
                  </a:lnTo>
                  <a:lnTo>
                    <a:pt x="24" y="10"/>
                  </a:lnTo>
                  <a:lnTo>
                    <a:pt x="39" y="3"/>
                  </a:lnTo>
                  <a:lnTo>
                    <a:pt x="5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340"/>
            <p:cNvSpPr>
              <a:spLocks noEditPoints="1"/>
            </p:cNvSpPr>
            <p:nvPr/>
          </p:nvSpPr>
          <p:spPr bwMode="auto">
            <a:xfrm>
              <a:off x="6729413" y="4621213"/>
              <a:ext cx="338138" cy="398463"/>
            </a:xfrm>
            <a:custGeom>
              <a:avLst/>
              <a:gdLst>
                <a:gd name="T0" fmla="*/ 1888 w 2986"/>
                <a:gd name="T1" fmla="*/ 315 h 3514"/>
                <a:gd name="T2" fmla="*/ 1883 w 2986"/>
                <a:gd name="T3" fmla="*/ 924 h 3514"/>
                <a:gd name="T4" fmla="*/ 1906 w 2986"/>
                <a:gd name="T5" fmla="*/ 971 h 3514"/>
                <a:gd name="T6" fmla="*/ 2611 w 2986"/>
                <a:gd name="T7" fmla="*/ 982 h 3514"/>
                <a:gd name="T8" fmla="*/ 2652 w 2986"/>
                <a:gd name="T9" fmla="*/ 974 h 3514"/>
                <a:gd name="T10" fmla="*/ 2656 w 2986"/>
                <a:gd name="T11" fmla="*/ 957 h 3514"/>
                <a:gd name="T12" fmla="*/ 2648 w 2986"/>
                <a:gd name="T13" fmla="*/ 941 h 3514"/>
                <a:gd name="T14" fmla="*/ 1928 w 2986"/>
                <a:gd name="T15" fmla="*/ 325 h 3514"/>
                <a:gd name="T16" fmla="*/ 1918 w 2986"/>
                <a:gd name="T17" fmla="*/ 318 h 3514"/>
                <a:gd name="T18" fmla="*/ 1899 w 2986"/>
                <a:gd name="T19" fmla="*/ 309 h 3514"/>
                <a:gd name="T20" fmla="*/ 189 w 2986"/>
                <a:gd name="T21" fmla="*/ 177 h 3514"/>
                <a:gd name="T22" fmla="*/ 165 w 2986"/>
                <a:gd name="T23" fmla="*/ 223 h 3514"/>
                <a:gd name="T24" fmla="*/ 171 w 2986"/>
                <a:gd name="T25" fmla="*/ 3327 h 3514"/>
                <a:gd name="T26" fmla="*/ 189 w 2986"/>
                <a:gd name="T27" fmla="*/ 3345 h 3514"/>
                <a:gd name="T28" fmla="*/ 207 w 2986"/>
                <a:gd name="T29" fmla="*/ 3348 h 3514"/>
                <a:gd name="T30" fmla="*/ 2798 w 2986"/>
                <a:gd name="T31" fmla="*/ 3338 h 3514"/>
                <a:gd name="T32" fmla="*/ 2822 w 2986"/>
                <a:gd name="T33" fmla="*/ 3291 h 3514"/>
                <a:gd name="T34" fmla="*/ 2816 w 2986"/>
                <a:gd name="T35" fmla="*/ 1170 h 3514"/>
                <a:gd name="T36" fmla="*/ 2795 w 2986"/>
                <a:gd name="T37" fmla="*/ 1150 h 3514"/>
                <a:gd name="T38" fmla="*/ 1941 w 2986"/>
                <a:gd name="T39" fmla="*/ 1147 h 3514"/>
                <a:gd name="T40" fmla="*/ 1838 w 2986"/>
                <a:gd name="T41" fmla="*/ 1123 h 3514"/>
                <a:gd name="T42" fmla="*/ 1761 w 2986"/>
                <a:gd name="T43" fmla="*/ 1056 h 3514"/>
                <a:gd name="T44" fmla="*/ 1721 w 2986"/>
                <a:gd name="T45" fmla="*/ 960 h 3514"/>
                <a:gd name="T46" fmla="*/ 1716 w 2986"/>
                <a:gd name="T47" fmla="*/ 227 h 3514"/>
                <a:gd name="T48" fmla="*/ 1695 w 2986"/>
                <a:gd name="T49" fmla="*/ 185 h 3514"/>
                <a:gd name="T50" fmla="*/ 1663 w 2986"/>
                <a:gd name="T51" fmla="*/ 168 h 3514"/>
                <a:gd name="T52" fmla="*/ 223 w 2986"/>
                <a:gd name="T53" fmla="*/ 166 h 3514"/>
                <a:gd name="T54" fmla="*/ 1681 w 2986"/>
                <a:gd name="T55" fmla="*/ 2 h 3514"/>
                <a:gd name="T56" fmla="*/ 1803 w 2986"/>
                <a:gd name="T57" fmla="*/ 31 h 3514"/>
                <a:gd name="T58" fmla="*/ 1914 w 2986"/>
                <a:gd name="T59" fmla="*/ 87 h 3514"/>
                <a:gd name="T60" fmla="*/ 2876 w 2986"/>
                <a:gd name="T61" fmla="*/ 879 h 3514"/>
                <a:gd name="T62" fmla="*/ 2947 w 2986"/>
                <a:gd name="T63" fmla="*/ 985 h 3514"/>
                <a:gd name="T64" fmla="*/ 2984 w 2986"/>
                <a:gd name="T65" fmla="*/ 1107 h 3514"/>
                <a:gd name="T66" fmla="*/ 2983 w 2986"/>
                <a:gd name="T67" fmla="*/ 3327 h 3514"/>
                <a:gd name="T68" fmla="*/ 2944 w 2986"/>
                <a:gd name="T69" fmla="*/ 3422 h 3514"/>
                <a:gd name="T70" fmla="*/ 2866 w 2986"/>
                <a:gd name="T71" fmla="*/ 3488 h 3514"/>
                <a:gd name="T72" fmla="*/ 2764 w 2986"/>
                <a:gd name="T73" fmla="*/ 3514 h 3514"/>
                <a:gd name="T74" fmla="*/ 214 w 2986"/>
                <a:gd name="T75" fmla="*/ 3513 h 3514"/>
                <a:gd name="T76" fmla="*/ 178 w 2986"/>
                <a:gd name="T77" fmla="*/ 3509 h 3514"/>
                <a:gd name="T78" fmla="*/ 127 w 2986"/>
                <a:gd name="T79" fmla="*/ 3494 h 3514"/>
                <a:gd name="T80" fmla="*/ 74 w 2986"/>
                <a:gd name="T81" fmla="*/ 3462 h 3514"/>
                <a:gd name="T82" fmla="*/ 28 w 2986"/>
                <a:gd name="T83" fmla="*/ 3406 h 3514"/>
                <a:gd name="T84" fmla="*/ 2 w 2986"/>
                <a:gd name="T85" fmla="*/ 3321 h 3514"/>
                <a:gd name="T86" fmla="*/ 3 w 2986"/>
                <a:gd name="T87" fmla="*/ 187 h 3514"/>
                <a:gd name="T88" fmla="*/ 43 w 2986"/>
                <a:gd name="T89" fmla="*/ 92 h 3514"/>
                <a:gd name="T90" fmla="*/ 121 w 2986"/>
                <a:gd name="T91" fmla="*/ 26 h 3514"/>
                <a:gd name="T92" fmla="*/ 223 w 2986"/>
                <a:gd name="T93" fmla="*/ 0 h 3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986" h="3514">
                  <a:moveTo>
                    <a:pt x="1899" y="309"/>
                  </a:moveTo>
                  <a:lnTo>
                    <a:pt x="1893" y="310"/>
                  </a:lnTo>
                  <a:lnTo>
                    <a:pt x="1888" y="315"/>
                  </a:lnTo>
                  <a:lnTo>
                    <a:pt x="1884" y="324"/>
                  </a:lnTo>
                  <a:lnTo>
                    <a:pt x="1883" y="338"/>
                  </a:lnTo>
                  <a:lnTo>
                    <a:pt x="1883" y="924"/>
                  </a:lnTo>
                  <a:lnTo>
                    <a:pt x="1886" y="943"/>
                  </a:lnTo>
                  <a:lnTo>
                    <a:pt x="1895" y="958"/>
                  </a:lnTo>
                  <a:lnTo>
                    <a:pt x="1906" y="971"/>
                  </a:lnTo>
                  <a:lnTo>
                    <a:pt x="1922" y="979"/>
                  </a:lnTo>
                  <a:lnTo>
                    <a:pt x="1941" y="982"/>
                  </a:lnTo>
                  <a:lnTo>
                    <a:pt x="2611" y="982"/>
                  </a:lnTo>
                  <a:lnTo>
                    <a:pt x="2630" y="981"/>
                  </a:lnTo>
                  <a:lnTo>
                    <a:pt x="2643" y="978"/>
                  </a:lnTo>
                  <a:lnTo>
                    <a:pt x="2652" y="974"/>
                  </a:lnTo>
                  <a:lnTo>
                    <a:pt x="2656" y="969"/>
                  </a:lnTo>
                  <a:lnTo>
                    <a:pt x="2657" y="962"/>
                  </a:lnTo>
                  <a:lnTo>
                    <a:pt x="2656" y="957"/>
                  </a:lnTo>
                  <a:lnTo>
                    <a:pt x="2654" y="950"/>
                  </a:lnTo>
                  <a:lnTo>
                    <a:pt x="2651" y="945"/>
                  </a:lnTo>
                  <a:lnTo>
                    <a:pt x="2648" y="941"/>
                  </a:lnTo>
                  <a:lnTo>
                    <a:pt x="2646" y="938"/>
                  </a:lnTo>
                  <a:lnTo>
                    <a:pt x="2645" y="937"/>
                  </a:lnTo>
                  <a:lnTo>
                    <a:pt x="1928" y="325"/>
                  </a:lnTo>
                  <a:lnTo>
                    <a:pt x="1927" y="324"/>
                  </a:lnTo>
                  <a:lnTo>
                    <a:pt x="1924" y="321"/>
                  </a:lnTo>
                  <a:lnTo>
                    <a:pt x="1918" y="318"/>
                  </a:lnTo>
                  <a:lnTo>
                    <a:pt x="1913" y="313"/>
                  </a:lnTo>
                  <a:lnTo>
                    <a:pt x="1905" y="310"/>
                  </a:lnTo>
                  <a:lnTo>
                    <a:pt x="1899" y="309"/>
                  </a:lnTo>
                  <a:close/>
                  <a:moveTo>
                    <a:pt x="223" y="166"/>
                  </a:moveTo>
                  <a:lnTo>
                    <a:pt x="205" y="169"/>
                  </a:lnTo>
                  <a:lnTo>
                    <a:pt x="189" y="177"/>
                  </a:lnTo>
                  <a:lnTo>
                    <a:pt x="176" y="189"/>
                  </a:lnTo>
                  <a:lnTo>
                    <a:pt x="168" y="205"/>
                  </a:lnTo>
                  <a:lnTo>
                    <a:pt x="165" y="223"/>
                  </a:lnTo>
                  <a:lnTo>
                    <a:pt x="165" y="3300"/>
                  </a:lnTo>
                  <a:lnTo>
                    <a:pt x="167" y="3315"/>
                  </a:lnTo>
                  <a:lnTo>
                    <a:pt x="171" y="3327"/>
                  </a:lnTo>
                  <a:lnTo>
                    <a:pt x="176" y="3336"/>
                  </a:lnTo>
                  <a:lnTo>
                    <a:pt x="183" y="3342"/>
                  </a:lnTo>
                  <a:lnTo>
                    <a:pt x="189" y="3345"/>
                  </a:lnTo>
                  <a:lnTo>
                    <a:pt x="196" y="3347"/>
                  </a:lnTo>
                  <a:lnTo>
                    <a:pt x="202" y="3348"/>
                  </a:lnTo>
                  <a:lnTo>
                    <a:pt x="207" y="3348"/>
                  </a:lnTo>
                  <a:lnTo>
                    <a:pt x="2764" y="3348"/>
                  </a:lnTo>
                  <a:lnTo>
                    <a:pt x="2782" y="3345"/>
                  </a:lnTo>
                  <a:lnTo>
                    <a:pt x="2798" y="3338"/>
                  </a:lnTo>
                  <a:lnTo>
                    <a:pt x="2810" y="3325"/>
                  </a:lnTo>
                  <a:lnTo>
                    <a:pt x="2819" y="3309"/>
                  </a:lnTo>
                  <a:lnTo>
                    <a:pt x="2822" y="3291"/>
                  </a:lnTo>
                  <a:lnTo>
                    <a:pt x="2822" y="1195"/>
                  </a:lnTo>
                  <a:lnTo>
                    <a:pt x="2820" y="1180"/>
                  </a:lnTo>
                  <a:lnTo>
                    <a:pt x="2816" y="1170"/>
                  </a:lnTo>
                  <a:lnTo>
                    <a:pt x="2810" y="1160"/>
                  </a:lnTo>
                  <a:lnTo>
                    <a:pt x="2803" y="1155"/>
                  </a:lnTo>
                  <a:lnTo>
                    <a:pt x="2795" y="1150"/>
                  </a:lnTo>
                  <a:lnTo>
                    <a:pt x="2788" y="1148"/>
                  </a:lnTo>
                  <a:lnTo>
                    <a:pt x="2780" y="1147"/>
                  </a:lnTo>
                  <a:lnTo>
                    <a:pt x="1941" y="1147"/>
                  </a:lnTo>
                  <a:lnTo>
                    <a:pt x="1904" y="1144"/>
                  </a:lnTo>
                  <a:lnTo>
                    <a:pt x="1870" y="1135"/>
                  </a:lnTo>
                  <a:lnTo>
                    <a:pt x="1838" y="1123"/>
                  </a:lnTo>
                  <a:lnTo>
                    <a:pt x="1809" y="1104"/>
                  </a:lnTo>
                  <a:lnTo>
                    <a:pt x="1784" y="1082"/>
                  </a:lnTo>
                  <a:lnTo>
                    <a:pt x="1761" y="1056"/>
                  </a:lnTo>
                  <a:lnTo>
                    <a:pt x="1743" y="1026"/>
                  </a:lnTo>
                  <a:lnTo>
                    <a:pt x="1729" y="994"/>
                  </a:lnTo>
                  <a:lnTo>
                    <a:pt x="1721" y="960"/>
                  </a:lnTo>
                  <a:lnTo>
                    <a:pt x="1718" y="924"/>
                  </a:lnTo>
                  <a:lnTo>
                    <a:pt x="1718" y="247"/>
                  </a:lnTo>
                  <a:lnTo>
                    <a:pt x="1716" y="227"/>
                  </a:lnTo>
                  <a:lnTo>
                    <a:pt x="1711" y="210"/>
                  </a:lnTo>
                  <a:lnTo>
                    <a:pt x="1705" y="196"/>
                  </a:lnTo>
                  <a:lnTo>
                    <a:pt x="1695" y="185"/>
                  </a:lnTo>
                  <a:lnTo>
                    <a:pt x="1684" y="177"/>
                  </a:lnTo>
                  <a:lnTo>
                    <a:pt x="1674" y="171"/>
                  </a:lnTo>
                  <a:lnTo>
                    <a:pt x="1663" y="168"/>
                  </a:lnTo>
                  <a:lnTo>
                    <a:pt x="1652" y="166"/>
                  </a:lnTo>
                  <a:lnTo>
                    <a:pt x="1644" y="166"/>
                  </a:lnTo>
                  <a:lnTo>
                    <a:pt x="223" y="166"/>
                  </a:lnTo>
                  <a:close/>
                  <a:moveTo>
                    <a:pt x="223" y="0"/>
                  </a:moveTo>
                  <a:lnTo>
                    <a:pt x="1644" y="0"/>
                  </a:lnTo>
                  <a:lnTo>
                    <a:pt x="1681" y="2"/>
                  </a:lnTo>
                  <a:lnTo>
                    <a:pt x="1721" y="9"/>
                  </a:lnTo>
                  <a:lnTo>
                    <a:pt x="1762" y="18"/>
                  </a:lnTo>
                  <a:lnTo>
                    <a:pt x="1803" y="31"/>
                  </a:lnTo>
                  <a:lnTo>
                    <a:pt x="1842" y="47"/>
                  </a:lnTo>
                  <a:lnTo>
                    <a:pt x="1880" y="65"/>
                  </a:lnTo>
                  <a:lnTo>
                    <a:pt x="1914" y="87"/>
                  </a:lnTo>
                  <a:lnTo>
                    <a:pt x="1945" y="109"/>
                  </a:lnTo>
                  <a:lnTo>
                    <a:pt x="2849" y="852"/>
                  </a:lnTo>
                  <a:lnTo>
                    <a:pt x="2876" y="879"/>
                  </a:lnTo>
                  <a:lnTo>
                    <a:pt x="2903" y="911"/>
                  </a:lnTo>
                  <a:lnTo>
                    <a:pt x="2927" y="946"/>
                  </a:lnTo>
                  <a:lnTo>
                    <a:pt x="2947" y="985"/>
                  </a:lnTo>
                  <a:lnTo>
                    <a:pt x="2964" y="1025"/>
                  </a:lnTo>
                  <a:lnTo>
                    <a:pt x="2976" y="1066"/>
                  </a:lnTo>
                  <a:lnTo>
                    <a:pt x="2984" y="1107"/>
                  </a:lnTo>
                  <a:lnTo>
                    <a:pt x="2986" y="1145"/>
                  </a:lnTo>
                  <a:lnTo>
                    <a:pt x="2986" y="3291"/>
                  </a:lnTo>
                  <a:lnTo>
                    <a:pt x="2983" y="3327"/>
                  </a:lnTo>
                  <a:lnTo>
                    <a:pt x="2976" y="3361"/>
                  </a:lnTo>
                  <a:lnTo>
                    <a:pt x="2962" y="3393"/>
                  </a:lnTo>
                  <a:lnTo>
                    <a:pt x="2944" y="3422"/>
                  </a:lnTo>
                  <a:lnTo>
                    <a:pt x="2921" y="3448"/>
                  </a:lnTo>
                  <a:lnTo>
                    <a:pt x="2896" y="3470"/>
                  </a:lnTo>
                  <a:lnTo>
                    <a:pt x="2866" y="3488"/>
                  </a:lnTo>
                  <a:lnTo>
                    <a:pt x="2834" y="3502"/>
                  </a:lnTo>
                  <a:lnTo>
                    <a:pt x="2799" y="3511"/>
                  </a:lnTo>
                  <a:lnTo>
                    <a:pt x="2764" y="3514"/>
                  </a:lnTo>
                  <a:lnTo>
                    <a:pt x="222" y="3514"/>
                  </a:lnTo>
                  <a:lnTo>
                    <a:pt x="220" y="3514"/>
                  </a:lnTo>
                  <a:lnTo>
                    <a:pt x="214" y="3513"/>
                  </a:lnTo>
                  <a:lnTo>
                    <a:pt x="204" y="3513"/>
                  </a:lnTo>
                  <a:lnTo>
                    <a:pt x="192" y="3511"/>
                  </a:lnTo>
                  <a:lnTo>
                    <a:pt x="178" y="3509"/>
                  </a:lnTo>
                  <a:lnTo>
                    <a:pt x="162" y="3506"/>
                  </a:lnTo>
                  <a:lnTo>
                    <a:pt x="145" y="3500"/>
                  </a:lnTo>
                  <a:lnTo>
                    <a:pt x="127" y="3494"/>
                  </a:lnTo>
                  <a:lnTo>
                    <a:pt x="109" y="3485"/>
                  </a:lnTo>
                  <a:lnTo>
                    <a:pt x="91" y="3475"/>
                  </a:lnTo>
                  <a:lnTo>
                    <a:pt x="74" y="3462"/>
                  </a:lnTo>
                  <a:lnTo>
                    <a:pt x="57" y="3446"/>
                  </a:lnTo>
                  <a:lnTo>
                    <a:pt x="42" y="3428"/>
                  </a:lnTo>
                  <a:lnTo>
                    <a:pt x="28" y="3406"/>
                  </a:lnTo>
                  <a:lnTo>
                    <a:pt x="16" y="3380"/>
                  </a:lnTo>
                  <a:lnTo>
                    <a:pt x="7" y="3353"/>
                  </a:lnTo>
                  <a:lnTo>
                    <a:pt x="2" y="3321"/>
                  </a:lnTo>
                  <a:lnTo>
                    <a:pt x="0" y="3284"/>
                  </a:lnTo>
                  <a:lnTo>
                    <a:pt x="0" y="223"/>
                  </a:lnTo>
                  <a:lnTo>
                    <a:pt x="3" y="187"/>
                  </a:lnTo>
                  <a:lnTo>
                    <a:pt x="12" y="153"/>
                  </a:lnTo>
                  <a:lnTo>
                    <a:pt x="24" y="121"/>
                  </a:lnTo>
                  <a:lnTo>
                    <a:pt x="43" y="92"/>
                  </a:lnTo>
                  <a:lnTo>
                    <a:pt x="65" y="66"/>
                  </a:lnTo>
                  <a:lnTo>
                    <a:pt x="92" y="44"/>
                  </a:lnTo>
                  <a:lnTo>
                    <a:pt x="121" y="26"/>
                  </a:lnTo>
                  <a:lnTo>
                    <a:pt x="153" y="12"/>
                  </a:lnTo>
                  <a:lnTo>
                    <a:pt x="187" y="3"/>
                  </a:lnTo>
                  <a:lnTo>
                    <a:pt x="2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8" name="ZoneTexte 27"/>
          <p:cNvSpPr txBox="1"/>
          <p:nvPr/>
        </p:nvSpPr>
        <p:spPr>
          <a:xfrm>
            <a:off x="3075500" y="4670408"/>
            <a:ext cx="11099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Paie à Façon</a:t>
            </a:r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5385960" y="4531909"/>
            <a:ext cx="17080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ARE &amp; Indemnité de licenciement</a:t>
            </a:r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30" name="Image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3114" y="5147732"/>
            <a:ext cx="4667213" cy="2103511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3" y="84946"/>
            <a:ext cx="3205422" cy="961627"/>
          </a:xfrm>
          <a:prstGeom prst="rect">
            <a:avLst/>
          </a:prstGeom>
        </p:spPr>
      </p:pic>
      <p:grpSp>
        <p:nvGrpSpPr>
          <p:cNvPr id="22" name="Group 1161"/>
          <p:cNvGrpSpPr/>
          <p:nvPr/>
        </p:nvGrpSpPr>
        <p:grpSpPr>
          <a:xfrm>
            <a:off x="5475368" y="3013831"/>
            <a:ext cx="1588418" cy="1225660"/>
            <a:chOff x="5353050" y="1906588"/>
            <a:chExt cx="498475" cy="573088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23" name="Freeform 524"/>
            <p:cNvSpPr>
              <a:spLocks/>
            </p:cNvSpPr>
            <p:nvPr/>
          </p:nvSpPr>
          <p:spPr bwMode="auto">
            <a:xfrm>
              <a:off x="5437188" y="2078038"/>
              <a:ext cx="153988" cy="196850"/>
            </a:xfrm>
            <a:custGeom>
              <a:avLst/>
              <a:gdLst>
                <a:gd name="T0" fmla="*/ 483 w 966"/>
                <a:gd name="T1" fmla="*/ 0 h 1239"/>
                <a:gd name="T2" fmla="*/ 500 w 966"/>
                <a:gd name="T3" fmla="*/ 0 h 1239"/>
                <a:gd name="T4" fmla="*/ 528 w 966"/>
                <a:gd name="T5" fmla="*/ 1 h 1239"/>
                <a:gd name="T6" fmla="*/ 567 w 966"/>
                <a:gd name="T7" fmla="*/ 6 h 1239"/>
                <a:gd name="T8" fmla="*/ 613 w 966"/>
                <a:gd name="T9" fmla="*/ 15 h 1239"/>
                <a:gd name="T10" fmla="*/ 663 w 966"/>
                <a:gd name="T11" fmla="*/ 30 h 1239"/>
                <a:gd name="T12" fmla="*/ 716 w 966"/>
                <a:gd name="T13" fmla="*/ 52 h 1239"/>
                <a:gd name="T14" fmla="*/ 770 w 966"/>
                <a:gd name="T15" fmla="*/ 84 h 1239"/>
                <a:gd name="T16" fmla="*/ 820 w 966"/>
                <a:gd name="T17" fmla="*/ 126 h 1239"/>
                <a:gd name="T18" fmla="*/ 867 w 966"/>
                <a:gd name="T19" fmla="*/ 180 h 1239"/>
                <a:gd name="T20" fmla="*/ 907 w 966"/>
                <a:gd name="T21" fmla="*/ 249 h 1239"/>
                <a:gd name="T22" fmla="*/ 939 w 966"/>
                <a:gd name="T23" fmla="*/ 333 h 1239"/>
                <a:gd name="T24" fmla="*/ 957 w 966"/>
                <a:gd name="T25" fmla="*/ 434 h 1239"/>
                <a:gd name="T26" fmla="*/ 962 w 966"/>
                <a:gd name="T27" fmla="*/ 493 h 1239"/>
                <a:gd name="T28" fmla="*/ 964 w 966"/>
                <a:gd name="T29" fmla="*/ 510 h 1239"/>
                <a:gd name="T30" fmla="*/ 965 w 966"/>
                <a:gd name="T31" fmla="*/ 542 h 1239"/>
                <a:gd name="T32" fmla="*/ 966 w 966"/>
                <a:gd name="T33" fmla="*/ 587 h 1239"/>
                <a:gd name="T34" fmla="*/ 965 w 966"/>
                <a:gd name="T35" fmla="*/ 642 h 1239"/>
                <a:gd name="T36" fmla="*/ 961 w 966"/>
                <a:gd name="T37" fmla="*/ 705 h 1239"/>
                <a:gd name="T38" fmla="*/ 952 w 966"/>
                <a:gd name="T39" fmla="*/ 774 h 1239"/>
                <a:gd name="T40" fmla="*/ 938 w 966"/>
                <a:gd name="T41" fmla="*/ 845 h 1239"/>
                <a:gd name="T42" fmla="*/ 917 w 966"/>
                <a:gd name="T43" fmla="*/ 916 h 1239"/>
                <a:gd name="T44" fmla="*/ 888 w 966"/>
                <a:gd name="T45" fmla="*/ 986 h 1239"/>
                <a:gd name="T46" fmla="*/ 850 w 966"/>
                <a:gd name="T47" fmla="*/ 1053 h 1239"/>
                <a:gd name="T48" fmla="*/ 803 w 966"/>
                <a:gd name="T49" fmla="*/ 1113 h 1239"/>
                <a:gd name="T50" fmla="*/ 743 w 966"/>
                <a:gd name="T51" fmla="*/ 1163 h 1239"/>
                <a:gd name="T52" fmla="*/ 672 w 966"/>
                <a:gd name="T53" fmla="*/ 1203 h 1239"/>
                <a:gd name="T54" fmla="*/ 586 w 966"/>
                <a:gd name="T55" fmla="*/ 1229 h 1239"/>
                <a:gd name="T56" fmla="*/ 486 w 966"/>
                <a:gd name="T57" fmla="*/ 1239 h 1239"/>
                <a:gd name="T58" fmla="*/ 428 w 966"/>
                <a:gd name="T59" fmla="*/ 1237 h 1239"/>
                <a:gd name="T60" fmla="*/ 336 w 966"/>
                <a:gd name="T61" fmla="*/ 1218 h 1239"/>
                <a:gd name="T62" fmla="*/ 258 w 966"/>
                <a:gd name="T63" fmla="*/ 1185 h 1239"/>
                <a:gd name="T64" fmla="*/ 192 w 966"/>
                <a:gd name="T65" fmla="*/ 1139 h 1239"/>
                <a:gd name="T66" fmla="*/ 140 w 966"/>
                <a:gd name="T67" fmla="*/ 1084 h 1239"/>
                <a:gd name="T68" fmla="*/ 97 w 966"/>
                <a:gd name="T69" fmla="*/ 1021 h 1239"/>
                <a:gd name="T70" fmla="*/ 64 w 966"/>
                <a:gd name="T71" fmla="*/ 952 h 1239"/>
                <a:gd name="T72" fmla="*/ 39 w 966"/>
                <a:gd name="T73" fmla="*/ 881 h 1239"/>
                <a:gd name="T74" fmla="*/ 21 w 966"/>
                <a:gd name="T75" fmla="*/ 809 h 1239"/>
                <a:gd name="T76" fmla="*/ 10 w 966"/>
                <a:gd name="T77" fmla="*/ 739 h 1239"/>
                <a:gd name="T78" fmla="*/ 4 w 966"/>
                <a:gd name="T79" fmla="*/ 673 h 1239"/>
                <a:gd name="T80" fmla="*/ 0 w 966"/>
                <a:gd name="T81" fmla="*/ 614 h 1239"/>
                <a:gd name="T82" fmla="*/ 0 w 966"/>
                <a:gd name="T83" fmla="*/ 563 h 1239"/>
                <a:gd name="T84" fmla="*/ 2 w 966"/>
                <a:gd name="T85" fmla="*/ 525 h 1239"/>
                <a:gd name="T86" fmla="*/ 4 w 966"/>
                <a:gd name="T87" fmla="*/ 499 h 1239"/>
                <a:gd name="T88" fmla="*/ 5 w 966"/>
                <a:gd name="T89" fmla="*/ 491 h 1239"/>
                <a:gd name="T90" fmla="*/ 17 w 966"/>
                <a:gd name="T91" fmla="*/ 381 h 1239"/>
                <a:gd name="T92" fmla="*/ 43 w 966"/>
                <a:gd name="T93" fmla="*/ 289 h 1239"/>
                <a:gd name="T94" fmla="*/ 78 w 966"/>
                <a:gd name="T95" fmla="*/ 213 h 1239"/>
                <a:gd name="T96" fmla="*/ 122 w 966"/>
                <a:gd name="T97" fmla="*/ 152 h 1239"/>
                <a:gd name="T98" fmla="*/ 172 w 966"/>
                <a:gd name="T99" fmla="*/ 103 h 1239"/>
                <a:gd name="T100" fmla="*/ 224 w 966"/>
                <a:gd name="T101" fmla="*/ 66 h 1239"/>
                <a:gd name="T102" fmla="*/ 278 w 966"/>
                <a:gd name="T103" fmla="*/ 40 h 1239"/>
                <a:gd name="T104" fmla="*/ 330 w 966"/>
                <a:gd name="T105" fmla="*/ 21 h 1239"/>
                <a:gd name="T106" fmla="*/ 378 w 966"/>
                <a:gd name="T107" fmla="*/ 9 h 1239"/>
                <a:gd name="T108" fmla="*/ 421 w 966"/>
                <a:gd name="T109" fmla="*/ 4 h 1239"/>
                <a:gd name="T110" fmla="*/ 454 w 966"/>
                <a:gd name="T111" fmla="*/ 0 h 1239"/>
                <a:gd name="T112" fmla="*/ 477 w 966"/>
                <a:gd name="T113" fmla="*/ 0 h 1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966" h="1239">
                  <a:moveTo>
                    <a:pt x="477" y="0"/>
                  </a:moveTo>
                  <a:lnTo>
                    <a:pt x="483" y="0"/>
                  </a:lnTo>
                  <a:lnTo>
                    <a:pt x="490" y="0"/>
                  </a:lnTo>
                  <a:lnTo>
                    <a:pt x="500" y="0"/>
                  </a:lnTo>
                  <a:lnTo>
                    <a:pt x="513" y="0"/>
                  </a:lnTo>
                  <a:lnTo>
                    <a:pt x="528" y="1"/>
                  </a:lnTo>
                  <a:lnTo>
                    <a:pt x="547" y="4"/>
                  </a:lnTo>
                  <a:lnTo>
                    <a:pt x="567" y="6"/>
                  </a:lnTo>
                  <a:lnTo>
                    <a:pt x="589" y="9"/>
                  </a:lnTo>
                  <a:lnTo>
                    <a:pt x="613" y="15"/>
                  </a:lnTo>
                  <a:lnTo>
                    <a:pt x="637" y="21"/>
                  </a:lnTo>
                  <a:lnTo>
                    <a:pt x="663" y="30"/>
                  </a:lnTo>
                  <a:lnTo>
                    <a:pt x="690" y="40"/>
                  </a:lnTo>
                  <a:lnTo>
                    <a:pt x="716" y="52"/>
                  </a:lnTo>
                  <a:lnTo>
                    <a:pt x="742" y="66"/>
                  </a:lnTo>
                  <a:lnTo>
                    <a:pt x="770" y="84"/>
                  </a:lnTo>
                  <a:lnTo>
                    <a:pt x="795" y="103"/>
                  </a:lnTo>
                  <a:lnTo>
                    <a:pt x="820" y="126"/>
                  </a:lnTo>
                  <a:lnTo>
                    <a:pt x="844" y="152"/>
                  </a:lnTo>
                  <a:lnTo>
                    <a:pt x="867" y="180"/>
                  </a:lnTo>
                  <a:lnTo>
                    <a:pt x="888" y="213"/>
                  </a:lnTo>
                  <a:lnTo>
                    <a:pt x="907" y="249"/>
                  </a:lnTo>
                  <a:lnTo>
                    <a:pt x="924" y="289"/>
                  </a:lnTo>
                  <a:lnTo>
                    <a:pt x="939" y="333"/>
                  </a:lnTo>
                  <a:lnTo>
                    <a:pt x="950" y="381"/>
                  </a:lnTo>
                  <a:lnTo>
                    <a:pt x="957" y="434"/>
                  </a:lnTo>
                  <a:lnTo>
                    <a:pt x="962" y="491"/>
                  </a:lnTo>
                  <a:lnTo>
                    <a:pt x="962" y="493"/>
                  </a:lnTo>
                  <a:lnTo>
                    <a:pt x="963" y="499"/>
                  </a:lnTo>
                  <a:lnTo>
                    <a:pt x="964" y="510"/>
                  </a:lnTo>
                  <a:lnTo>
                    <a:pt x="965" y="525"/>
                  </a:lnTo>
                  <a:lnTo>
                    <a:pt x="965" y="542"/>
                  </a:lnTo>
                  <a:lnTo>
                    <a:pt x="966" y="563"/>
                  </a:lnTo>
                  <a:lnTo>
                    <a:pt x="966" y="587"/>
                  </a:lnTo>
                  <a:lnTo>
                    <a:pt x="966" y="614"/>
                  </a:lnTo>
                  <a:lnTo>
                    <a:pt x="965" y="642"/>
                  </a:lnTo>
                  <a:lnTo>
                    <a:pt x="963" y="673"/>
                  </a:lnTo>
                  <a:lnTo>
                    <a:pt x="961" y="705"/>
                  </a:lnTo>
                  <a:lnTo>
                    <a:pt x="956" y="739"/>
                  </a:lnTo>
                  <a:lnTo>
                    <a:pt x="952" y="774"/>
                  </a:lnTo>
                  <a:lnTo>
                    <a:pt x="945" y="809"/>
                  </a:lnTo>
                  <a:lnTo>
                    <a:pt x="938" y="845"/>
                  </a:lnTo>
                  <a:lnTo>
                    <a:pt x="928" y="880"/>
                  </a:lnTo>
                  <a:lnTo>
                    <a:pt x="917" y="916"/>
                  </a:lnTo>
                  <a:lnTo>
                    <a:pt x="904" y="952"/>
                  </a:lnTo>
                  <a:lnTo>
                    <a:pt x="888" y="986"/>
                  </a:lnTo>
                  <a:lnTo>
                    <a:pt x="870" y="1021"/>
                  </a:lnTo>
                  <a:lnTo>
                    <a:pt x="850" y="1053"/>
                  </a:lnTo>
                  <a:lnTo>
                    <a:pt x="828" y="1084"/>
                  </a:lnTo>
                  <a:lnTo>
                    <a:pt x="803" y="1113"/>
                  </a:lnTo>
                  <a:lnTo>
                    <a:pt x="774" y="1139"/>
                  </a:lnTo>
                  <a:lnTo>
                    <a:pt x="743" y="1163"/>
                  </a:lnTo>
                  <a:lnTo>
                    <a:pt x="709" y="1185"/>
                  </a:lnTo>
                  <a:lnTo>
                    <a:pt x="672" y="1203"/>
                  </a:lnTo>
                  <a:lnTo>
                    <a:pt x="630" y="1218"/>
                  </a:lnTo>
                  <a:lnTo>
                    <a:pt x="586" y="1229"/>
                  </a:lnTo>
                  <a:lnTo>
                    <a:pt x="538" y="1236"/>
                  </a:lnTo>
                  <a:lnTo>
                    <a:pt x="486" y="1239"/>
                  </a:lnTo>
                  <a:lnTo>
                    <a:pt x="480" y="1239"/>
                  </a:lnTo>
                  <a:lnTo>
                    <a:pt x="428" y="1237"/>
                  </a:lnTo>
                  <a:lnTo>
                    <a:pt x="380" y="1229"/>
                  </a:lnTo>
                  <a:lnTo>
                    <a:pt x="336" y="1218"/>
                  </a:lnTo>
                  <a:lnTo>
                    <a:pt x="296" y="1203"/>
                  </a:lnTo>
                  <a:lnTo>
                    <a:pt x="258" y="1185"/>
                  </a:lnTo>
                  <a:lnTo>
                    <a:pt x="224" y="1163"/>
                  </a:lnTo>
                  <a:lnTo>
                    <a:pt x="192" y="1139"/>
                  </a:lnTo>
                  <a:lnTo>
                    <a:pt x="165" y="1113"/>
                  </a:lnTo>
                  <a:lnTo>
                    <a:pt x="140" y="1084"/>
                  </a:lnTo>
                  <a:lnTo>
                    <a:pt x="117" y="1053"/>
                  </a:lnTo>
                  <a:lnTo>
                    <a:pt x="97" y="1021"/>
                  </a:lnTo>
                  <a:lnTo>
                    <a:pt x="79" y="986"/>
                  </a:lnTo>
                  <a:lnTo>
                    <a:pt x="64" y="952"/>
                  </a:lnTo>
                  <a:lnTo>
                    <a:pt x="50" y="916"/>
                  </a:lnTo>
                  <a:lnTo>
                    <a:pt x="39" y="881"/>
                  </a:lnTo>
                  <a:lnTo>
                    <a:pt x="29" y="845"/>
                  </a:lnTo>
                  <a:lnTo>
                    <a:pt x="21" y="809"/>
                  </a:lnTo>
                  <a:lnTo>
                    <a:pt x="15" y="774"/>
                  </a:lnTo>
                  <a:lnTo>
                    <a:pt x="10" y="739"/>
                  </a:lnTo>
                  <a:lnTo>
                    <a:pt x="6" y="706"/>
                  </a:lnTo>
                  <a:lnTo>
                    <a:pt x="4" y="673"/>
                  </a:lnTo>
                  <a:lnTo>
                    <a:pt x="1" y="642"/>
                  </a:lnTo>
                  <a:lnTo>
                    <a:pt x="0" y="614"/>
                  </a:lnTo>
                  <a:lnTo>
                    <a:pt x="0" y="587"/>
                  </a:lnTo>
                  <a:lnTo>
                    <a:pt x="0" y="563"/>
                  </a:lnTo>
                  <a:lnTo>
                    <a:pt x="1" y="542"/>
                  </a:lnTo>
                  <a:lnTo>
                    <a:pt x="2" y="525"/>
                  </a:lnTo>
                  <a:lnTo>
                    <a:pt x="2" y="510"/>
                  </a:lnTo>
                  <a:lnTo>
                    <a:pt x="4" y="499"/>
                  </a:lnTo>
                  <a:lnTo>
                    <a:pt x="5" y="493"/>
                  </a:lnTo>
                  <a:lnTo>
                    <a:pt x="5" y="491"/>
                  </a:lnTo>
                  <a:lnTo>
                    <a:pt x="9" y="434"/>
                  </a:lnTo>
                  <a:lnTo>
                    <a:pt x="17" y="381"/>
                  </a:lnTo>
                  <a:lnTo>
                    <a:pt x="29" y="333"/>
                  </a:lnTo>
                  <a:lnTo>
                    <a:pt x="43" y="289"/>
                  </a:lnTo>
                  <a:lnTo>
                    <a:pt x="60" y="249"/>
                  </a:lnTo>
                  <a:lnTo>
                    <a:pt x="78" y="213"/>
                  </a:lnTo>
                  <a:lnTo>
                    <a:pt x="99" y="180"/>
                  </a:lnTo>
                  <a:lnTo>
                    <a:pt x="122" y="152"/>
                  </a:lnTo>
                  <a:lnTo>
                    <a:pt x="146" y="126"/>
                  </a:lnTo>
                  <a:lnTo>
                    <a:pt x="172" y="103"/>
                  </a:lnTo>
                  <a:lnTo>
                    <a:pt x="198" y="84"/>
                  </a:lnTo>
                  <a:lnTo>
                    <a:pt x="224" y="66"/>
                  </a:lnTo>
                  <a:lnTo>
                    <a:pt x="251" y="52"/>
                  </a:lnTo>
                  <a:lnTo>
                    <a:pt x="278" y="40"/>
                  </a:lnTo>
                  <a:lnTo>
                    <a:pt x="304" y="30"/>
                  </a:lnTo>
                  <a:lnTo>
                    <a:pt x="330" y="21"/>
                  </a:lnTo>
                  <a:lnTo>
                    <a:pt x="355" y="15"/>
                  </a:lnTo>
                  <a:lnTo>
                    <a:pt x="378" y="9"/>
                  </a:lnTo>
                  <a:lnTo>
                    <a:pt x="400" y="6"/>
                  </a:lnTo>
                  <a:lnTo>
                    <a:pt x="421" y="4"/>
                  </a:lnTo>
                  <a:lnTo>
                    <a:pt x="438" y="1"/>
                  </a:lnTo>
                  <a:lnTo>
                    <a:pt x="454" y="0"/>
                  </a:lnTo>
                  <a:lnTo>
                    <a:pt x="467" y="0"/>
                  </a:lnTo>
                  <a:lnTo>
                    <a:pt x="47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525"/>
            <p:cNvSpPr>
              <a:spLocks/>
            </p:cNvSpPr>
            <p:nvPr/>
          </p:nvSpPr>
          <p:spPr bwMode="auto">
            <a:xfrm>
              <a:off x="5659438" y="2157413"/>
              <a:ext cx="123825" cy="157163"/>
            </a:xfrm>
            <a:custGeom>
              <a:avLst/>
              <a:gdLst>
                <a:gd name="T0" fmla="*/ 404 w 777"/>
                <a:gd name="T1" fmla="*/ 0 h 996"/>
                <a:gd name="T2" fmla="*/ 429 w 777"/>
                <a:gd name="T3" fmla="*/ 1 h 996"/>
                <a:gd name="T4" fmla="*/ 465 w 777"/>
                <a:gd name="T5" fmla="*/ 6 h 996"/>
                <a:gd name="T6" fmla="*/ 506 w 777"/>
                <a:gd name="T7" fmla="*/ 16 h 996"/>
                <a:gd name="T8" fmla="*/ 551 w 777"/>
                <a:gd name="T9" fmla="*/ 31 h 996"/>
                <a:gd name="T10" fmla="*/ 598 w 777"/>
                <a:gd name="T11" fmla="*/ 54 h 996"/>
                <a:gd name="T12" fmla="*/ 645 w 777"/>
                <a:gd name="T13" fmla="*/ 87 h 996"/>
                <a:gd name="T14" fmla="*/ 687 w 777"/>
                <a:gd name="T15" fmla="*/ 131 h 996"/>
                <a:gd name="T16" fmla="*/ 724 w 777"/>
                <a:gd name="T17" fmla="*/ 187 h 996"/>
                <a:gd name="T18" fmla="*/ 752 w 777"/>
                <a:gd name="T19" fmla="*/ 258 h 996"/>
                <a:gd name="T20" fmla="*/ 770 w 777"/>
                <a:gd name="T21" fmla="*/ 345 h 996"/>
                <a:gd name="T22" fmla="*/ 774 w 777"/>
                <a:gd name="T23" fmla="*/ 396 h 996"/>
                <a:gd name="T24" fmla="*/ 775 w 777"/>
                <a:gd name="T25" fmla="*/ 414 h 996"/>
                <a:gd name="T26" fmla="*/ 777 w 777"/>
                <a:gd name="T27" fmla="*/ 445 h 996"/>
                <a:gd name="T28" fmla="*/ 777 w 777"/>
                <a:gd name="T29" fmla="*/ 487 h 996"/>
                <a:gd name="T30" fmla="*/ 775 w 777"/>
                <a:gd name="T31" fmla="*/ 540 h 996"/>
                <a:gd name="T32" fmla="*/ 769 w 777"/>
                <a:gd name="T33" fmla="*/ 599 h 996"/>
                <a:gd name="T34" fmla="*/ 759 w 777"/>
                <a:gd name="T35" fmla="*/ 662 h 996"/>
                <a:gd name="T36" fmla="*/ 741 w 777"/>
                <a:gd name="T37" fmla="*/ 725 h 996"/>
                <a:gd name="T38" fmla="*/ 717 w 777"/>
                <a:gd name="T39" fmla="*/ 788 h 996"/>
                <a:gd name="T40" fmla="*/ 683 w 777"/>
                <a:gd name="T41" fmla="*/ 847 h 996"/>
                <a:gd name="T42" fmla="*/ 640 w 777"/>
                <a:gd name="T43" fmla="*/ 900 h 996"/>
                <a:gd name="T44" fmla="*/ 585 w 777"/>
                <a:gd name="T45" fmla="*/ 944 h 996"/>
                <a:gd name="T46" fmla="*/ 518 w 777"/>
                <a:gd name="T47" fmla="*/ 975 h 996"/>
                <a:gd name="T48" fmla="*/ 437 w 777"/>
                <a:gd name="T49" fmla="*/ 993 h 996"/>
                <a:gd name="T50" fmla="*/ 386 w 777"/>
                <a:gd name="T51" fmla="*/ 996 h 996"/>
                <a:gd name="T52" fmla="*/ 298 w 777"/>
                <a:gd name="T53" fmla="*/ 986 h 996"/>
                <a:gd name="T54" fmla="*/ 223 w 777"/>
                <a:gd name="T55" fmla="*/ 961 h 996"/>
                <a:gd name="T56" fmla="*/ 163 w 777"/>
                <a:gd name="T57" fmla="*/ 923 h 996"/>
                <a:gd name="T58" fmla="*/ 114 w 777"/>
                <a:gd name="T59" fmla="*/ 875 h 996"/>
                <a:gd name="T60" fmla="*/ 76 w 777"/>
                <a:gd name="T61" fmla="*/ 819 h 996"/>
                <a:gd name="T62" fmla="*/ 48 w 777"/>
                <a:gd name="T63" fmla="*/ 757 h 996"/>
                <a:gd name="T64" fmla="*/ 27 w 777"/>
                <a:gd name="T65" fmla="*/ 694 h 996"/>
                <a:gd name="T66" fmla="*/ 12 w 777"/>
                <a:gd name="T67" fmla="*/ 630 h 996"/>
                <a:gd name="T68" fmla="*/ 5 w 777"/>
                <a:gd name="T69" fmla="*/ 568 h 996"/>
                <a:gd name="T70" fmla="*/ 0 w 777"/>
                <a:gd name="T71" fmla="*/ 513 h 996"/>
                <a:gd name="T72" fmla="*/ 0 w 777"/>
                <a:gd name="T73" fmla="*/ 465 h 996"/>
                <a:gd name="T74" fmla="*/ 1 w 777"/>
                <a:gd name="T75" fmla="*/ 427 h 996"/>
                <a:gd name="T76" fmla="*/ 3 w 777"/>
                <a:gd name="T77" fmla="*/ 403 h 996"/>
                <a:gd name="T78" fmla="*/ 4 w 777"/>
                <a:gd name="T79" fmla="*/ 394 h 996"/>
                <a:gd name="T80" fmla="*/ 15 w 777"/>
                <a:gd name="T81" fmla="*/ 300 h 996"/>
                <a:gd name="T82" fmla="*/ 39 w 777"/>
                <a:gd name="T83" fmla="*/ 221 h 996"/>
                <a:gd name="T84" fmla="*/ 72 w 777"/>
                <a:gd name="T85" fmla="*/ 157 h 996"/>
                <a:gd name="T86" fmla="*/ 111 w 777"/>
                <a:gd name="T87" fmla="*/ 108 h 996"/>
                <a:gd name="T88" fmla="*/ 156 w 777"/>
                <a:gd name="T89" fmla="*/ 69 h 996"/>
                <a:gd name="T90" fmla="*/ 202 w 777"/>
                <a:gd name="T91" fmla="*/ 41 h 996"/>
                <a:gd name="T92" fmla="*/ 248 w 777"/>
                <a:gd name="T93" fmla="*/ 22 h 996"/>
                <a:gd name="T94" fmla="*/ 292 w 777"/>
                <a:gd name="T95" fmla="*/ 10 h 996"/>
                <a:gd name="T96" fmla="*/ 331 w 777"/>
                <a:gd name="T97" fmla="*/ 4 h 996"/>
                <a:gd name="T98" fmla="*/ 361 w 777"/>
                <a:gd name="T99" fmla="*/ 0 h 996"/>
                <a:gd name="T100" fmla="*/ 382 w 777"/>
                <a:gd name="T101" fmla="*/ 0 h 996"/>
                <a:gd name="T102" fmla="*/ 394 w 777"/>
                <a:gd name="T103" fmla="*/ 0 h 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777" h="996">
                  <a:moveTo>
                    <a:pt x="394" y="0"/>
                  </a:moveTo>
                  <a:lnTo>
                    <a:pt x="404" y="0"/>
                  </a:lnTo>
                  <a:lnTo>
                    <a:pt x="415" y="0"/>
                  </a:lnTo>
                  <a:lnTo>
                    <a:pt x="429" y="1"/>
                  </a:lnTo>
                  <a:lnTo>
                    <a:pt x="447" y="4"/>
                  </a:lnTo>
                  <a:lnTo>
                    <a:pt x="465" y="6"/>
                  </a:lnTo>
                  <a:lnTo>
                    <a:pt x="485" y="10"/>
                  </a:lnTo>
                  <a:lnTo>
                    <a:pt x="506" y="16"/>
                  </a:lnTo>
                  <a:lnTo>
                    <a:pt x="528" y="22"/>
                  </a:lnTo>
                  <a:lnTo>
                    <a:pt x="551" y="31"/>
                  </a:lnTo>
                  <a:lnTo>
                    <a:pt x="575" y="41"/>
                  </a:lnTo>
                  <a:lnTo>
                    <a:pt x="598" y="54"/>
                  </a:lnTo>
                  <a:lnTo>
                    <a:pt x="622" y="69"/>
                  </a:lnTo>
                  <a:lnTo>
                    <a:pt x="645" y="87"/>
                  </a:lnTo>
                  <a:lnTo>
                    <a:pt x="667" y="107"/>
                  </a:lnTo>
                  <a:lnTo>
                    <a:pt x="687" y="131"/>
                  </a:lnTo>
                  <a:lnTo>
                    <a:pt x="706" y="157"/>
                  </a:lnTo>
                  <a:lnTo>
                    <a:pt x="724" y="187"/>
                  </a:lnTo>
                  <a:lnTo>
                    <a:pt x="739" y="221"/>
                  </a:lnTo>
                  <a:lnTo>
                    <a:pt x="752" y="258"/>
                  </a:lnTo>
                  <a:lnTo>
                    <a:pt x="762" y="299"/>
                  </a:lnTo>
                  <a:lnTo>
                    <a:pt x="770" y="345"/>
                  </a:lnTo>
                  <a:lnTo>
                    <a:pt x="774" y="394"/>
                  </a:lnTo>
                  <a:lnTo>
                    <a:pt x="774" y="396"/>
                  </a:lnTo>
                  <a:lnTo>
                    <a:pt x="775" y="403"/>
                  </a:lnTo>
                  <a:lnTo>
                    <a:pt x="775" y="414"/>
                  </a:lnTo>
                  <a:lnTo>
                    <a:pt x="776" y="427"/>
                  </a:lnTo>
                  <a:lnTo>
                    <a:pt x="777" y="445"/>
                  </a:lnTo>
                  <a:lnTo>
                    <a:pt x="777" y="465"/>
                  </a:lnTo>
                  <a:lnTo>
                    <a:pt x="777" y="487"/>
                  </a:lnTo>
                  <a:lnTo>
                    <a:pt x="776" y="513"/>
                  </a:lnTo>
                  <a:lnTo>
                    <a:pt x="775" y="540"/>
                  </a:lnTo>
                  <a:lnTo>
                    <a:pt x="773" y="568"/>
                  </a:lnTo>
                  <a:lnTo>
                    <a:pt x="769" y="599"/>
                  </a:lnTo>
                  <a:lnTo>
                    <a:pt x="764" y="630"/>
                  </a:lnTo>
                  <a:lnTo>
                    <a:pt x="759" y="662"/>
                  </a:lnTo>
                  <a:lnTo>
                    <a:pt x="751" y="694"/>
                  </a:lnTo>
                  <a:lnTo>
                    <a:pt x="741" y="725"/>
                  </a:lnTo>
                  <a:lnTo>
                    <a:pt x="730" y="757"/>
                  </a:lnTo>
                  <a:lnTo>
                    <a:pt x="717" y="788"/>
                  </a:lnTo>
                  <a:lnTo>
                    <a:pt x="702" y="819"/>
                  </a:lnTo>
                  <a:lnTo>
                    <a:pt x="683" y="847"/>
                  </a:lnTo>
                  <a:lnTo>
                    <a:pt x="663" y="875"/>
                  </a:lnTo>
                  <a:lnTo>
                    <a:pt x="640" y="900"/>
                  </a:lnTo>
                  <a:lnTo>
                    <a:pt x="614" y="923"/>
                  </a:lnTo>
                  <a:lnTo>
                    <a:pt x="585" y="944"/>
                  </a:lnTo>
                  <a:lnTo>
                    <a:pt x="553" y="961"/>
                  </a:lnTo>
                  <a:lnTo>
                    <a:pt x="518" y="975"/>
                  </a:lnTo>
                  <a:lnTo>
                    <a:pt x="480" y="986"/>
                  </a:lnTo>
                  <a:lnTo>
                    <a:pt x="437" y="993"/>
                  </a:lnTo>
                  <a:lnTo>
                    <a:pt x="391" y="996"/>
                  </a:lnTo>
                  <a:lnTo>
                    <a:pt x="386" y="996"/>
                  </a:lnTo>
                  <a:lnTo>
                    <a:pt x="339" y="993"/>
                  </a:lnTo>
                  <a:lnTo>
                    <a:pt x="298" y="986"/>
                  </a:lnTo>
                  <a:lnTo>
                    <a:pt x="258" y="975"/>
                  </a:lnTo>
                  <a:lnTo>
                    <a:pt x="223" y="961"/>
                  </a:lnTo>
                  <a:lnTo>
                    <a:pt x="191" y="944"/>
                  </a:lnTo>
                  <a:lnTo>
                    <a:pt x="163" y="923"/>
                  </a:lnTo>
                  <a:lnTo>
                    <a:pt x="138" y="900"/>
                  </a:lnTo>
                  <a:lnTo>
                    <a:pt x="114" y="875"/>
                  </a:lnTo>
                  <a:lnTo>
                    <a:pt x="94" y="847"/>
                  </a:lnTo>
                  <a:lnTo>
                    <a:pt x="76" y="819"/>
                  </a:lnTo>
                  <a:lnTo>
                    <a:pt x="61" y="788"/>
                  </a:lnTo>
                  <a:lnTo>
                    <a:pt x="48" y="757"/>
                  </a:lnTo>
                  <a:lnTo>
                    <a:pt x="35" y="725"/>
                  </a:lnTo>
                  <a:lnTo>
                    <a:pt x="27" y="694"/>
                  </a:lnTo>
                  <a:lnTo>
                    <a:pt x="19" y="662"/>
                  </a:lnTo>
                  <a:lnTo>
                    <a:pt x="12" y="630"/>
                  </a:lnTo>
                  <a:lnTo>
                    <a:pt x="8" y="599"/>
                  </a:lnTo>
                  <a:lnTo>
                    <a:pt x="5" y="568"/>
                  </a:lnTo>
                  <a:lnTo>
                    <a:pt x="3" y="540"/>
                  </a:lnTo>
                  <a:lnTo>
                    <a:pt x="0" y="513"/>
                  </a:lnTo>
                  <a:lnTo>
                    <a:pt x="0" y="487"/>
                  </a:lnTo>
                  <a:lnTo>
                    <a:pt x="0" y="465"/>
                  </a:lnTo>
                  <a:lnTo>
                    <a:pt x="0" y="445"/>
                  </a:lnTo>
                  <a:lnTo>
                    <a:pt x="1" y="427"/>
                  </a:lnTo>
                  <a:lnTo>
                    <a:pt x="1" y="414"/>
                  </a:lnTo>
                  <a:lnTo>
                    <a:pt x="3" y="403"/>
                  </a:lnTo>
                  <a:lnTo>
                    <a:pt x="3" y="396"/>
                  </a:lnTo>
                  <a:lnTo>
                    <a:pt x="4" y="394"/>
                  </a:lnTo>
                  <a:lnTo>
                    <a:pt x="7" y="345"/>
                  </a:lnTo>
                  <a:lnTo>
                    <a:pt x="15" y="300"/>
                  </a:lnTo>
                  <a:lnTo>
                    <a:pt x="26" y="258"/>
                  </a:lnTo>
                  <a:lnTo>
                    <a:pt x="39" y="221"/>
                  </a:lnTo>
                  <a:lnTo>
                    <a:pt x="54" y="188"/>
                  </a:lnTo>
                  <a:lnTo>
                    <a:pt x="72" y="157"/>
                  </a:lnTo>
                  <a:lnTo>
                    <a:pt x="90" y="131"/>
                  </a:lnTo>
                  <a:lnTo>
                    <a:pt x="111" y="108"/>
                  </a:lnTo>
                  <a:lnTo>
                    <a:pt x="133" y="87"/>
                  </a:lnTo>
                  <a:lnTo>
                    <a:pt x="156" y="69"/>
                  </a:lnTo>
                  <a:lnTo>
                    <a:pt x="179" y="54"/>
                  </a:lnTo>
                  <a:lnTo>
                    <a:pt x="202" y="41"/>
                  </a:lnTo>
                  <a:lnTo>
                    <a:pt x="225" y="31"/>
                  </a:lnTo>
                  <a:lnTo>
                    <a:pt x="248" y="22"/>
                  </a:lnTo>
                  <a:lnTo>
                    <a:pt x="271" y="16"/>
                  </a:lnTo>
                  <a:lnTo>
                    <a:pt x="292" y="10"/>
                  </a:lnTo>
                  <a:lnTo>
                    <a:pt x="312" y="6"/>
                  </a:lnTo>
                  <a:lnTo>
                    <a:pt x="331" y="4"/>
                  </a:lnTo>
                  <a:lnTo>
                    <a:pt x="347" y="1"/>
                  </a:lnTo>
                  <a:lnTo>
                    <a:pt x="361" y="0"/>
                  </a:lnTo>
                  <a:lnTo>
                    <a:pt x="373" y="0"/>
                  </a:lnTo>
                  <a:lnTo>
                    <a:pt x="382" y="0"/>
                  </a:lnTo>
                  <a:lnTo>
                    <a:pt x="389" y="0"/>
                  </a:lnTo>
                  <a:lnTo>
                    <a:pt x="39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526"/>
            <p:cNvSpPr>
              <a:spLocks/>
            </p:cNvSpPr>
            <p:nvPr/>
          </p:nvSpPr>
          <p:spPr bwMode="auto">
            <a:xfrm>
              <a:off x="5353050" y="2293938"/>
              <a:ext cx="498475" cy="185738"/>
            </a:xfrm>
            <a:custGeom>
              <a:avLst/>
              <a:gdLst>
                <a:gd name="T0" fmla="*/ 966 w 3140"/>
                <a:gd name="T1" fmla="*/ 290 h 1168"/>
                <a:gd name="T2" fmla="*/ 905 w 3140"/>
                <a:gd name="T3" fmla="*/ 191 h 1168"/>
                <a:gd name="T4" fmla="*/ 883 w 3140"/>
                <a:gd name="T5" fmla="*/ 117 h 1168"/>
                <a:gd name="T6" fmla="*/ 888 w 3140"/>
                <a:gd name="T7" fmla="*/ 66 h 1168"/>
                <a:gd name="T8" fmla="*/ 912 w 3140"/>
                <a:gd name="T9" fmla="*/ 32 h 1168"/>
                <a:gd name="T10" fmla="*/ 947 w 3140"/>
                <a:gd name="T11" fmla="*/ 12 h 1168"/>
                <a:gd name="T12" fmla="*/ 982 w 3140"/>
                <a:gd name="T13" fmla="*/ 2 h 1168"/>
                <a:gd name="T14" fmla="*/ 1011 w 3140"/>
                <a:gd name="T15" fmla="*/ 0 h 1168"/>
                <a:gd name="T16" fmla="*/ 1026 w 3140"/>
                <a:gd name="T17" fmla="*/ 0 h 1168"/>
                <a:gd name="T18" fmla="*/ 1055 w 3140"/>
                <a:gd name="T19" fmla="*/ 3 h 1168"/>
                <a:gd name="T20" fmla="*/ 1090 w 3140"/>
                <a:gd name="T21" fmla="*/ 12 h 1168"/>
                <a:gd name="T22" fmla="*/ 1125 w 3140"/>
                <a:gd name="T23" fmla="*/ 32 h 1168"/>
                <a:gd name="T24" fmla="*/ 1149 w 3140"/>
                <a:gd name="T25" fmla="*/ 66 h 1168"/>
                <a:gd name="T26" fmla="*/ 1154 w 3140"/>
                <a:gd name="T27" fmla="*/ 117 h 1168"/>
                <a:gd name="T28" fmla="*/ 1131 w 3140"/>
                <a:gd name="T29" fmla="*/ 191 h 1168"/>
                <a:gd name="T30" fmla="*/ 1072 w 3140"/>
                <a:gd name="T31" fmla="*/ 290 h 1168"/>
                <a:gd name="T32" fmla="*/ 1379 w 3140"/>
                <a:gd name="T33" fmla="*/ 1 h 1168"/>
                <a:gd name="T34" fmla="*/ 1419 w 3140"/>
                <a:gd name="T35" fmla="*/ 20 h 1168"/>
                <a:gd name="T36" fmla="*/ 1494 w 3140"/>
                <a:gd name="T37" fmla="*/ 59 h 1168"/>
                <a:gd name="T38" fmla="*/ 1596 w 3140"/>
                <a:gd name="T39" fmla="*/ 114 h 1168"/>
                <a:gd name="T40" fmla="*/ 1713 w 3140"/>
                <a:gd name="T41" fmla="*/ 180 h 1168"/>
                <a:gd name="T42" fmla="*/ 1837 w 3140"/>
                <a:gd name="T43" fmla="*/ 253 h 1168"/>
                <a:gd name="T44" fmla="*/ 1923 w 3140"/>
                <a:gd name="T45" fmla="*/ 279 h 1168"/>
                <a:gd name="T46" fmla="*/ 1992 w 3140"/>
                <a:gd name="T47" fmla="*/ 242 h 1168"/>
                <a:gd name="T48" fmla="*/ 2027 w 3140"/>
                <a:gd name="T49" fmla="*/ 225 h 1168"/>
                <a:gd name="T50" fmla="*/ 2277 w 3140"/>
                <a:gd name="T51" fmla="*/ 458 h 1168"/>
                <a:gd name="T52" fmla="*/ 2226 w 3140"/>
                <a:gd name="T53" fmla="*/ 371 h 1168"/>
                <a:gd name="T54" fmla="*/ 2209 w 3140"/>
                <a:gd name="T55" fmla="*/ 309 h 1168"/>
                <a:gd name="T56" fmla="*/ 2219 w 3140"/>
                <a:gd name="T57" fmla="*/ 267 h 1168"/>
                <a:gd name="T58" fmla="*/ 2244 w 3140"/>
                <a:gd name="T59" fmla="*/ 241 h 1168"/>
                <a:gd name="T60" fmla="*/ 2276 w 3140"/>
                <a:gd name="T61" fmla="*/ 228 h 1168"/>
                <a:gd name="T62" fmla="*/ 2306 w 3140"/>
                <a:gd name="T63" fmla="*/ 224 h 1168"/>
                <a:gd name="T64" fmla="*/ 2320 w 3140"/>
                <a:gd name="T65" fmla="*/ 224 h 1168"/>
                <a:gd name="T66" fmla="*/ 2341 w 3140"/>
                <a:gd name="T67" fmla="*/ 225 h 1168"/>
                <a:gd name="T68" fmla="*/ 2373 w 3140"/>
                <a:gd name="T69" fmla="*/ 233 h 1168"/>
                <a:gd name="T70" fmla="*/ 2403 w 3140"/>
                <a:gd name="T71" fmla="*/ 249 h 1168"/>
                <a:gd name="T72" fmla="*/ 2424 w 3140"/>
                <a:gd name="T73" fmla="*/ 280 h 1168"/>
                <a:gd name="T74" fmla="*/ 2427 w 3140"/>
                <a:gd name="T75" fmla="*/ 328 h 1168"/>
                <a:gd name="T76" fmla="*/ 2400 w 3140"/>
                <a:gd name="T77" fmla="*/ 397 h 1168"/>
                <a:gd name="T78" fmla="*/ 2453 w 3140"/>
                <a:gd name="T79" fmla="*/ 716 h 1168"/>
                <a:gd name="T80" fmla="*/ 2617 w 3140"/>
                <a:gd name="T81" fmla="*/ 228 h 1168"/>
                <a:gd name="T82" fmla="*/ 2666 w 3140"/>
                <a:gd name="T83" fmla="*/ 252 h 1168"/>
                <a:gd name="T84" fmla="*/ 2743 w 3140"/>
                <a:gd name="T85" fmla="*/ 292 h 1168"/>
                <a:gd name="T86" fmla="*/ 2839 w 3140"/>
                <a:gd name="T87" fmla="*/ 345 h 1168"/>
                <a:gd name="T88" fmla="*/ 2945 w 3140"/>
                <a:gd name="T89" fmla="*/ 407 h 1168"/>
                <a:gd name="T90" fmla="*/ 3053 w 3140"/>
                <a:gd name="T91" fmla="*/ 485 h 1168"/>
                <a:gd name="T92" fmla="*/ 3116 w 3140"/>
                <a:gd name="T93" fmla="*/ 579 h 1168"/>
                <a:gd name="T94" fmla="*/ 3138 w 3140"/>
                <a:gd name="T95" fmla="*/ 689 h 1168"/>
                <a:gd name="T96" fmla="*/ 0 w 3140"/>
                <a:gd name="T97" fmla="*/ 1168 h 1168"/>
                <a:gd name="T98" fmla="*/ 6 w 3140"/>
                <a:gd name="T99" fmla="*/ 536 h 1168"/>
                <a:gd name="T100" fmla="*/ 39 w 3140"/>
                <a:gd name="T101" fmla="*/ 419 h 1168"/>
                <a:gd name="T102" fmla="*/ 116 w 3140"/>
                <a:gd name="T103" fmla="*/ 317 h 1168"/>
                <a:gd name="T104" fmla="*/ 240 w 3140"/>
                <a:gd name="T105" fmla="*/ 228 h 1168"/>
                <a:gd name="T106" fmla="*/ 362 w 3140"/>
                <a:gd name="T107" fmla="*/ 157 h 1168"/>
                <a:gd name="T108" fmla="*/ 476 w 3140"/>
                <a:gd name="T109" fmla="*/ 94 h 1168"/>
                <a:gd name="T110" fmla="*/ 571 w 3140"/>
                <a:gd name="T111" fmla="*/ 44 h 1168"/>
                <a:gd name="T112" fmla="*/ 634 w 3140"/>
                <a:gd name="T113" fmla="*/ 12 h 1168"/>
                <a:gd name="T114" fmla="*/ 658 w 3140"/>
                <a:gd name="T115" fmla="*/ 0 h 1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140" h="1168">
                  <a:moveTo>
                    <a:pt x="658" y="0"/>
                  </a:moveTo>
                  <a:lnTo>
                    <a:pt x="852" y="609"/>
                  </a:lnTo>
                  <a:lnTo>
                    <a:pt x="966" y="290"/>
                  </a:lnTo>
                  <a:lnTo>
                    <a:pt x="940" y="254"/>
                  </a:lnTo>
                  <a:lnTo>
                    <a:pt x="921" y="222"/>
                  </a:lnTo>
                  <a:lnTo>
                    <a:pt x="905" y="191"/>
                  </a:lnTo>
                  <a:lnTo>
                    <a:pt x="894" y="163"/>
                  </a:lnTo>
                  <a:lnTo>
                    <a:pt x="887" y="139"/>
                  </a:lnTo>
                  <a:lnTo>
                    <a:pt x="883" y="117"/>
                  </a:lnTo>
                  <a:lnTo>
                    <a:pt x="882" y="98"/>
                  </a:lnTo>
                  <a:lnTo>
                    <a:pt x="883" y="81"/>
                  </a:lnTo>
                  <a:lnTo>
                    <a:pt x="888" y="66"/>
                  </a:lnTo>
                  <a:lnTo>
                    <a:pt x="894" y="53"/>
                  </a:lnTo>
                  <a:lnTo>
                    <a:pt x="903" y="42"/>
                  </a:lnTo>
                  <a:lnTo>
                    <a:pt x="912" y="32"/>
                  </a:lnTo>
                  <a:lnTo>
                    <a:pt x="923" y="24"/>
                  </a:lnTo>
                  <a:lnTo>
                    <a:pt x="935" y="18"/>
                  </a:lnTo>
                  <a:lnTo>
                    <a:pt x="947" y="12"/>
                  </a:lnTo>
                  <a:lnTo>
                    <a:pt x="959" y="8"/>
                  </a:lnTo>
                  <a:lnTo>
                    <a:pt x="971" y="4"/>
                  </a:lnTo>
                  <a:lnTo>
                    <a:pt x="982" y="2"/>
                  </a:lnTo>
                  <a:lnTo>
                    <a:pt x="993" y="1"/>
                  </a:lnTo>
                  <a:lnTo>
                    <a:pt x="1003" y="0"/>
                  </a:lnTo>
                  <a:lnTo>
                    <a:pt x="1011" y="0"/>
                  </a:lnTo>
                  <a:lnTo>
                    <a:pt x="1017" y="0"/>
                  </a:lnTo>
                  <a:lnTo>
                    <a:pt x="1019" y="0"/>
                  </a:lnTo>
                  <a:lnTo>
                    <a:pt x="1026" y="0"/>
                  </a:lnTo>
                  <a:lnTo>
                    <a:pt x="1034" y="0"/>
                  </a:lnTo>
                  <a:lnTo>
                    <a:pt x="1044" y="1"/>
                  </a:lnTo>
                  <a:lnTo>
                    <a:pt x="1055" y="3"/>
                  </a:lnTo>
                  <a:lnTo>
                    <a:pt x="1066" y="5"/>
                  </a:lnTo>
                  <a:lnTo>
                    <a:pt x="1078" y="9"/>
                  </a:lnTo>
                  <a:lnTo>
                    <a:pt x="1090" y="12"/>
                  </a:lnTo>
                  <a:lnTo>
                    <a:pt x="1102" y="18"/>
                  </a:lnTo>
                  <a:lnTo>
                    <a:pt x="1114" y="24"/>
                  </a:lnTo>
                  <a:lnTo>
                    <a:pt x="1125" y="32"/>
                  </a:lnTo>
                  <a:lnTo>
                    <a:pt x="1135" y="42"/>
                  </a:lnTo>
                  <a:lnTo>
                    <a:pt x="1142" y="53"/>
                  </a:lnTo>
                  <a:lnTo>
                    <a:pt x="1149" y="66"/>
                  </a:lnTo>
                  <a:lnTo>
                    <a:pt x="1153" y="81"/>
                  </a:lnTo>
                  <a:lnTo>
                    <a:pt x="1156" y="99"/>
                  </a:lnTo>
                  <a:lnTo>
                    <a:pt x="1154" y="117"/>
                  </a:lnTo>
                  <a:lnTo>
                    <a:pt x="1150" y="139"/>
                  </a:lnTo>
                  <a:lnTo>
                    <a:pt x="1142" y="163"/>
                  </a:lnTo>
                  <a:lnTo>
                    <a:pt x="1131" y="191"/>
                  </a:lnTo>
                  <a:lnTo>
                    <a:pt x="1116" y="222"/>
                  </a:lnTo>
                  <a:lnTo>
                    <a:pt x="1096" y="254"/>
                  </a:lnTo>
                  <a:lnTo>
                    <a:pt x="1072" y="290"/>
                  </a:lnTo>
                  <a:lnTo>
                    <a:pt x="1184" y="610"/>
                  </a:lnTo>
                  <a:lnTo>
                    <a:pt x="1377" y="0"/>
                  </a:lnTo>
                  <a:lnTo>
                    <a:pt x="1379" y="1"/>
                  </a:lnTo>
                  <a:lnTo>
                    <a:pt x="1388" y="5"/>
                  </a:lnTo>
                  <a:lnTo>
                    <a:pt x="1401" y="12"/>
                  </a:lnTo>
                  <a:lnTo>
                    <a:pt x="1419" y="20"/>
                  </a:lnTo>
                  <a:lnTo>
                    <a:pt x="1440" y="31"/>
                  </a:lnTo>
                  <a:lnTo>
                    <a:pt x="1465" y="44"/>
                  </a:lnTo>
                  <a:lnTo>
                    <a:pt x="1494" y="59"/>
                  </a:lnTo>
                  <a:lnTo>
                    <a:pt x="1525" y="76"/>
                  </a:lnTo>
                  <a:lnTo>
                    <a:pt x="1559" y="94"/>
                  </a:lnTo>
                  <a:lnTo>
                    <a:pt x="1596" y="114"/>
                  </a:lnTo>
                  <a:lnTo>
                    <a:pt x="1634" y="135"/>
                  </a:lnTo>
                  <a:lnTo>
                    <a:pt x="1674" y="157"/>
                  </a:lnTo>
                  <a:lnTo>
                    <a:pt x="1713" y="180"/>
                  </a:lnTo>
                  <a:lnTo>
                    <a:pt x="1755" y="204"/>
                  </a:lnTo>
                  <a:lnTo>
                    <a:pt x="1795" y="228"/>
                  </a:lnTo>
                  <a:lnTo>
                    <a:pt x="1837" y="253"/>
                  </a:lnTo>
                  <a:lnTo>
                    <a:pt x="1867" y="274"/>
                  </a:lnTo>
                  <a:lnTo>
                    <a:pt x="1894" y="294"/>
                  </a:lnTo>
                  <a:lnTo>
                    <a:pt x="1923" y="279"/>
                  </a:lnTo>
                  <a:lnTo>
                    <a:pt x="1948" y="264"/>
                  </a:lnTo>
                  <a:lnTo>
                    <a:pt x="1972" y="252"/>
                  </a:lnTo>
                  <a:lnTo>
                    <a:pt x="1992" y="242"/>
                  </a:lnTo>
                  <a:lnTo>
                    <a:pt x="2008" y="235"/>
                  </a:lnTo>
                  <a:lnTo>
                    <a:pt x="2020" y="228"/>
                  </a:lnTo>
                  <a:lnTo>
                    <a:pt x="2027" y="225"/>
                  </a:lnTo>
                  <a:lnTo>
                    <a:pt x="2030" y="224"/>
                  </a:lnTo>
                  <a:lnTo>
                    <a:pt x="2186" y="716"/>
                  </a:lnTo>
                  <a:lnTo>
                    <a:pt x="2277" y="458"/>
                  </a:lnTo>
                  <a:lnTo>
                    <a:pt x="2255" y="427"/>
                  </a:lnTo>
                  <a:lnTo>
                    <a:pt x="2239" y="397"/>
                  </a:lnTo>
                  <a:lnTo>
                    <a:pt x="2226" y="371"/>
                  </a:lnTo>
                  <a:lnTo>
                    <a:pt x="2217" y="348"/>
                  </a:lnTo>
                  <a:lnTo>
                    <a:pt x="2211" y="327"/>
                  </a:lnTo>
                  <a:lnTo>
                    <a:pt x="2209" y="309"/>
                  </a:lnTo>
                  <a:lnTo>
                    <a:pt x="2210" y="293"/>
                  </a:lnTo>
                  <a:lnTo>
                    <a:pt x="2214" y="279"/>
                  </a:lnTo>
                  <a:lnTo>
                    <a:pt x="2219" y="267"/>
                  </a:lnTo>
                  <a:lnTo>
                    <a:pt x="2226" y="257"/>
                  </a:lnTo>
                  <a:lnTo>
                    <a:pt x="2234" y="249"/>
                  </a:lnTo>
                  <a:lnTo>
                    <a:pt x="2244" y="241"/>
                  </a:lnTo>
                  <a:lnTo>
                    <a:pt x="2255" y="236"/>
                  </a:lnTo>
                  <a:lnTo>
                    <a:pt x="2265" y="231"/>
                  </a:lnTo>
                  <a:lnTo>
                    <a:pt x="2276" y="228"/>
                  </a:lnTo>
                  <a:lnTo>
                    <a:pt x="2287" y="226"/>
                  </a:lnTo>
                  <a:lnTo>
                    <a:pt x="2297" y="225"/>
                  </a:lnTo>
                  <a:lnTo>
                    <a:pt x="2306" y="224"/>
                  </a:lnTo>
                  <a:lnTo>
                    <a:pt x="2312" y="224"/>
                  </a:lnTo>
                  <a:lnTo>
                    <a:pt x="2318" y="224"/>
                  </a:lnTo>
                  <a:lnTo>
                    <a:pt x="2320" y="224"/>
                  </a:lnTo>
                  <a:lnTo>
                    <a:pt x="2326" y="224"/>
                  </a:lnTo>
                  <a:lnTo>
                    <a:pt x="2332" y="224"/>
                  </a:lnTo>
                  <a:lnTo>
                    <a:pt x="2341" y="225"/>
                  </a:lnTo>
                  <a:lnTo>
                    <a:pt x="2351" y="227"/>
                  </a:lnTo>
                  <a:lnTo>
                    <a:pt x="2362" y="229"/>
                  </a:lnTo>
                  <a:lnTo>
                    <a:pt x="2373" y="233"/>
                  </a:lnTo>
                  <a:lnTo>
                    <a:pt x="2384" y="237"/>
                  </a:lnTo>
                  <a:lnTo>
                    <a:pt x="2394" y="242"/>
                  </a:lnTo>
                  <a:lnTo>
                    <a:pt x="2403" y="249"/>
                  </a:lnTo>
                  <a:lnTo>
                    <a:pt x="2412" y="258"/>
                  </a:lnTo>
                  <a:lnTo>
                    <a:pt x="2419" y="268"/>
                  </a:lnTo>
                  <a:lnTo>
                    <a:pt x="2424" y="280"/>
                  </a:lnTo>
                  <a:lnTo>
                    <a:pt x="2428" y="293"/>
                  </a:lnTo>
                  <a:lnTo>
                    <a:pt x="2429" y="309"/>
                  </a:lnTo>
                  <a:lnTo>
                    <a:pt x="2427" y="328"/>
                  </a:lnTo>
                  <a:lnTo>
                    <a:pt x="2421" y="348"/>
                  </a:lnTo>
                  <a:lnTo>
                    <a:pt x="2412" y="372"/>
                  </a:lnTo>
                  <a:lnTo>
                    <a:pt x="2400" y="397"/>
                  </a:lnTo>
                  <a:lnTo>
                    <a:pt x="2383" y="427"/>
                  </a:lnTo>
                  <a:lnTo>
                    <a:pt x="2362" y="458"/>
                  </a:lnTo>
                  <a:lnTo>
                    <a:pt x="2453" y="716"/>
                  </a:lnTo>
                  <a:lnTo>
                    <a:pt x="2608" y="224"/>
                  </a:lnTo>
                  <a:lnTo>
                    <a:pt x="2611" y="225"/>
                  </a:lnTo>
                  <a:lnTo>
                    <a:pt x="2617" y="228"/>
                  </a:lnTo>
                  <a:lnTo>
                    <a:pt x="2630" y="234"/>
                  </a:lnTo>
                  <a:lnTo>
                    <a:pt x="2646" y="242"/>
                  </a:lnTo>
                  <a:lnTo>
                    <a:pt x="2666" y="252"/>
                  </a:lnTo>
                  <a:lnTo>
                    <a:pt x="2688" y="264"/>
                  </a:lnTo>
                  <a:lnTo>
                    <a:pt x="2714" y="277"/>
                  </a:lnTo>
                  <a:lnTo>
                    <a:pt x="2743" y="292"/>
                  </a:lnTo>
                  <a:lnTo>
                    <a:pt x="2773" y="308"/>
                  </a:lnTo>
                  <a:lnTo>
                    <a:pt x="2805" y="327"/>
                  </a:lnTo>
                  <a:lnTo>
                    <a:pt x="2839" y="345"/>
                  </a:lnTo>
                  <a:lnTo>
                    <a:pt x="2873" y="365"/>
                  </a:lnTo>
                  <a:lnTo>
                    <a:pt x="2908" y="385"/>
                  </a:lnTo>
                  <a:lnTo>
                    <a:pt x="2945" y="407"/>
                  </a:lnTo>
                  <a:lnTo>
                    <a:pt x="2980" y="429"/>
                  </a:lnTo>
                  <a:lnTo>
                    <a:pt x="3019" y="456"/>
                  </a:lnTo>
                  <a:lnTo>
                    <a:pt x="3053" y="485"/>
                  </a:lnTo>
                  <a:lnTo>
                    <a:pt x="3080" y="514"/>
                  </a:lnTo>
                  <a:lnTo>
                    <a:pt x="3099" y="546"/>
                  </a:lnTo>
                  <a:lnTo>
                    <a:pt x="3116" y="579"/>
                  </a:lnTo>
                  <a:lnTo>
                    <a:pt x="3127" y="613"/>
                  </a:lnTo>
                  <a:lnTo>
                    <a:pt x="3133" y="649"/>
                  </a:lnTo>
                  <a:lnTo>
                    <a:pt x="3138" y="689"/>
                  </a:lnTo>
                  <a:lnTo>
                    <a:pt x="3140" y="731"/>
                  </a:lnTo>
                  <a:lnTo>
                    <a:pt x="3140" y="1168"/>
                  </a:lnTo>
                  <a:lnTo>
                    <a:pt x="0" y="1168"/>
                  </a:lnTo>
                  <a:lnTo>
                    <a:pt x="0" y="627"/>
                  </a:lnTo>
                  <a:lnTo>
                    <a:pt x="2" y="580"/>
                  </a:lnTo>
                  <a:lnTo>
                    <a:pt x="6" y="536"/>
                  </a:lnTo>
                  <a:lnTo>
                    <a:pt x="14" y="496"/>
                  </a:lnTo>
                  <a:lnTo>
                    <a:pt x="25" y="456"/>
                  </a:lnTo>
                  <a:lnTo>
                    <a:pt x="39" y="419"/>
                  </a:lnTo>
                  <a:lnTo>
                    <a:pt x="59" y="384"/>
                  </a:lnTo>
                  <a:lnTo>
                    <a:pt x="84" y="350"/>
                  </a:lnTo>
                  <a:lnTo>
                    <a:pt x="116" y="317"/>
                  </a:lnTo>
                  <a:lnTo>
                    <a:pt x="154" y="285"/>
                  </a:lnTo>
                  <a:lnTo>
                    <a:pt x="199" y="253"/>
                  </a:lnTo>
                  <a:lnTo>
                    <a:pt x="240" y="228"/>
                  </a:lnTo>
                  <a:lnTo>
                    <a:pt x="281" y="204"/>
                  </a:lnTo>
                  <a:lnTo>
                    <a:pt x="321" y="180"/>
                  </a:lnTo>
                  <a:lnTo>
                    <a:pt x="362" y="157"/>
                  </a:lnTo>
                  <a:lnTo>
                    <a:pt x="402" y="135"/>
                  </a:lnTo>
                  <a:lnTo>
                    <a:pt x="440" y="114"/>
                  </a:lnTo>
                  <a:lnTo>
                    <a:pt x="476" y="94"/>
                  </a:lnTo>
                  <a:lnTo>
                    <a:pt x="510" y="76"/>
                  </a:lnTo>
                  <a:lnTo>
                    <a:pt x="542" y="59"/>
                  </a:lnTo>
                  <a:lnTo>
                    <a:pt x="571" y="44"/>
                  </a:lnTo>
                  <a:lnTo>
                    <a:pt x="596" y="31"/>
                  </a:lnTo>
                  <a:lnTo>
                    <a:pt x="617" y="20"/>
                  </a:lnTo>
                  <a:lnTo>
                    <a:pt x="634" y="12"/>
                  </a:lnTo>
                  <a:lnTo>
                    <a:pt x="647" y="5"/>
                  </a:lnTo>
                  <a:lnTo>
                    <a:pt x="655" y="1"/>
                  </a:lnTo>
                  <a:lnTo>
                    <a:pt x="6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527"/>
            <p:cNvSpPr>
              <a:spLocks noEditPoints="1"/>
            </p:cNvSpPr>
            <p:nvPr/>
          </p:nvSpPr>
          <p:spPr bwMode="auto">
            <a:xfrm>
              <a:off x="5613400" y="1906588"/>
              <a:ext cx="212725" cy="214313"/>
            </a:xfrm>
            <a:custGeom>
              <a:avLst/>
              <a:gdLst>
                <a:gd name="T0" fmla="*/ 562 w 1345"/>
                <a:gd name="T1" fmla="*/ 342 h 1346"/>
                <a:gd name="T2" fmla="*/ 433 w 1345"/>
                <a:gd name="T3" fmla="*/ 440 h 1346"/>
                <a:gd name="T4" fmla="*/ 376 w 1345"/>
                <a:gd name="T5" fmla="*/ 555 h 1346"/>
                <a:gd name="T6" fmla="*/ 276 w 1345"/>
                <a:gd name="T7" fmla="*/ 577 h 1346"/>
                <a:gd name="T8" fmla="*/ 299 w 1345"/>
                <a:gd name="T9" fmla="*/ 650 h 1346"/>
                <a:gd name="T10" fmla="*/ 287 w 1345"/>
                <a:gd name="T11" fmla="*/ 692 h 1346"/>
                <a:gd name="T12" fmla="*/ 276 w 1345"/>
                <a:gd name="T13" fmla="*/ 761 h 1346"/>
                <a:gd name="T14" fmla="*/ 372 w 1345"/>
                <a:gd name="T15" fmla="*/ 784 h 1346"/>
                <a:gd name="T16" fmla="*/ 428 w 1345"/>
                <a:gd name="T17" fmla="*/ 907 h 1346"/>
                <a:gd name="T18" fmla="*/ 544 w 1345"/>
                <a:gd name="T19" fmla="*/ 1006 h 1346"/>
                <a:gd name="T20" fmla="*/ 722 w 1345"/>
                <a:gd name="T21" fmla="*/ 1040 h 1346"/>
                <a:gd name="T22" fmla="*/ 875 w 1345"/>
                <a:gd name="T23" fmla="*/ 1003 h 1346"/>
                <a:gd name="T24" fmla="*/ 892 w 1345"/>
                <a:gd name="T25" fmla="*/ 962 h 1346"/>
                <a:gd name="T26" fmla="*/ 852 w 1345"/>
                <a:gd name="T27" fmla="*/ 885 h 1346"/>
                <a:gd name="T28" fmla="*/ 757 w 1345"/>
                <a:gd name="T29" fmla="*/ 902 h 1346"/>
                <a:gd name="T30" fmla="*/ 616 w 1345"/>
                <a:gd name="T31" fmla="*/ 899 h 1346"/>
                <a:gd name="T32" fmla="*/ 533 w 1345"/>
                <a:gd name="T33" fmla="*/ 834 h 1346"/>
                <a:gd name="T34" fmla="*/ 678 w 1345"/>
                <a:gd name="T35" fmla="*/ 781 h 1346"/>
                <a:gd name="T36" fmla="*/ 686 w 1345"/>
                <a:gd name="T37" fmla="*/ 701 h 1346"/>
                <a:gd name="T38" fmla="*/ 495 w 1345"/>
                <a:gd name="T39" fmla="*/ 650 h 1346"/>
                <a:gd name="T40" fmla="*/ 689 w 1345"/>
                <a:gd name="T41" fmla="*/ 628 h 1346"/>
                <a:gd name="T42" fmla="*/ 667 w 1345"/>
                <a:gd name="T43" fmla="*/ 556 h 1346"/>
                <a:gd name="T44" fmla="*/ 542 w 1345"/>
                <a:gd name="T45" fmla="*/ 509 h 1346"/>
                <a:gd name="T46" fmla="*/ 642 w 1345"/>
                <a:gd name="T47" fmla="*/ 452 h 1346"/>
                <a:gd name="T48" fmla="*/ 794 w 1345"/>
                <a:gd name="T49" fmla="*/ 463 h 1346"/>
                <a:gd name="T50" fmla="*/ 860 w 1345"/>
                <a:gd name="T51" fmla="*/ 465 h 1346"/>
                <a:gd name="T52" fmla="*/ 895 w 1345"/>
                <a:gd name="T53" fmla="*/ 383 h 1346"/>
                <a:gd name="T54" fmla="*/ 873 w 1345"/>
                <a:gd name="T55" fmla="*/ 352 h 1346"/>
                <a:gd name="T56" fmla="*/ 777 w 1345"/>
                <a:gd name="T57" fmla="*/ 323 h 1346"/>
                <a:gd name="T58" fmla="*/ 729 w 1345"/>
                <a:gd name="T59" fmla="*/ 2 h 1346"/>
                <a:gd name="T60" fmla="*/ 951 w 1345"/>
                <a:gd name="T61" fmla="*/ 62 h 1346"/>
                <a:gd name="T62" fmla="*/ 1148 w 1345"/>
                <a:gd name="T63" fmla="*/ 198 h 1346"/>
                <a:gd name="T64" fmla="*/ 1284 w 1345"/>
                <a:gd name="T65" fmla="*/ 393 h 1346"/>
                <a:gd name="T66" fmla="*/ 1342 w 1345"/>
                <a:gd name="T67" fmla="*/ 615 h 1346"/>
                <a:gd name="T68" fmla="*/ 1323 w 1345"/>
                <a:gd name="T69" fmla="*/ 844 h 1346"/>
                <a:gd name="T70" fmla="*/ 1226 w 1345"/>
                <a:gd name="T71" fmla="*/ 1055 h 1346"/>
                <a:gd name="T72" fmla="*/ 1053 w 1345"/>
                <a:gd name="T73" fmla="*/ 1228 h 1346"/>
                <a:gd name="T74" fmla="*/ 838 w 1345"/>
                <a:gd name="T75" fmla="*/ 1324 h 1346"/>
                <a:gd name="T76" fmla="*/ 608 w 1345"/>
                <a:gd name="T77" fmla="*/ 1343 h 1346"/>
                <a:gd name="T78" fmla="*/ 384 w 1345"/>
                <a:gd name="T79" fmla="*/ 1281 h 1346"/>
                <a:gd name="T80" fmla="*/ 241 w 1345"/>
                <a:gd name="T81" fmla="*/ 1302 h 1346"/>
                <a:gd name="T82" fmla="*/ 78 w 1345"/>
                <a:gd name="T83" fmla="*/ 1333 h 1346"/>
                <a:gd name="T84" fmla="*/ 22 w 1345"/>
                <a:gd name="T85" fmla="*/ 1307 h 1346"/>
                <a:gd name="T86" fmla="*/ 64 w 1345"/>
                <a:gd name="T87" fmla="*/ 1263 h 1346"/>
                <a:gd name="T88" fmla="*/ 148 w 1345"/>
                <a:gd name="T89" fmla="*/ 1173 h 1346"/>
                <a:gd name="T90" fmla="*/ 129 w 1345"/>
                <a:gd name="T91" fmla="*/ 1071 h 1346"/>
                <a:gd name="T92" fmla="*/ 25 w 1345"/>
                <a:gd name="T93" fmla="*/ 857 h 1346"/>
                <a:gd name="T94" fmla="*/ 1 w 1345"/>
                <a:gd name="T95" fmla="*/ 624 h 1346"/>
                <a:gd name="T96" fmla="*/ 58 w 1345"/>
                <a:gd name="T97" fmla="*/ 397 h 1346"/>
                <a:gd name="T98" fmla="*/ 196 w 1345"/>
                <a:gd name="T99" fmla="*/ 198 h 1346"/>
                <a:gd name="T100" fmla="*/ 391 w 1345"/>
                <a:gd name="T101" fmla="*/ 62 h 1346"/>
                <a:gd name="T102" fmla="*/ 614 w 1345"/>
                <a:gd name="T103" fmla="*/ 2 h 1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45" h="1346">
                  <a:moveTo>
                    <a:pt x="686" y="316"/>
                  </a:moveTo>
                  <a:lnTo>
                    <a:pt x="639" y="322"/>
                  </a:lnTo>
                  <a:lnTo>
                    <a:pt x="600" y="330"/>
                  </a:lnTo>
                  <a:lnTo>
                    <a:pt x="562" y="342"/>
                  </a:lnTo>
                  <a:lnTo>
                    <a:pt x="525" y="360"/>
                  </a:lnTo>
                  <a:lnTo>
                    <a:pt x="491" y="383"/>
                  </a:lnTo>
                  <a:lnTo>
                    <a:pt x="459" y="409"/>
                  </a:lnTo>
                  <a:lnTo>
                    <a:pt x="433" y="440"/>
                  </a:lnTo>
                  <a:lnTo>
                    <a:pt x="411" y="473"/>
                  </a:lnTo>
                  <a:lnTo>
                    <a:pt x="394" y="509"/>
                  </a:lnTo>
                  <a:lnTo>
                    <a:pt x="379" y="547"/>
                  </a:lnTo>
                  <a:lnTo>
                    <a:pt x="376" y="555"/>
                  </a:lnTo>
                  <a:lnTo>
                    <a:pt x="299" y="555"/>
                  </a:lnTo>
                  <a:lnTo>
                    <a:pt x="287" y="558"/>
                  </a:lnTo>
                  <a:lnTo>
                    <a:pt x="279" y="566"/>
                  </a:lnTo>
                  <a:lnTo>
                    <a:pt x="276" y="577"/>
                  </a:lnTo>
                  <a:lnTo>
                    <a:pt x="276" y="628"/>
                  </a:lnTo>
                  <a:lnTo>
                    <a:pt x="279" y="639"/>
                  </a:lnTo>
                  <a:lnTo>
                    <a:pt x="287" y="646"/>
                  </a:lnTo>
                  <a:lnTo>
                    <a:pt x="299" y="650"/>
                  </a:lnTo>
                  <a:lnTo>
                    <a:pt x="360" y="650"/>
                  </a:lnTo>
                  <a:lnTo>
                    <a:pt x="360" y="689"/>
                  </a:lnTo>
                  <a:lnTo>
                    <a:pt x="299" y="689"/>
                  </a:lnTo>
                  <a:lnTo>
                    <a:pt x="287" y="692"/>
                  </a:lnTo>
                  <a:lnTo>
                    <a:pt x="279" y="700"/>
                  </a:lnTo>
                  <a:lnTo>
                    <a:pt x="276" y="712"/>
                  </a:lnTo>
                  <a:lnTo>
                    <a:pt x="276" y="712"/>
                  </a:lnTo>
                  <a:lnTo>
                    <a:pt x="276" y="761"/>
                  </a:lnTo>
                  <a:lnTo>
                    <a:pt x="279" y="773"/>
                  </a:lnTo>
                  <a:lnTo>
                    <a:pt x="287" y="781"/>
                  </a:lnTo>
                  <a:lnTo>
                    <a:pt x="298" y="784"/>
                  </a:lnTo>
                  <a:lnTo>
                    <a:pt x="372" y="784"/>
                  </a:lnTo>
                  <a:lnTo>
                    <a:pt x="379" y="811"/>
                  </a:lnTo>
                  <a:lnTo>
                    <a:pt x="388" y="837"/>
                  </a:lnTo>
                  <a:lnTo>
                    <a:pt x="407" y="874"/>
                  </a:lnTo>
                  <a:lnTo>
                    <a:pt x="428" y="907"/>
                  </a:lnTo>
                  <a:lnTo>
                    <a:pt x="451" y="938"/>
                  </a:lnTo>
                  <a:lnTo>
                    <a:pt x="478" y="964"/>
                  </a:lnTo>
                  <a:lnTo>
                    <a:pt x="510" y="987"/>
                  </a:lnTo>
                  <a:lnTo>
                    <a:pt x="544" y="1006"/>
                  </a:lnTo>
                  <a:lnTo>
                    <a:pt x="582" y="1021"/>
                  </a:lnTo>
                  <a:lnTo>
                    <a:pt x="628" y="1033"/>
                  </a:lnTo>
                  <a:lnTo>
                    <a:pt x="675" y="1039"/>
                  </a:lnTo>
                  <a:lnTo>
                    <a:pt x="722" y="1040"/>
                  </a:lnTo>
                  <a:lnTo>
                    <a:pt x="769" y="1035"/>
                  </a:lnTo>
                  <a:lnTo>
                    <a:pt x="815" y="1024"/>
                  </a:lnTo>
                  <a:lnTo>
                    <a:pt x="846" y="1015"/>
                  </a:lnTo>
                  <a:lnTo>
                    <a:pt x="875" y="1003"/>
                  </a:lnTo>
                  <a:lnTo>
                    <a:pt x="886" y="995"/>
                  </a:lnTo>
                  <a:lnTo>
                    <a:pt x="893" y="986"/>
                  </a:lnTo>
                  <a:lnTo>
                    <a:pt x="895" y="974"/>
                  </a:lnTo>
                  <a:lnTo>
                    <a:pt x="892" y="962"/>
                  </a:lnTo>
                  <a:lnTo>
                    <a:pt x="880" y="931"/>
                  </a:lnTo>
                  <a:lnTo>
                    <a:pt x="867" y="903"/>
                  </a:lnTo>
                  <a:lnTo>
                    <a:pt x="860" y="892"/>
                  </a:lnTo>
                  <a:lnTo>
                    <a:pt x="852" y="885"/>
                  </a:lnTo>
                  <a:lnTo>
                    <a:pt x="842" y="883"/>
                  </a:lnTo>
                  <a:lnTo>
                    <a:pt x="829" y="884"/>
                  </a:lnTo>
                  <a:lnTo>
                    <a:pt x="793" y="893"/>
                  </a:lnTo>
                  <a:lnTo>
                    <a:pt x="757" y="902"/>
                  </a:lnTo>
                  <a:lnTo>
                    <a:pt x="722" y="907"/>
                  </a:lnTo>
                  <a:lnTo>
                    <a:pt x="687" y="909"/>
                  </a:lnTo>
                  <a:lnTo>
                    <a:pt x="652" y="906"/>
                  </a:lnTo>
                  <a:lnTo>
                    <a:pt x="616" y="899"/>
                  </a:lnTo>
                  <a:lnTo>
                    <a:pt x="590" y="888"/>
                  </a:lnTo>
                  <a:lnTo>
                    <a:pt x="568" y="872"/>
                  </a:lnTo>
                  <a:lnTo>
                    <a:pt x="548" y="855"/>
                  </a:lnTo>
                  <a:lnTo>
                    <a:pt x="533" y="834"/>
                  </a:lnTo>
                  <a:lnTo>
                    <a:pt x="520" y="810"/>
                  </a:lnTo>
                  <a:lnTo>
                    <a:pt x="509" y="784"/>
                  </a:lnTo>
                  <a:lnTo>
                    <a:pt x="667" y="784"/>
                  </a:lnTo>
                  <a:lnTo>
                    <a:pt x="678" y="781"/>
                  </a:lnTo>
                  <a:lnTo>
                    <a:pt x="686" y="773"/>
                  </a:lnTo>
                  <a:lnTo>
                    <a:pt x="689" y="761"/>
                  </a:lnTo>
                  <a:lnTo>
                    <a:pt x="689" y="712"/>
                  </a:lnTo>
                  <a:lnTo>
                    <a:pt x="686" y="701"/>
                  </a:lnTo>
                  <a:lnTo>
                    <a:pt x="678" y="693"/>
                  </a:lnTo>
                  <a:lnTo>
                    <a:pt x="667" y="690"/>
                  </a:lnTo>
                  <a:lnTo>
                    <a:pt x="495" y="690"/>
                  </a:lnTo>
                  <a:lnTo>
                    <a:pt x="495" y="650"/>
                  </a:lnTo>
                  <a:lnTo>
                    <a:pt x="667" y="650"/>
                  </a:lnTo>
                  <a:lnTo>
                    <a:pt x="678" y="647"/>
                  </a:lnTo>
                  <a:lnTo>
                    <a:pt x="686" y="640"/>
                  </a:lnTo>
                  <a:lnTo>
                    <a:pt x="689" y="628"/>
                  </a:lnTo>
                  <a:lnTo>
                    <a:pt x="689" y="578"/>
                  </a:lnTo>
                  <a:lnTo>
                    <a:pt x="686" y="567"/>
                  </a:lnTo>
                  <a:lnTo>
                    <a:pt x="678" y="558"/>
                  </a:lnTo>
                  <a:lnTo>
                    <a:pt x="667" y="556"/>
                  </a:lnTo>
                  <a:lnTo>
                    <a:pt x="517" y="556"/>
                  </a:lnTo>
                  <a:lnTo>
                    <a:pt x="517" y="554"/>
                  </a:lnTo>
                  <a:lnTo>
                    <a:pt x="528" y="531"/>
                  </a:lnTo>
                  <a:lnTo>
                    <a:pt x="542" y="509"/>
                  </a:lnTo>
                  <a:lnTo>
                    <a:pt x="559" y="490"/>
                  </a:lnTo>
                  <a:lnTo>
                    <a:pt x="579" y="475"/>
                  </a:lnTo>
                  <a:lnTo>
                    <a:pt x="603" y="463"/>
                  </a:lnTo>
                  <a:lnTo>
                    <a:pt x="642" y="452"/>
                  </a:lnTo>
                  <a:lnTo>
                    <a:pt x="680" y="448"/>
                  </a:lnTo>
                  <a:lnTo>
                    <a:pt x="718" y="449"/>
                  </a:lnTo>
                  <a:lnTo>
                    <a:pt x="757" y="454"/>
                  </a:lnTo>
                  <a:lnTo>
                    <a:pt x="794" y="463"/>
                  </a:lnTo>
                  <a:lnTo>
                    <a:pt x="830" y="472"/>
                  </a:lnTo>
                  <a:lnTo>
                    <a:pt x="842" y="474"/>
                  </a:lnTo>
                  <a:lnTo>
                    <a:pt x="852" y="471"/>
                  </a:lnTo>
                  <a:lnTo>
                    <a:pt x="860" y="465"/>
                  </a:lnTo>
                  <a:lnTo>
                    <a:pt x="867" y="454"/>
                  </a:lnTo>
                  <a:lnTo>
                    <a:pt x="880" y="426"/>
                  </a:lnTo>
                  <a:lnTo>
                    <a:pt x="892" y="396"/>
                  </a:lnTo>
                  <a:lnTo>
                    <a:pt x="895" y="383"/>
                  </a:lnTo>
                  <a:lnTo>
                    <a:pt x="894" y="372"/>
                  </a:lnTo>
                  <a:lnTo>
                    <a:pt x="889" y="363"/>
                  </a:lnTo>
                  <a:lnTo>
                    <a:pt x="878" y="354"/>
                  </a:lnTo>
                  <a:lnTo>
                    <a:pt x="873" y="352"/>
                  </a:lnTo>
                  <a:lnTo>
                    <a:pt x="869" y="350"/>
                  </a:lnTo>
                  <a:lnTo>
                    <a:pt x="864" y="348"/>
                  </a:lnTo>
                  <a:lnTo>
                    <a:pt x="821" y="334"/>
                  </a:lnTo>
                  <a:lnTo>
                    <a:pt x="777" y="323"/>
                  </a:lnTo>
                  <a:lnTo>
                    <a:pt x="732" y="317"/>
                  </a:lnTo>
                  <a:lnTo>
                    <a:pt x="686" y="316"/>
                  </a:lnTo>
                  <a:close/>
                  <a:moveTo>
                    <a:pt x="671" y="0"/>
                  </a:moveTo>
                  <a:lnTo>
                    <a:pt x="729" y="2"/>
                  </a:lnTo>
                  <a:lnTo>
                    <a:pt x="785" y="10"/>
                  </a:lnTo>
                  <a:lnTo>
                    <a:pt x="842" y="22"/>
                  </a:lnTo>
                  <a:lnTo>
                    <a:pt x="897" y="40"/>
                  </a:lnTo>
                  <a:lnTo>
                    <a:pt x="951" y="62"/>
                  </a:lnTo>
                  <a:lnTo>
                    <a:pt x="1004" y="88"/>
                  </a:lnTo>
                  <a:lnTo>
                    <a:pt x="1054" y="120"/>
                  </a:lnTo>
                  <a:lnTo>
                    <a:pt x="1103" y="156"/>
                  </a:lnTo>
                  <a:lnTo>
                    <a:pt x="1148" y="198"/>
                  </a:lnTo>
                  <a:lnTo>
                    <a:pt x="1189" y="243"/>
                  </a:lnTo>
                  <a:lnTo>
                    <a:pt x="1226" y="291"/>
                  </a:lnTo>
                  <a:lnTo>
                    <a:pt x="1257" y="341"/>
                  </a:lnTo>
                  <a:lnTo>
                    <a:pt x="1284" y="393"/>
                  </a:lnTo>
                  <a:lnTo>
                    <a:pt x="1306" y="448"/>
                  </a:lnTo>
                  <a:lnTo>
                    <a:pt x="1323" y="503"/>
                  </a:lnTo>
                  <a:lnTo>
                    <a:pt x="1335" y="558"/>
                  </a:lnTo>
                  <a:lnTo>
                    <a:pt x="1342" y="615"/>
                  </a:lnTo>
                  <a:lnTo>
                    <a:pt x="1345" y="673"/>
                  </a:lnTo>
                  <a:lnTo>
                    <a:pt x="1342" y="731"/>
                  </a:lnTo>
                  <a:lnTo>
                    <a:pt x="1335" y="788"/>
                  </a:lnTo>
                  <a:lnTo>
                    <a:pt x="1323" y="844"/>
                  </a:lnTo>
                  <a:lnTo>
                    <a:pt x="1306" y="899"/>
                  </a:lnTo>
                  <a:lnTo>
                    <a:pt x="1284" y="952"/>
                  </a:lnTo>
                  <a:lnTo>
                    <a:pt x="1257" y="1005"/>
                  </a:lnTo>
                  <a:lnTo>
                    <a:pt x="1226" y="1055"/>
                  </a:lnTo>
                  <a:lnTo>
                    <a:pt x="1189" y="1104"/>
                  </a:lnTo>
                  <a:lnTo>
                    <a:pt x="1148" y="1149"/>
                  </a:lnTo>
                  <a:lnTo>
                    <a:pt x="1102" y="1190"/>
                  </a:lnTo>
                  <a:lnTo>
                    <a:pt x="1053" y="1228"/>
                  </a:lnTo>
                  <a:lnTo>
                    <a:pt x="1002" y="1259"/>
                  </a:lnTo>
                  <a:lnTo>
                    <a:pt x="949" y="1286"/>
                  </a:lnTo>
                  <a:lnTo>
                    <a:pt x="894" y="1308"/>
                  </a:lnTo>
                  <a:lnTo>
                    <a:pt x="838" y="1324"/>
                  </a:lnTo>
                  <a:lnTo>
                    <a:pt x="781" y="1336"/>
                  </a:lnTo>
                  <a:lnTo>
                    <a:pt x="724" y="1344"/>
                  </a:lnTo>
                  <a:lnTo>
                    <a:pt x="666" y="1346"/>
                  </a:lnTo>
                  <a:lnTo>
                    <a:pt x="608" y="1343"/>
                  </a:lnTo>
                  <a:lnTo>
                    <a:pt x="551" y="1335"/>
                  </a:lnTo>
                  <a:lnTo>
                    <a:pt x="493" y="1322"/>
                  </a:lnTo>
                  <a:lnTo>
                    <a:pt x="438" y="1303"/>
                  </a:lnTo>
                  <a:lnTo>
                    <a:pt x="384" y="1281"/>
                  </a:lnTo>
                  <a:lnTo>
                    <a:pt x="331" y="1253"/>
                  </a:lnTo>
                  <a:lnTo>
                    <a:pt x="329" y="1252"/>
                  </a:lnTo>
                  <a:lnTo>
                    <a:pt x="285" y="1280"/>
                  </a:lnTo>
                  <a:lnTo>
                    <a:pt x="241" y="1302"/>
                  </a:lnTo>
                  <a:lnTo>
                    <a:pt x="198" y="1318"/>
                  </a:lnTo>
                  <a:lnTo>
                    <a:pt x="155" y="1327"/>
                  </a:lnTo>
                  <a:lnTo>
                    <a:pt x="115" y="1332"/>
                  </a:lnTo>
                  <a:lnTo>
                    <a:pt x="78" y="1333"/>
                  </a:lnTo>
                  <a:lnTo>
                    <a:pt x="43" y="1330"/>
                  </a:lnTo>
                  <a:lnTo>
                    <a:pt x="33" y="1325"/>
                  </a:lnTo>
                  <a:lnTo>
                    <a:pt x="25" y="1316"/>
                  </a:lnTo>
                  <a:lnTo>
                    <a:pt x="22" y="1307"/>
                  </a:lnTo>
                  <a:lnTo>
                    <a:pt x="22" y="1297"/>
                  </a:lnTo>
                  <a:lnTo>
                    <a:pt x="27" y="1287"/>
                  </a:lnTo>
                  <a:lnTo>
                    <a:pt x="36" y="1279"/>
                  </a:lnTo>
                  <a:lnTo>
                    <a:pt x="64" y="1263"/>
                  </a:lnTo>
                  <a:lnTo>
                    <a:pt x="90" y="1243"/>
                  </a:lnTo>
                  <a:lnTo>
                    <a:pt x="112" y="1221"/>
                  </a:lnTo>
                  <a:lnTo>
                    <a:pt x="131" y="1197"/>
                  </a:lnTo>
                  <a:lnTo>
                    <a:pt x="148" y="1173"/>
                  </a:lnTo>
                  <a:lnTo>
                    <a:pt x="162" y="1148"/>
                  </a:lnTo>
                  <a:lnTo>
                    <a:pt x="174" y="1123"/>
                  </a:lnTo>
                  <a:lnTo>
                    <a:pt x="168" y="1118"/>
                  </a:lnTo>
                  <a:lnTo>
                    <a:pt x="129" y="1071"/>
                  </a:lnTo>
                  <a:lnTo>
                    <a:pt x="95" y="1019"/>
                  </a:lnTo>
                  <a:lnTo>
                    <a:pt x="67" y="967"/>
                  </a:lnTo>
                  <a:lnTo>
                    <a:pt x="43" y="913"/>
                  </a:lnTo>
                  <a:lnTo>
                    <a:pt x="25" y="857"/>
                  </a:lnTo>
                  <a:lnTo>
                    <a:pt x="11" y="799"/>
                  </a:lnTo>
                  <a:lnTo>
                    <a:pt x="3" y="742"/>
                  </a:lnTo>
                  <a:lnTo>
                    <a:pt x="0" y="682"/>
                  </a:lnTo>
                  <a:lnTo>
                    <a:pt x="1" y="624"/>
                  </a:lnTo>
                  <a:lnTo>
                    <a:pt x="7" y="566"/>
                  </a:lnTo>
                  <a:lnTo>
                    <a:pt x="19" y="509"/>
                  </a:lnTo>
                  <a:lnTo>
                    <a:pt x="36" y="452"/>
                  </a:lnTo>
                  <a:lnTo>
                    <a:pt x="58" y="397"/>
                  </a:lnTo>
                  <a:lnTo>
                    <a:pt x="85" y="343"/>
                  </a:lnTo>
                  <a:lnTo>
                    <a:pt x="117" y="293"/>
                  </a:lnTo>
                  <a:lnTo>
                    <a:pt x="154" y="244"/>
                  </a:lnTo>
                  <a:lnTo>
                    <a:pt x="196" y="198"/>
                  </a:lnTo>
                  <a:lnTo>
                    <a:pt x="241" y="156"/>
                  </a:lnTo>
                  <a:lnTo>
                    <a:pt x="289" y="120"/>
                  </a:lnTo>
                  <a:lnTo>
                    <a:pt x="340" y="88"/>
                  </a:lnTo>
                  <a:lnTo>
                    <a:pt x="391" y="62"/>
                  </a:lnTo>
                  <a:lnTo>
                    <a:pt x="446" y="40"/>
                  </a:lnTo>
                  <a:lnTo>
                    <a:pt x="501" y="22"/>
                  </a:lnTo>
                  <a:lnTo>
                    <a:pt x="557" y="10"/>
                  </a:lnTo>
                  <a:lnTo>
                    <a:pt x="614" y="2"/>
                  </a:lnTo>
                  <a:lnTo>
                    <a:pt x="67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63500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/>
          <p:cNvSpPr txBox="1"/>
          <p:nvPr/>
        </p:nvSpPr>
        <p:spPr>
          <a:xfrm>
            <a:off x="3728899" y="976814"/>
            <a:ext cx="311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schemeClr val="accent1"/>
                </a:solidFill>
              </a:rPr>
              <a:t>PAIE À FAÇON</a:t>
            </a:r>
            <a:endParaRPr lang="fr-FR" sz="3200" b="1" dirty="0">
              <a:solidFill>
                <a:schemeClr val="accent1"/>
              </a:solidFill>
            </a:endParaRPr>
          </a:p>
        </p:txBody>
      </p:sp>
      <p:grpSp>
        <p:nvGrpSpPr>
          <p:cNvPr id="12" name="Group 206"/>
          <p:cNvGrpSpPr/>
          <p:nvPr/>
        </p:nvGrpSpPr>
        <p:grpSpPr>
          <a:xfrm>
            <a:off x="1100339" y="2720296"/>
            <a:ext cx="1076452" cy="1227363"/>
            <a:chOff x="6294438" y="2682875"/>
            <a:chExt cx="509588" cy="558800"/>
          </a:xfrm>
          <a:solidFill>
            <a:schemeClr val="accent1">
              <a:lumMod val="75000"/>
            </a:schemeClr>
          </a:solidFill>
        </p:grpSpPr>
        <p:sp>
          <p:nvSpPr>
            <p:cNvPr id="13" name="Freeform 131"/>
            <p:cNvSpPr>
              <a:spLocks noEditPoints="1"/>
            </p:cNvSpPr>
            <p:nvPr/>
          </p:nvSpPr>
          <p:spPr bwMode="auto">
            <a:xfrm>
              <a:off x="6376988" y="2768600"/>
              <a:ext cx="342900" cy="473075"/>
            </a:xfrm>
            <a:custGeom>
              <a:avLst/>
              <a:gdLst>
                <a:gd name="T0" fmla="*/ 719 w 1942"/>
                <a:gd name="T1" fmla="*/ 319 h 2978"/>
                <a:gd name="T2" fmla="*/ 459 w 1942"/>
                <a:gd name="T3" fmla="*/ 496 h 2978"/>
                <a:gd name="T4" fmla="*/ 291 w 1942"/>
                <a:gd name="T5" fmla="*/ 769 h 2978"/>
                <a:gd name="T6" fmla="*/ 248 w 1942"/>
                <a:gd name="T7" fmla="*/ 1100 h 2978"/>
                <a:gd name="T8" fmla="*/ 300 w 1942"/>
                <a:gd name="T9" fmla="*/ 1365 h 2978"/>
                <a:gd name="T10" fmla="*/ 397 w 1942"/>
                <a:gd name="T11" fmla="*/ 1566 h 2978"/>
                <a:gd name="T12" fmla="*/ 508 w 1942"/>
                <a:gd name="T13" fmla="*/ 1751 h 2978"/>
                <a:gd name="T14" fmla="*/ 577 w 1942"/>
                <a:gd name="T15" fmla="*/ 1960 h 2978"/>
                <a:gd name="T16" fmla="*/ 619 w 1942"/>
                <a:gd name="T17" fmla="*/ 2104 h 2978"/>
                <a:gd name="T18" fmla="*/ 1288 w 1942"/>
                <a:gd name="T19" fmla="*/ 2140 h 2978"/>
                <a:gd name="T20" fmla="*/ 1361 w 1942"/>
                <a:gd name="T21" fmla="*/ 2035 h 2978"/>
                <a:gd name="T22" fmla="*/ 1398 w 1942"/>
                <a:gd name="T23" fmla="*/ 1831 h 2978"/>
                <a:gd name="T24" fmla="*/ 1503 w 1942"/>
                <a:gd name="T25" fmla="*/ 1636 h 2978"/>
                <a:gd name="T26" fmla="*/ 1606 w 1942"/>
                <a:gd name="T27" fmla="*/ 1452 h 2978"/>
                <a:gd name="T28" fmla="*/ 1682 w 1942"/>
                <a:gd name="T29" fmla="*/ 1216 h 2978"/>
                <a:gd name="T30" fmla="*/ 1686 w 1942"/>
                <a:gd name="T31" fmla="*/ 899 h 2978"/>
                <a:gd name="T32" fmla="*/ 1564 w 1942"/>
                <a:gd name="T33" fmla="*/ 596 h 2978"/>
                <a:gd name="T34" fmla="*/ 1337 w 1942"/>
                <a:gd name="T35" fmla="*/ 375 h 2978"/>
                <a:gd name="T36" fmla="*/ 1038 w 1942"/>
                <a:gd name="T37" fmla="*/ 275 h 2978"/>
                <a:gd name="T38" fmla="*/ 1204 w 1942"/>
                <a:gd name="T39" fmla="*/ 31 h 2978"/>
                <a:gd name="T40" fmla="*/ 1544 w 1942"/>
                <a:gd name="T41" fmla="*/ 201 h 2978"/>
                <a:gd name="T42" fmla="*/ 1797 w 1942"/>
                <a:gd name="T43" fmla="*/ 490 h 2978"/>
                <a:gd name="T44" fmla="*/ 1929 w 1942"/>
                <a:gd name="T45" fmla="*/ 868 h 2978"/>
                <a:gd name="T46" fmla="*/ 1927 w 1942"/>
                <a:gd name="T47" fmla="*/ 1240 h 2978"/>
                <a:gd name="T48" fmla="*/ 1852 w 1942"/>
                <a:gd name="T49" fmla="*/ 1515 h 2978"/>
                <a:gd name="T50" fmla="*/ 1748 w 1942"/>
                <a:gd name="T51" fmla="*/ 1720 h 2978"/>
                <a:gd name="T52" fmla="*/ 1641 w 1942"/>
                <a:gd name="T53" fmla="*/ 1898 h 2978"/>
                <a:gd name="T54" fmla="*/ 1605 w 1942"/>
                <a:gd name="T55" fmla="*/ 2058 h 2978"/>
                <a:gd name="T56" fmla="*/ 1505 w 1942"/>
                <a:gd name="T57" fmla="*/ 2287 h 2978"/>
                <a:gd name="T58" fmla="*/ 1424 w 1942"/>
                <a:gd name="T59" fmla="*/ 2440 h 2978"/>
                <a:gd name="T60" fmla="*/ 1417 w 1942"/>
                <a:gd name="T61" fmla="*/ 2584 h 2978"/>
                <a:gd name="T62" fmla="*/ 1414 w 1942"/>
                <a:gd name="T63" fmla="*/ 2651 h 2978"/>
                <a:gd name="T64" fmla="*/ 1385 w 1942"/>
                <a:gd name="T65" fmla="*/ 2739 h 2978"/>
                <a:gd name="T66" fmla="*/ 1283 w 1942"/>
                <a:gd name="T67" fmla="*/ 2836 h 2978"/>
                <a:gd name="T68" fmla="*/ 1134 w 1942"/>
                <a:gd name="T69" fmla="*/ 2956 h 2978"/>
                <a:gd name="T70" fmla="*/ 853 w 1942"/>
                <a:gd name="T71" fmla="*/ 2976 h 2978"/>
                <a:gd name="T72" fmla="*/ 730 w 1942"/>
                <a:gd name="T73" fmla="*/ 2870 h 2978"/>
                <a:gd name="T74" fmla="*/ 581 w 1942"/>
                <a:gd name="T75" fmla="*/ 2772 h 2978"/>
                <a:gd name="T76" fmla="*/ 532 w 1942"/>
                <a:gd name="T77" fmla="*/ 2669 h 2978"/>
                <a:gd name="T78" fmla="*/ 528 w 1942"/>
                <a:gd name="T79" fmla="*/ 2623 h 2978"/>
                <a:gd name="T80" fmla="*/ 522 w 1942"/>
                <a:gd name="T81" fmla="*/ 2500 h 2978"/>
                <a:gd name="T82" fmla="*/ 515 w 1942"/>
                <a:gd name="T83" fmla="*/ 2363 h 2978"/>
                <a:gd name="T84" fmla="*/ 361 w 1942"/>
                <a:gd name="T85" fmla="*/ 2154 h 2978"/>
                <a:gd name="T86" fmla="*/ 325 w 1942"/>
                <a:gd name="T87" fmla="*/ 1956 h 2978"/>
                <a:gd name="T88" fmla="*/ 237 w 1942"/>
                <a:gd name="T89" fmla="*/ 1789 h 2978"/>
                <a:gd name="T90" fmla="*/ 132 w 1942"/>
                <a:gd name="T91" fmla="*/ 1604 h 2978"/>
                <a:gd name="T92" fmla="*/ 40 w 1942"/>
                <a:gd name="T93" fmla="*/ 1360 h 2978"/>
                <a:gd name="T94" fmla="*/ 0 w 1942"/>
                <a:gd name="T95" fmla="*/ 1036 h 2978"/>
                <a:gd name="T96" fmla="*/ 77 w 1942"/>
                <a:gd name="T97" fmla="*/ 633 h 2978"/>
                <a:gd name="T98" fmla="*/ 285 w 1942"/>
                <a:gd name="T99" fmla="*/ 305 h 2978"/>
                <a:gd name="T100" fmla="*/ 594 w 1942"/>
                <a:gd name="T101" fmla="*/ 82 h 2978"/>
                <a:gd name="T102" fmla="*/ 971 w 1942"/>
                <a:gd name="T103" fmla="*/ 0 h 29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942" h="2978">
                  <a:moveTo>
                    <a:pt x="971" y="271"/>
                  </a:moveTo>
                  <a:lnTo>
                    <a:pt x="905" y="275"/>
                  </a:lnTo>
                  <a:lnTo>
                    <a:pt x="841" y="284"/>
                  </a:lnTo>
                  <a:lnTo>
                    <a:pt x="779" y="299"/>
                  </a:lnTo>
                  <a:lnTo>
                    <a:pt x="719" y="319"/>
                  </a:lnTo>
                  <a:lnTo>
                    <a:pt x="660" y="346"/>
                  </a:lnTo>
                  <a:lnTo>
                    <a:pt x="605" y="377"/>
                  </a:lnTo>
                  <a:lnTo>
                    <a:pt x="553" y="412"/>
                  </a:lnTo>
                  <a:lnTo>
                    <a:pt x="505" y="452"/>
                  </a:lnTo>
                  <a:lnTo>
                    <a:pt x="459" y="496"/>
                  </a:lnTo>
                  <a:lnTo>
                    <a:pt x="417" y="544"/>
                  </a:lnTo>
                  <a:lnTo>
                    <a:pt x="380" y="596"/>
                  </a:lnTo>
                  <a:lnTo>
                    <a:pt x="345" y="651"/>
                  </a:lnTo>
                  <a:lnTo>
                    <a:pt x="316" y="708"/>
                  </a:lnTo>
                  <a:lnTo>
                    <a:pt x="291" y="769"/>
                  </a:lnTo>
                  <a:lnTo>
                    <a:pt x="272" y="833"/>
                  </a:lnTo>
                  <a:lnTo>
                    <a:pt x="258" y="899"/>
                  </a:lnTo>
                  <a:lnTo>
                    <a:pt x="249" y="966"/>
                  </a:lnTo>
                  <a:lnTo>
                    <a:pt x="246" y="1036"/>
                  </a:lnTo>
                  <a:lnTo>
                    <a:pt x="248" y="1100"/>
                  </a:lnTo>
                  <a:lnTo>
                    <a:pt x="253" y="1160"/>
                  </a:lnTo>
                  <a:lnTo>
                    <a:pt x="261" y="1216"/>
                  </a:lnTo>
                  <a:lnTo>
                    <a:pt x="272" y="1269"/>
                  </a:lnTo>
                  <a:lnTo>
                    <a:pt x="285" y="1319"/>
                  </a:lnTo>
                  <a:lnTo>
                    <a:pt x="300" y="1365"/>
                  </a:lnTo>
                  <a:lnTo>
                    <a:pt x="317" y="1410"/>
                  </a:lnTo>
                  <a:lnTo>
                    <a:pt x="336" y="1452"/>
                  </a:lnTo>
                  <a:lnTo>
                    <a:pt x="356" y="1491"/>
                  </a:lnTo>
                  <a:lnTo>
                    <a:pt x="377" y="1529"/>
                  </a:lnTo>
                  <a:lnTo>
                    <a:pt x="397" y="1566"/>
                  </a:lnTo>
                  <a:lnTo>
                    <a:pt x="419" y="1601"/>
                  </a:lnTo>
                  <a:lnTo>
                    <a:pt x="439" y="1635"/>
                  </a:lnTo>
                  <a:lnTo>
                    <a:pt x="463" y="1674"/>
                  </a:lnTo>
                  <a:lnTo>
                    <a:pt x="486" y="1713"/>
                  </a:lnTo>
                  <a:lnTo>
                    <a:pt x="508" y="1751"/>
                  </a:lnTo>
                  <a:lnTo>
                    <a:pt x="528" y="1790"/>
                  </a:lnTo>
                  <a:lnTo>
                    <a:pt x="545" y="1831"/>
                  </a:lnTo>
                  <a:lnTo>
                    <a:pt x="559" y="1872"/>
                  </a:lnTo>
                  <a:lnTo>
                    <a:pt x="570" y="1915"/>
                  </a:lnTo>
                  <a:lnTo>
                    <a:pt x="577" y="1960"/>
                  </a:lnTo>
                  <a:lnTo>
                    <a:pt x="579" y="2008"/>
                  </a:lnTo>
                  <a:lnTo>
                    <a:pt x="582" y="2035"/>
                  </a:lnTo>
                  <a:lnTo>
                    <a:pt x="591" y="2060"/>
                  </a:lnTo>
                  <a:lnTo>
                    <a:pt x="603" y="2083"/>
                  </a:lnTo>
                  <a:lnTo>
                    <a:pt x="619" y="2104"/>
                  </a:lnTo>
                  <a:lnTo>
                    <a:pt x="636" y="2123"/>
                  </a:lnTo>
                  <a:lnTo>
                    <a:pt x="654" y="2140"/>
                  </a:lnTo>
                  <a:lnTo>
                    <a:pt x="671" y="2154"/>
                  </a:lnTo>
                  <a:lnTo>
                    <a:pt x="1271" y="2154"/>
                  </a:lnTo>
                  <a:lnTo>
                    <a:pt x="1288" y="2140"/>
                  </a:lnTo>
                  <a:lnTo>
                    <a:pt x="1306" y="2123"/>
                  </a:lnTo>
                  <a:lnTo>
                    <a:pt x="1324" y="2104"/>
                  </a:lnTo>
                  <a:lnTo>
                    <a:pt x="1339" y="2083"/>
                  </a:lnTo>
                  <a:lnTo>
                    <a:pt x="1352" y="2060"/>
                  </a:lnTo>
                  <a:lnTo>
                    <a:pt x="1361" y="2035"/>
                  </a:lnTo>
                  <a:lnTo>
                    <a:pt x="1364" y="2008"/>
                  </a:lnTo>
                  <a:lnTo>
                    <a:pt x="1366" y="1960"/>
                  </a:lnTo>
                  <a:lnTo>
                    <a:pt x="1373" y="1915"/>
                  </a:lnTo>
                  <a:lnTo>
                    <a:pt x="1384" y="1872"/>
                  </a:lnTo>
                  <a:lnTo>
                    <a:pt x="1398" y="1831"/>
                  </a:lnTo>
                  <a:lnTo>
                    <a:pt x="1415" y="1791"/>
                  </a:lnTo>
                  <a:lnTo>
                    <a:pt x="1435" y="1751"/>
                  </a:lnTo>
                  <a:lnTo>
                    <a:pt x="1456" y="1713"/>
                  </a:lnTo>
                  <a:lnTo>
                    <a:pt x="1479" y="1675"/>
                  </a:lnTo>
                  <a:lnTo>
                    <a:pt x="1503" y="1636"/>
                  </a:lnTo>
                  <a:lnTo>
                    <a:pt x="1524" y="1602"/>
                  </a:lnTo>
                  <a:lnTo>
                    <a:pt x="1545" y="1567"/>
                  </a:lnTo>
                  <a:lnTo>
                    <a:pt x="1566" y="1530"/>
                  </a:lnTo>
                  <a:lnTo>
                    <a:pt x="1587" y="1491"/>
                  </a:lnTo>
                  <a:lnTo>
                    <a:pt x="1606" y="1452"/>
                  </a:lnTo>
                  <a:lnTo>
                    <a:pt x="1625" y="1410"/>
                  </a:lnTo>
                  <a:lnTo>
                    <a:pt x="1642" y="1365"/>
                  </a:lnTo>
                  <a:lnTo>
                    <a:pt x="1657" y="1319"/>
                  </a:lnTo>
                  <a:lnTo>
                    <a:pt x="1670" y="1269"/>
                  </a:lnTo>
                  <a:lnTo>
                    <a:pt x="1682" y="1216"/>
                  </a:lnTo>
                  <a:lnTo>
                    <a:pt x="1690" y="1160"/>
                  </a:lnTo>
                  <a:lnTo>
                    <a:pt x="1695" y="1100"/>
                  </a:lnTo>
                  <a:lnTo>
                    <a:pt x="1697" y="1036"/>
                  </a:lnTo>
                  <a:lnTo>
                    <a:pt x="1694" y="966"/>
                  </a:lnTo>
                  <a:lnTo>
                    <a:pt x="1686" y="899"/>
                  </a:lnTo>
                  <a:lnTo>
                    <a:pt x="1670" y="832"/>
                  </a:lnTo>
                  <a:lnTo>
                    <a:pt x="1651" y="769"/>
                  </a:lnTo>
                  <a:lnTo>
                    <a:pt x="1627" y="708"/>
                  </a:lnTo>
                  <a:lnTo>
                    <a:pt x="1597" y="650"/>
                  </a:lnTo>
                  <a:lnTo>
                    <a:pt x="1564" y="596"/>
                  </a:lnTo>
                  <a:lnTo>
                    <a:pt x="1526" y="544"/>
                  </a:lnTo>
                  <a:lnTo>
                    <a:pt x="1484" y="496"/>
                  </a:lnTo>
                  <a:lnTo>
                    <a:pt x="1439" y="452"/>
                  </a:lnTo>
                  <a:lnTo>
                    <a:pt x="1390" y="411"/>
                  </a:lnTo>
                  <a:lnTo>
                    <a:pt x="1337" y="375"/>
                  </a:lnTo>
                  <a:lnTo>
                    <a:pt x="1282" y="346"/>
                  </a:lnTo>
                  <a:lnTo>
                    <a:pt x="1224" y="319"/>
                  </a:lnTo>
                  <a:lnTo>
                    <a:pt x="1164" y="299"/>
                  </a:lnTo>
                  <a:lnTo>
                    <a:pt x="1102" y="284"/>
                  </a:lnTo>
                  <a:lnTo>
                    <a:pt x="1038" y="275"/>
                  </a:lnTo>
                  <a:lnTo>
                    <a:pt x="971" y="271"/>
                  </a:lnTo>
                  <a:close/>
                  <a:moveTo>
                    <a:pt x="971" y="0"/>
                  </a:moveTo>
                  <a:lnTo>
                    <a:pt x="1051" y="4"/>
                  </a:lnTo>
                  <a:lnTo>
                    <a:pt x="1129" y="15"/>
                  </a:lnTo>
                  <a:lnTo>
                    <a:pt x="1204" y="31"/>
                  </a:lnTo>
                  <a:lnTo>
                    <a:pt x="1278" y="54"/>
                  </a:lnTo>
                  <a:lnTo>
                    <a:pt x="1349" y="82"/>
                  </a:lnTo>
                  <a:lnTo>
                    <a:pt x="1417" y="117"/>
                  </a:lnTo>
                  <a:lnTo>
                    <a:pt x="1482" y="156"/>
                  </a:lnTo>
                  <a:lnTo>
                    <a:pt x="1544" y="201"/>
                  </a:lnTo>
                  <a:lnTo>
                    <a:pt x="1602" y="250"/>
                  </a:lnTo>
                  <a:lnTo>
                    <a:pt x="1657" y="305"/>
                  </a:lnTo>
                  <a:lnTo>
                    <a:pt x="1708" y="362"/>
                  </a:lnTo>
                  <a:lnTo>
                    <a:pt x="1755" y="425"/>
                  </a:lnTo>
                  <a:lnTo>
                    <a:pt x="1797" y="490"/>
                  </a:lnTo>
                  <a:lnTo>
                    <a:pt x="1834" y="560"/>
                  </a:lnTo>
                  <a:lnTo>
                    <a:pt x="1866" y="633"/>
                  </a:lnTo>
                  <a:lnTo>
                    <a:pt x="1892" y="709"/>
                  </a:lnTo>
                  <a:lnTo>
                    <a:pt x="1914" y="787"/>
                  </a:lnTo>
                  <a:lnTo>
                    <a:pt x="1929" y="868"/>
                  </a:lnTo>
                  <a:lnTo>
                    <a:pt x="1939" y="951"/>
                  </a:lnTo>
                  <a:lnTo>
                    <a:pt x="1942" y="1036"/>
                  </a:lnTo>
                  <a:lnTo>
                    <a:pt x="1940" y="1108"/>
                  </a:lnTo>
                  <a:lnTo>
                    <a:pt x="1935" y="1176"/>
                  </a:lnTo>
                  <a:lnTo>
                    <a:pt x="1927" y="1240"/>
                  </a:lnTo>
                  <a:lnTo>
                    <a:pt x="1916" y="1302"/>
                  </a:lnTo>
                  <a:lnTo>
                    <a:pt x="1903" y="1360"/>
                  </a:lnTo>
                  <a:lnTo>
                    <a:pt x="1888" y="1414"/>
                  </a:lnTo>
                  <a:lnTo>
                    <a:pt x="1870" y="1466"/>
                  </a:lnTo>
                  <a:lnTo>
                    <a:pt x="1852" y="1515"/>
                  </a:lnTo>
                  <a:lnTo>
                    <a:pt x="1832" y="1560"/>
                  </a:lnTo>
                  <a:lnTo>
                    <a:pt x="1812" y="1603"/>
                  </a:lnTo>
                  <a:lnTo>
                    <a:pt x="1790" y="1645"/>
                  </a:lnTo>
                  <a:lnTo>
                    <a:pt x="1769" y="1684"/>
                  </a:lnTo>
                  <a:lnTo>
                    <a:pt x="1748" y="1720"/>
                  </a:lnTo>
                  <a:lnTo>
                    <a:pt x="1727" y="1755"/>
                  </a:lnTo>
                  <a:lnTo>
                    <a:pt x="1706" y="1788"/>
                  </a:lnTo>
                  <a:lnTo>
                    <a:pt x="1682" y="1829"/>
                  </a:lnTo>
                  <a:lnTo>
                    <a:pt x="1659" y="1865"/>
                  </a:lnTo>
                  <a:lnTo>
                    <a:pt x="1641" y="1898"/>
                  </a:lnTo>
                  <a:lnTo>
                    <a:pt x="1627" y="1928"/>
                  </a:lnTo>
                  <a:lnTo>
                    <a:pt x="1617" y="1956"/>
                  </a:lnTo>
                  <a:lnTo>
                    <a:pt x="1610" y="1983"/>
                  </a:lnTo>
                  <a:lnTo>
                    <a:pt x="1608" y="2008"/>
                  </a:lnTo>
                  <a:lnTo>
                    <a:pt x="1605" y="2058"/>
                  </a:lnTo>
                  <a:lnTo>
                    <a:pt x="1596" y="2106"/>
                  </a:lnTo>
                  <a:lnTo>
                    <a:pt x="1582" y="2154"/>
                  </a:lnTo>
                  <a:lnTo>
                    <a:pt x="1561" y="2200"/>
                  </a:lnTo>
                  <a:lnTo>
                    <a:pt x="1536" y="2245"/>
                  </a:lnTo>
                  <a:lnTo>
                    <a:pt x="1505" y="2287"/>
                  </a:lnTo>
                  <a:lnTo>
                    <a:pt x="1469" y="2327"/>
                  </a:lnTo>
                  <a:lnTo>
                    <a:pt x="1428" y="2363"/>
                  </a:lnTo>
                  <a:lnTo>
                    <a:pt x="1427" y="2385"/>
                  </a:lnTo>
                  <a:lnTo>
                    <a:pt x="1426" y="2412"/>
                  </a:lnTo>
                  <a:lnTo>
                    <a:pt x="1424" y="2440"/>
                  </a:lnTo>
                  <a:lnTo>
                    <a:pt x="1423" y="2470"/>
                  </a:lnTo>
                  <a:lnTo>
                    <a:pt x="1421" y="2500"/>
                  </a:lnTo>
                  <a:lnTo>
                    <a:pt x="1420" y="2530"/>
                  </a:lnTo>
                  <a:lnTo>
                    <a:pt x="1418" y="2559"/>
                  </a:lnTo>
                  <a:lnTo>
                    <a:pt x="1417" y="2584"/>
                  </a:lnTo>
                  <a:lnTo>
                    <a:pt x="1416" y="2605"/>
                  </a:lnTo>
                  <a:lnTo>
                    <a:pt x="1415" y="2623"/>
                  </a:lnTo>
                  <a:lnTo>
                    <a:pt x="1415" y="2634"/>
                  </a:lnTo>
                  <a:lnTo>
                    <a:pt x="1414" y="2637"/>
                  </a:lnTo>
                  <a:lnTo>
                    <a:pt x="1414" y="2651"/>
                  </a:lnTo>
                  <a:lnTo>
                    <a:pt x="1412" y="2666"/>
                  </a:lnTo>
                  <a:lnTo>
                    <a:pt x="1408" y="2683"/>
                  </a:lnTo>
                  <a:lnTo>
                    <a:pt x="1403" y="2700"/>
                  </a:lnTo>
                  <a:lnTo>
                    <a:pt x="1395" y="2720"/>
                  </a:lnTo>
                  <a:lnTo>
                    <a:pt x="1385" y="2739"/>
                  </a:lnTo>
                  <a:lnTo>
                    <a:pt x="1372" y="2759"/>
                  </a:lnTo>
                  <a:lnTo>
                    <a:pt x="1356" y="2780"/>
                  </a:lnTo>
                  <a:lnTo>
                    <a:pt x="1335" y="2799"/>
                  </a:lnTo>
                  <a:lnTo>
                    <a:pt x="1311" y="2819"/>
                  </a:lnTo>
                  <a:lnTo>
                    <a:pt x="1283" y="2836"/>
                  </a:lnTo>
                  <a:lnTo>
                    <a:pt x="1251" y="2854"/>
                  </a:lnTo>
                  <a:lnTo>
                    <a:pt x="1213" y="2870"/>
                  </a:lnTo>
                  <a:lnTo>
                    <a:pt x="1191" y="2901"/>
                  </a:lnTo>
                  <a:lnTo>
                    <a:pt x="1164" y="2929"/>
                  </a:lnTo>
                  <a:lnTo>
                    <a:pt x="1134" y="2956"/>
                  </a:lnTo>
                  <a:lnTo>
                    <a:pt x="1113" y="2968"/>
                  </a:lnTo>
                  <a:lnTo>
                    <a:pt x="1090" y="2976"/>
                  </a:lnTo>
                  <a:lnTo>
                    <a:pt x="1066" y="2978"/>
                  </a:lnTo>
                  <a:lnTo>
                    <a:pt x="877" y="2978"/>
                  </a:lnTo>
                  <a:lnTo>
                    <a:pt x="853" y="2976"/>
                  </a:lnTo>
                  <a:lnTo>
                    <a:pt x="830" y="2968"/>
                  </a:lnTo>
                  <a:lnTo>
                    <a:pt x="809" y="2956"/>
                  </a:lnTo>
                  <a:lnTo>
                    <a:pt x="779" y="2929"/>
                  </a:lnTo>
                  <a:lnTo>
                    <a:pt x="752" y="2901"/>
                  </a:lnTo>
                  <a:lnTo>
                    <a:pt x="730" y="2870"/>
                  </a:lnTo>
                  <a:lnTo>
                    <a:pt x="690" y="2852"/>
                  </a:lnTo>
                  <a:lnTo>
                    <a:pt x="655" y="2834"/>
                  </a:lnTo>
                  <a:lnTo>
                    <a:pt x="625" y="2814"/>
                  </a:lnTo>
                  <a:lnTo>
                    <a:pt x="601" y="2793"/>
                  </a:lnTo>
                  <a:lnTo>
                    <a:pt x="581" y="2772"/>
                  </a:lnTo>
                  <a:lnTo>
                    <a:pt x="565" y="2750"/>
                  </a:lnTo>
                  <a:lnTo>
                    <a:pt x="553" y="2729"/>
                  </a:lnTo>
                  <a:lnTo>
                    <a:pt x="543" y="2708"/>
                  </a:lnTo>
                  <a:lnTo>
                    <a:pt x="537" y="2688"/>
                  </a:lnTo>
                  <a:lnTo>
                    <a:pt x="532" y="2669"/>
                  </a:lnTo>
                  <a:lnTo>
                    <a:pt x="530" y="2653"/>
                  </a:lnTo>
                  <a:lnTo>
                    <a:pt x="529" y="2637"/>
                  </a:lnTo>
                  <a:lnTo>
                    <a:pt x="529" y="2637"/>
                  </a:lnTo>
                  <a:lnTo>
                    <a:pt x="529" y="2634"/>
                  </a:lnTo>
                  <a:lnTo>
                    <a:pt x="528" y="2623"/>
                  </a:lnTo>
                  <a:lnTo>
                    <a:pt x="527" y="2605"/>
                  </a:lnTo>
                  <a:lnTo>
                    <a:pt x="526" y="2584"/>
                  </a:lnTo>
                  <a:lnTo>
                    <a:pt x="525" y="2559"/>
                  </a:lnTo>
                  <a:lnTo>
                    <a:pt x="523" y="2530"/>
                  </a:lnTo>
                  <a:lnTo>
                    <a:pt x="522" y="2500"/>
                  </a:lnTo>
                  <a:lnTo>
                    <a:pt x="520" y="2470"/>
                  </a:lnTo>
                  <a:lnTo>
                    <a:pt x="519" y="2440"/>
                  </a:lnTo>
                  <a:lnTo>
                    <a:pt x="517" y="2412"/>
                  </a:lnTo>
                  <a:lnTo>
                    <a:pt x="516" y="2385"/>
                  </a:lnTo>
                  <a:lnTo>
                    <a:pt x="515" y="2363"/>
                  </a:lnTo>
                  <a:lnTo>
                    <a:pt x="474" y="2327"/>
                  </a:lnTo>
                  <a:lnTo>
                    <a:pt x="438" y="2287"/>
                  </a:lnTo>
                  <a:lnTo>
                    <a:pt x="407" y="2245"/>
                  </a:lnTo>
                  <a:lnTo>
                    <a:pt x="382" y="2200"/>
                  </a:lnTo>
                  <a:lnTo>
                    <a:pt x="361" y="2154"/>
                  </a:lnTo>
                  <a:lnTo>
                    <a:pt x="346" y="2106"/>
                  </a:lnTo>
                  <a:lnTo>
                    <a:pt x="337" y="2058"/>
                  </a:lnTo>
                  <a:lnTo>
                    <a:pt x="334" y="2008"/>
                  </a:lnTo>
                  <a:lnTo>
                    <a:pt x="332" y="1983"/>
                  </a:lnTo>
                  <a:lnTo>
                    <a:pt x="325" y="1956"/>
                  </a:lnTo>
                  <a:lnTo>
                    <a:pt x="315" y="1928"/>
                  </a:lnTo>
                  <a:lnTo>
                    <a:pt x="301" y="1898"/>
                  </a:lnTo>
                  <a:lnTo>
                    <a:pt x="283" y="1865"/>
                  </a:lnTo>
                  <a:lnTo>
                    <a:pt x="262" y="1829"/>
                  </a:lnTo>
                  <a:lnTo>
                    <a:pt x="237" y="1789"/>
                  </a:lnTo>
                  <a:lnTo>
                    <a:pt x="217" y="1756"/>
                  </a:lnTo>
                  <a:lnTo>
                    <a:pt x="196" y="1720"/>
                  </a:lnTo>
                  <a:lnTo>
                    <a:pt x="174" y="1684"/>
                  </a:lnTo>
                  <a:lnTo>
                    <a:pt x="153" y="1645"/>
                  </a:lnTo>
                  <a:lnTo>
                    <a:pt x="132" y="1604"/>
                  </a:lnTo>
                  <a:lnTo>
                    <a:pt x="111" y="1560"/>
                  </a:lnTo>
                  <a:lnTo>
                    <a:pt x="91" y="1515"/>
                  </a:lnTo>
                  <a:lnTo>
                    <a:pt x="73" y="1466"/>
                  </a:lnTo>
                  <a:lnTo>
                    <a:pt x="55" y="1414"/>
                  </a:lnTo>
                  <a:lnTo>
                    <a:pt x="40" y="1360"/>
                  </a:lnTo>
                  <a:lnTo>
                    <a:pt x="27" y="1302"/>
                  </a:lnTo>
                  <a:lnTo>
                    <a:pt x="15" y="1240"/>
                  </a:lnTo>
                  <a:lnTo>
                    <a:pt x="7" y="1176"/>
                  </a:lnTo>
                  <a:lnTo>
                    <a:pt x="2" y="1108"/>
                  </a:lnTo>
                  <a:lnTo>
                    <a:pt x="0" y="1036"/>
                  </a:lnTo>
                  <a:lnTo>
                    <a:pt x="3" y="951"/>
                  </a:lnTo>
                  <a:lnTo>
                    <a:pt x="13" y="868"/>
                  </a:lnTo>
                  <a:lnTo>
                    <a:pt x="29" y="787"/>
                  </a:lnTo>
                  <a:lnTo>
                    <a:pt x="51" y="709"/>
                  </a:lnTo>
                  <a:lnTo>
                    <a:pt x="77" y="633"/>
                  </a:lnTo>
                  <a:lnTo>
                    <a:pt x="109" y="560"/>
                  </a:lnTo>
                  <a:lnTo>
                    <a:pt x="146" y="490"/>
                  </a:lnTo>
                  <a:lnTo>
                    <a:pt x="188" y="425"/>
                  </a:lnTo>
                  <a:lnTo>
                    <a:pt x="235" y="362"/>
                  </a:lnTo>
                  <a:lnTo>
                    <a:pt x="285" y="305"/>
                  </a:lnTo>
                  <a:lnTo>
                    <a:pt x="340" y="250"/>
                  </a:lnTo>
                  <a:lnTo>
                    <a:pt x="399" y="201"/>
                  </a:lnTo>
                  <a:lnTo>
                    <a:pt x="461" y="156"/>
                  </a:lnTo>
                  <a:lnTo>
                    <a:pt x="526" y="117"/>
                  </a:lnTo>
                  <a:lnTo>
                    <a:pt x="594" y="82"/>
                  </a:lnTo>
                  <a:lnTo>
                    <a:pt x="665" y="54"/>
                  </a:lnTo>
                  <a:lnTo>
                    <a:pt x="739" y="31"/>
                  </a:lnTo>
                  <a:lnTo>
                    <a:pt x="814" y="15"/>
                  </a:lnTo>
                  <a:lnTo>
                    <a:pt x="892" y="4"/>
                  </a:lnTo>
                  <a:lnTo>
                    <a:pt x="97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32"/>
            <p:cNvSpPr>
              <a:spLocks/>
            </p:cNvSpPr>
            <p:nvPr/>
          </p:nvSpPr>
          <p:spPr bwMode="auto">
            <a:xfrm>
              <a:off x="6537326" y="2682875"/>
              <a:ext cx="22225" cy="52388"/>
            </a:xfrm>
            <a:custGeom>
              <a:avLst/>
              <a:gdLst>
                <a:gd name="T0" fmla="*/ 61 w 123"/>
                <a:gd name="T1" fmla="*/ 0 h 337"/>
                <a:gd name="T2" fmla="*/ 61 w 123"/>
                <a:gd name="T3" fmla="*/ 0 h 337"/>
                <a:gd name="T4" fmla="*/ 77 w 123"/>
                <a:gd name="T5" fmla="*/ 2 h 337"/>
                <a:gd name="T6" fmla="*/ 92 w 123"/>
                <a:gd name="T7" fmla="*/ 8 h 337"/>
                <a:gd name="T8" fmla="*/ 105 w 123"/>
                <a:gd name="T9" fmla="*/ 20 h 337"/>
                <a:gd name="T10" fmla="*/ 115 w 123"/>
                <a:gd name="T11" fmla="*/ 33 h 337"/>
                <a:gd name="T12" fmla="*/ 121 w 123"/>
                <a:gd name="T13" fmla="*/ 49 h 337"/>
                <a:gd name="T14" fmla="*/ 123 w 123"/>
                <a:gd name="T15" fmla="*/ 67 h 337"/>
                <a:gd name="T16" fmla="*/ 123 w 123"/>
                <a:gd name="T17" fmla="*/ 269 h 337"/>
                <a:gd name="T18" fmla="*/ 121 w 123"/>
                <a:gd name="T19" fmla="*/ 288 h 337"/>
                <a:gd name="T20" fmla="*/ 115 w 123"/>
                <a:gd name="T21" fmla="*/ 304 h 337"/>
                <a:gd name="T22" fmla="*/ 105 w 123"/>
                <a:gd name="T23" fmla="*/ 318 h 337"/>
                <a:gd name="T24" fmla="*/ 92 w 123"/>
                <a:gd name="T25" fmla="*/ 328 h 337"/>
                <a:gd name="T26" fmla="*/ 77 w 123"/>
                <a:gd name="T27" fmla="*/ 335 h 337"/>
                <a:gd name="T28" fmla="*/ 61 w 123"/>
                <a:gd name="T29" fmla="*/ 337 h 337"/>
                <a:gd name="T30" fmla="*/ 45 w 123"/>
                <a:gd name="T31" fmla="*/ 335 h 337"/>
                <a:gd name="T32" fmla="*/ 30 w 123"/>
                <a:gd name="T33" fmla="*/ 328 h 337"/>
                <a:gd name="T34" fmla="*/ 18 w 123"/>
                <a:gd name="T35" fmla="*/ 318 h 337"/>
                <a:gd name="T36" fmla="*/ 8 w 123"/>
                <a:gd name="T37" fmla="*/ 304 h 337"/>
                <a:gd name="T38" fmla="*/ 2 w 123"/>
                <a:gd name="T39" fmla="*/ 288 h 337"/>
                <a:gd name="T40" fmla="*/ 0 w 123"/>
                <a:gd name="T41" fmla="*/ 269 h 337"/>
                <a:gd name="T42" fmla="*/ 0 w 123"/>
                <a:gd name="T43" fmla="*/ 67 h 337"/>
                <a:gd name="T44" fmla="*/ 2 w 123"/>
                <a:gd name="T45" fmla="*/ 49 h 337"/>
                <a:gd name="T46" fmla="*/ 8 w 123"/>
                <a:gd name="T47" fmla="*/ 33 h 337"/>
                <a:gd name="T48" fmla="*/ 18 w 123"/>
                <a:gd name="T49" fmla="*/ 20 h 337"/>
                <a:gd name="T50" fmla="*/ 30 w 123"/>
                <a:gd name="T51" fmla="*/ 8 h 337"/>
                <a:gd name="T52" fmla="*/ 45 w 123"/>
                <a:gd name="T53" fmla="*/ 2 h 337"/>
                <a:gd name="T54" fmla="*/ 61 w 123"/>
                <a:gd name="T55" fmla="*/ 0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23" h="337">
                  <a:moveTo>
                    <a:pt x="61" y="0"/>
                  </a:moveTo>
                  <a:lnTo>
                    <a:pt x="61" y="0"/>
                  </a:lnTo>
                  <a:lnTo>
                    <a:pt x="77" y="2"/>
                  </a:lnTo>
                  <a:lnTo>
                    <a:pt x="92" y="8"/>
                  </a:lnTo>
                  <a:lnTo>
                    <a:pt x="105" y="20"/>
                  </a:lnTo>
                  <a:lnTo>
                    <a:pt x="115" y="33"/>
                  </a:lnTo>
                  <a:lnTo>
                    <a:pt x="121" y="49"/>
                  </a:lnTo>
                  <a:lnTo>
                    <a:pt x="123" y="67"/>
                  </a:lnTo>
                  <a:lnTo>
                    <a:pt x="123" y="269"/>
                  </a:lnTo>
                  <a:lnTo>
                    <a:pt x="121" y="288"/>
                  </a:lnTo>
                  <a:lnTo>
                    <a:pt x="115" y="304"/>
                  </a:lnTo>
                  <a:lnTo>
                    <a:pt x="105" y="318"/>
                  </a:lnTo>
                  <a:lnTo>
                    <a:pt x="92" y="328"/>
                  </a:lnTo>
                  <a:lnTo>
                    <a:pt x="77" y="335"/>
                  </a:lnTo>
                  <a:lnTo>
                    <a:pt x="61" y="337"/>
                  </a:lnTo>
                  <a:lnTo>
                    <a:pt x="45" y="335"/>
                  </a:lnTo>
                  <a:lnTo>
                    <a:pt x="30" y="328"/>
                  </a:lnTo>
                  <a:lnTo>
                    <a:pt x="18" y="318"/>
                  </a:lnTo>
                  <a:lnTo>
                    <a:pt x="8" y="304"/>
                  </a:lnTo>
                  <a:lnTo>
                    <a:pt x="2" y="288"/>
                  </a:lnTo>
                  <a:lnTo>
                    <a:pt x="0" y="269"/>
                  </a:lnTo>
                  <a:lnTo>
                    <a:pt x="0" y="67"/>
                  </a:lnTo>
                  <a:lnTo>
                    <a:pt x="2" y="49"/>
                  </a:lnTo>
                  <a:lnTo>
                    <a:pt x="8" y="33"/>
                  </a:lnTo>
                  <a:lnTo>
                    <a:pt x="18" y="20"/>
                  </a:lnTo>
                  <a:lnTo>
                    <a:pt x="30" y="8"/>
                  </a:lnTo>
                  <a:lnTo>
                    <a:pt x="45" y="2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33"/>
            <p:cNvSpPr>
              <a:spLocks/>
            </p:cNvSpPr>
            <p:nvPr/>
          </p:nvSpPr>
          <p:spPr bwMode="auto">
            <a:xfrm>
              <a:off x="6416676" y="2714625"/>
              <a:ext cx="38100" cy="49213"/>
            </a:xfrm>
            <a:custGeom>
              <a:avLst/>
              <a:gdLst>
                <a:gd name="T0" fmla="*/ 61 w 215"/>
                <a:gd name="T1" fmla="*/ 0 h 312"/>
                <a:gd name="T2" fmla="*/ 77 w 215"/>
                <a:gd name="T3" fmla="*/ 2 h 312"/>
                <a:gd name="T4" fmla="*/ 91 w 215"/>
                <a:gd name="T5" fmla="*/ 9 h 312"/>
                <a:gd name="T6" fmla="*/ 104 w 215"/>
                <a:gd name="T7" fmla="*/ 20 h 312"/>
                <a:gd name="T8" fmla="*/ 114 w 215"/>
                <a:gd name="T9" fmla="*/ 34 h 312"/>
                <a:gd name="T10" fmla="*/ 207 w 215"/>
                <a:gd name="T11" fmla="*/ 210 h 312"/>
                <a:gd name="T12" fmla="*/ 213 w 215"/>
                <a:gd name="T13" fmla="*/ 227 h 312"/>
                <a:gd name="T14" fmla="*/ 215 w 215"/>
                <a:gd name="T15" fmla="*/ 245 h 312"/>
                <a:gd name="T16" fmla="*/ 213 w 215"/>
                <a:gd name="T17" fmla="*/ 261 h 312"/>
                <a:gd name="T18" fmla="*/ 207 w 215"/>
                <a:gd name="T19" fmla="*/ 278 h 312"/>
                <a:gd name="T20" fmla="*/ 198 w 215"/>
                <a:gd name="T21" fmla="*/ 292 h 312"/>
                <a:gd name="T22" fmla="*/ 185 w 215"/>
                <a:gd name="T23" fmla="*/ 303 h 312"/>
                <a:gd name="T24" fmla="*/ 170 w 215"/>
                <a:gd name="T25" fmla="*/ 310 h 312"/>
                <a:gd name="T26" fmla="*/ 154 w 215"/>
                <a:gd name="T27" fmla="*/ 312 h 312"/>
                <a:gd name="T28" fmla="*/ 138 w 215"/>
                <a:gd name="T29" fmla="*/ 310 h 312"/>
                <a:gd name="T30" fmla="*/ 123 w 215"/>
                <a:gd name="T31" fmla="*/ 303 h 312"/>
                <a:gd name="T32" fmla="*/ 110 w 215"/>
                <a:gd name="T33" fmla="*/ 292 h 312"/>
                <a:gd name="T34" fmla="*/ 100 w 215"/>
                <a:gd name="T35" fmla="*/ 278 h 312"/>
                <a:gd name="T36" fmla="*/ 8 w 215"/>
                <a:gd name="T37" fmla="*/ 102 h 312"/>
                <a:gd name="T38" fmla="*/ 2 w 215"/>
                <a:gd name="T39" fmla="*/ 85 h 312"/>
                <a:gd name="T40" fmla="*/ 0 w 215"/>
                <a:gd name="T41" fmla="*/ 68 h 312"/>
                <a:gd name="T42" fmla="*/ 2 w 215"/>
                <a:gd name="T43" fmla="*/ 51 h 312"/>
                <a:gd name="T44" fmla="*/ 8 w 215"/>
                <a:gd name="T45" fmla="*/ 34 h 312"/>
                <a:gd name="T46" fmla="*/ 18 w 215"/>
                <a:gd name="T47" fmla="*/ 21 h 312"/>
                <a:gd name="T48" fmla="*/ 30 w 215"/>
                <a:gd name="T49" fmla="*/ 10 h 312"/>
                <a:gd name="T50" fmla="*/ 46 w 215"/>
                <a:gd name="T51" fmla="*/ 2 h 312"/>
                <a:gd name="T52" fmla="*/ 61 w 215"/>
                <a:gd name="T53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15" h="312">
                  <a:moveTo>
                    <a:pt x="61" y="0"/>
                  </a:moveTo>
                  <a:lnTo>
                    <a:pt x="77" y="2"/>
                  </a:lnTo>
                  <a:lnTo>
                    <a:pt x="91" y="9"/>
                  </a:lnTo>
                  <a:lnTo>
                    <a:pt x="104" y="20"/>
                  </a:lnTo>
                  <a:lnTo>
                    <a:pt x="114" y="34"/>
                  </a:lnTo>
                  <a:lnTo>
                    <a:pt x="207" y="210"/>
                  </a:lnTo>
                  <a:lnTo>
                    <a:pt x="213" y="227"/>
                  </a:lnTo>
                  <a:lnTo>
                    <a:pt x="215" y="245"/>
                  </a:lnTo>
                  <a:lnTo>
                    <a:pt x="213" y="261"/>
                  </a:lnTo>
                  <a:lnTo>
                    <a:pt x="207" y="278"/>
                  </a:lnTo>
                  <a:lnTo>
                    <a:pt x="198" y="292"/>
                  </a:lnTo>
                  <a:lnTo>
                    <a:pt x="185" y="303"/>
                  </a:lnTo>
                  <a:lnTo>
                    <a:pt x="170" y="310"/>
                  </a:lnTo>
                  <a:lnTo>
                    <a:pt x="154" y="312"/>
                  </a:lnTo>
                  <a:lnTo>
                    <a:pt x="138" y="310"/>
                  </a:lnTo>
                  <a:lnTo>
                    <a:pt x="123" y="303"/>
                  </a:lnTo>
                  <a:lnTo>
                    <a:pt x="110" y="292"/>
                  </a:lnTo>
                  <a:lnTo>
                    <a:pt x="100" y="278"/>
                  </a:lnTo>
                  <a:lnTo>
                    <a:pt x="8" y="102"/>
                  </a:lnTo>
                  <a:lnTo>
                    <a:pt x="2" y="85"/>
                  </a:lnTo>
                  <a:lnTo>
                    <a:pt x="0" y="68"/>
                  </a:lnTo>
                  <a:lnTo>
                    <a:pt x="2" y="51"/>
                  </a:lnTo>
                  <a:lnTo>
                    <a:pt x="8" y="34"/>
                  </a:lnTo>
                  <a:lnTo>
                    <a:pt x="18" y="21"/>
                  </a:lnTo>
                  <a:lnTo>
                    <a:pt x="30" y="10"/>
                  </a:lnTo>
                  <a:lnTo>
                    <a:pt x="46" y="2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34"/>
            <p:cNvSpPr>
              <a:spLocks/>
            </p:cNvSpPr>
            <p:nvPr/>
          </p:nvSpPr>
          <p:spPr bwMode="auto">
            <a:xfrm>
              <a:off x="6327776" y="2803525"/>
              <a:ext cx="49213" cy="38100"/>
            </a:xfrm>
            <a:custGeom>
              <a:avLst/>
              <a:gdLst>
                <a:gd name="T0" fmla="*/ 61 w 281"/>
                <a:gd name="T1" fmla="*/ 0 h 236"/>
                <a:gd name="T2" fmla="*/ 76 w 281"/>
                <a:gd name="T3" fmla="*/ 2 h 236"/>
                <a:gd name="T4" fmla="*/ 92 w 281"/>
                <a:gd name="T5" fmla="*/ 9 h 236"/>
                <a:gd name="T6" fmla="*/ 251 w 281"/>
                <a:gd name="T7" fmla="*/ 109 h 236"/>
                <a:gd name="T8" fmla="*/ 264 w 281"/>
                <a:gd name="T9" fmla="*/ 121 h 236"/>
                <a:gd name="T10" fmla="*/ 273 w 281"/>
                <a:gd name="T11" fmla="*/ 135 h 236"/>
                <a:gd name="T12" fmla="*/ 279 w 281"/>
                <a:gd name="T13" fmla="*/ 151 h 236"/>
                <a:gd name="T14" fmla="*/ 281 w 281"/>
                <a:gd name="T15" fmla="*/ 168 h 236"/>
                <a:gd name="T16" fmla="*/ 279 w 281"/>
                <a:gd name="T17" fmla="*/ 186 h 236"/>
                <a:gd name="T18" fmla="*/ 273 w 281"/>
                <a:gd name="T19" fmla="*/ 202 h 236"/>
                <a:gd name="T20" fmla="*/ 263 w 281"/>
                <a:gd name="T21" fmla="*/ 216 h 236"/>
                <a:gd name="T22" fmla="*/ 250 w 281"/>
                <a:gd name="T23" fmla="*/ 228 h 236"/>
                <a:gd name="T24" fmla="*/ 235 w 281"/>
                <a:gd name="T25" fmla="*/ 234 h 236"/>
                <a:gd name="T26" fmla="*/ 220 w 281"/>
                <a:gd name="T27" fmla="*/ 236 h 236"/>
                <a:gd name="T28" fmla="*/ 204 w 281"/>
                <a:gd name="T29" fmla="*/ 234 h 236"/>
                <a:gd name="T30" fmla="*/ 189 w 281"/>
                <a:gd name="T31" fmla="*/ 226 h 236"/>
                <a:gd name="T32" fmla="*/ 30 w 281"/>
                <a:gd name="T33" fmla="*/ 126 h 236"/>
                <a:gd name="T34" fmla="*/ 17 w 281"/>
                <a:gd name="T35" fmla="*/ 115 h 236"/>
                <a:gd name="T36" fmla="*/ 8 w 281"/>
                <a:gd name="T37" fmla="*/ 100 h 236"/>
                <a:gd name="T38" fmla="*/ 2 w 281"/>
                <a:gd name="T39" fmla="*/ 85 h 236"/>
                <a:gd name="T40" fmla="*/ 0 w 281"/>
                <a:gd name="T41" fmla="*/ 67 h 236"/>
                <a:gd name="T42" fmla="*/ 2 w 281"/>
                <a:gd name="T43" fmla="*/ 49 h 236"/>
                <a:gd name="T44" fmla="*/ 8 w 281"/>
                <a:gd name="T45" fmla="*/ 33 h 236"/>
                <a:gd name="T46" fmla="*/ 18 w 281"/>
                <a:gd name="T47" fmla="*/ 18 h 236"/>
                <a:gd name="T48" fmla="*/ 31 w 281"/>
                <a:gd name="T49" fmla="*/ 9 h 236"/>
                <a:gd name="T50" fmla="*/ 45 w 281"/>
                <a:gd name="T51" fmla="*/ 2 h 236"/>
                <a:gd name="T52" fmla="*/ 61 w 281"/>
                <a:gd name="T53" fmla="*/ 0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81" h="236">
                  <a:moveTo>
                    <a:pt x="61" y="0"/>
                  </a:moveTo>
                  <a:lnTo>
                    <a:pt x="76" y="2"/>
                  </a:lnTo>
                  <a:lnTo>
                    <a:pt x="92" y="9"/>
                  </a:lnTo>
                  <a:lnTo>
                    <a:pt x="251" y="109"/>
                  </a:lnTo>
                  <a:lnTo>
                    <a:pt x="264" y="121"/>
                  </a:lnTo>
                  <a:lnTo>
                    <a:pt x="273" y="135"/>
                  </a:lnTo>
                  <a:lnTo>
                    <a:pt x="279" y="151"/>
                  </a:lnTo>
                  <a:lnTo>
                    <a:pt x="281" y="168"/>
                  </a:lnTo>
                  <a:lnTo>
                    <a:pt x="279" y="186"/>
                  </a:lnTo>
                  <a:lnTo>
                    <a:pt x="273" y="202"/>
                  </a:lnTo>
                  <a:lnTo>
                    <a:pt x="263" y="216"/>
                  </a:lnTo>
                  <a:lnTo>
                    <a:pt x="250" y="228"/>
                  </a:lnTo>
                  <a:lnTo>
                    <a:pt x="235" y="234"/>
                  </a:lnTo>
                  <a:lnTo>
                    <a:pt x="220" y="236"/>
                  </a:lnTo>
                  <a:lnTo>
                    <a:pt x="204" y="234"/>
                  </a:lnTo>
                  <a:lnTo>
                    <a:pt x="189" y="226"/>
                  </a:lnTo>
                  <a:lnTo>
                    <a:pt x="30" y="126"/>
                  </a:lnTo>
                  <a:lnTo>
                    <a:pt x="17" y="115"/>
                  </a:lnTo>
                  <a:lnTo>
                    <a:pt x="8" y="100"/>
                  </a:lnTo>
                  <a:lnTo>
                    <a:pt x="2" y="85"/>
                  </a:lnTo>
                  <a:lnTo>
                    <a:pt x="0" y="67"/>
                  </a:lnTo>
                  <a:lnTo>
                    <a:pt x="2" y="49"/>
                  </a:lnTo>
                  <a:lnTo>
                    <a:pt x="8" y="33"/>
                  </a:lnTo>
                  <a:lnTo>
                    <a:pt x="18" y="18"/>
                  </a:lnTo>
                  <a:lnTo>
                    <a:pt x="31" y="9"/>
                  </a:lnTo>
                  <a:lnTo>
                    <a:pt x="45" y="2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35"/>
            <p:cNvSpPr>
              <a:spLocks/>
            </p:cNvSpPr>
            <p:nvPr/>
          </p:nvSpPr>
          <p:spPr bwMode="auto">
            <a:xfrm>
              <a:off x="6294438" y="2924175"/>
              <a:ext cx="53975" cy="22225"/>
            </a:xfrm>
            <a:custGeom>
              <a:avLst/>
              <a:gdLst>
                <a:gd name="T0" fmla="*/ 61 w 307"/>
                <a:gd name="T1" fmla="*/ 0 h 136"/>
                <a:gd name="T2" fmla="*/ 246 w 307"/>
                <a:gd name="T3" fmla="*/ 0 h 136"/>
                <a:gd name="T4" fmla="*/ 262 w 307"/>
                <a:gd name="T5" fmla="*/ 3 h 136"/>
                <a:gd name="T6" fmla="*/ 277 w 307"/>
                <a:gd name="T7" fmla="*/ 10 h 136"/>
                <a:gd name="T8" fmla="*/ 289 w 307"/>
                <a:gd name="T9" fmla="*/ 20 h 136"/>
                <a:gd name="T10" fmla="*/ 299 w 307"/>
                <a:gd name="T11" fmla="*/ 34 h 136"/>
                <a:gd name="T12" fmla="*/ 305 w 307"/>
                <a:gd name="T13" fmla="*/ 49 h 136"/>
                <a:gd name="T14" fmla="*/ 307 w 307"/>
                <a:gd name="T15" fmla="*/ 68 h 136"/>
                <a:gd name="T16" fmla="*/ 305 w 307"/>
                <a:gd name="T17" fmla="*/ 86 h 136"/>
                <a:gd name="T18" fmla="*/ 299 w 307"/>
                <a:gd name="T19" fmla="*/ 101 h 136"/>
                <a:gd name="T20" fmla="*/ 289 w 307"/>
                <a:gd name="T21" fmla="*/ 116 h 136"/>
                <a:gd name="T22" fmla="*/ 277 w 307"/>
                <a:gd name="T23" fmla="*/ 126 h 136"/>
                <a:gd name="T24" fmla="*/ 262 w 307"/>
                <a:gd name="T25" fmla="*/ 133 h 136"/>
                <a:gd name="T26" fmla="*/ 246 w 307"/>
                <a:gd name="T27" fmla="*/ 136 h 136"/>
                <a:gd name="T28" fmla="*/ 61 w 307"/>
                <a:gd name="T29" fmla="*/ 136 h 136"/>
                <a:gd name="T30" fmla="*/ 45 w 307"/>
                <a:gd name="T31" fmla="*/ 133 h 136"/>
                <a:gd name="T32" fmla="*/ 31 w 307"/>
                <a:gd name="T33" fmla="*/ 126 h 136"/>
                <a:gd name="T34" fmla="*/ 18 w 307"/>
                <a:gd name="T35" fmla="*/ 116 h 136"/>
                <a:gd name="T36" fmla="*/ 9 w 307"/>
                <a:gd name="T37" fmla="*/ 101 h 136"/>
                <a:gd name="T38" fmla="*/ 2 w 307"/>
                <a:gd name="T39" fmla="*/ 86 h 136"/>
                <a:gd name="T40" fmla="*/ 0 w 307"/>
                <a:gd name="T41" fmla="*/ 68 h 136"/>
                <a:gd name="T42" fmla="*/ 2 w 307"/>
                <a:gd name="T43" fmla="*/ 49 h 136"/>
                <a:gd name="T44" fmla="*/ 9 w 307"/>
                <a:gd name="T45" fmla="*/ 34 h 136"/>
                <a:gd name="T46" fmla="*/ 18 w 307"/>
                <a:gd name="T47" fmla="*/ 20 h 136"/>
                <a:gd name="T48" fmla="*/ 31 w 307"/>
                <a:gd name="T49" fmla="*/ 10 h 136"/>
                <a:gd name="T50" fmla="*/ 45 w 307"/>
                <a:gd name="T51" fmla="*/ 3 h 136"/>
                <a:gd name="T52" fmla="*/ 61 w 307"/>
                <a:gd name="T53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07" h="136">
                  <a:moveTo>
                    <a:pt x="61" y="0"/>
                  </a:moveTo>
                  <a:lnTo>
                    <a:pt x="246" y="0"/>
                  </a:lnTo>
                  <a:lnTo>
                    <a:pt x="262" y="3"/>
                  </a:lnTo>
                  <a:lnTo>
                    <a:pt x="277" y="10"/>
                  </a:lnTo>
                  <a:lnTo>
                    <a:pt x="289" y="20"/>
                  </a:lnTo>
                  <a:lnTo>
                    <a:pt x="299" y="34"/>
                  </a:lnTo>
                  <a:lnTo>
                    <a:pt x="305" y="49"/>
                  </a:lnTo>
                  <a:lnTo>
                    <a:pt x="307" y="68"/>
                  </a:lnTo>
                  <a:lnTo>
                    <a:pt x="305" y="86"/>
                  </a:lnTo>
                  <a:lnTo>
                    <a:pt x="299" y="101"/>
                  </a:lnTo>
                  <a:lnTo>
                    <a:pt x="289" y="116"/>
                  </a:lnTo>
                  <a:lnTo>
                    <a:pt x="277" y="126"/>
                  </a:lnTo>
                  <a:lnTo>
                    <a:pt x="262" y="133"/>
                  </a:lnTo>
                  <a:lnTo>
                    <a:pt x="246" y="136"/>
                  </a:lnTo>
                  <a:lnTo>
                    <a:pt x="61" y="136"/>
                  </a:lnTo>
                  <a:lnTo>
                    <a:pt x="45" y="133"/>
                  </a:lnTo>
                  <a:lnTo>
                    <a:pt x="31" y="126"/>
                  </a:lnTo>
                  <a:lnTo>
                    <a:pt x="18" y="116"/>
                  </a:lnTo>
                  <a:lnTo>
                    <a:pt x="9" y="101"/>
                  </a:lnTo>
                  <a:lnTo>
                    <a:pt x="2" y="86"/>
                  </a:lnTo>
                  <a:lnTo>
                    <a:pt x="0" y="68"/>
                  </a:lnTo>
                  <a:lnTo>
                    <a:pt x="2" y="49"/>
                  </a:lnTo>
                  <a:lnTo>
                    <a:pt x="9" y="34"/>
                  </a:lnTo>
                  <a:lnTo>
                    <a:pt x="18" y="20"/>
                  </a:lnTo>
                  <a:lnTo>
                    <a:pt x="31" y="10"/>
                  </a:lnTo>
                  <a:lnTo>
                    <a:pt x="45" y="3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36"/>
            <p:cNvSpPr>
              <a:spLocks/>
            </p:cNvSpPr>
            <p:nvPr/>
          </p:nvSpPr>
          <p:spPr bwMode="auto">
            <a:xfrm>
              <a:off x="6327776" y="3028950"/>
              <a:ext cx="49213" cy="38100"/>
            </a:xfrm>
            <a:custGeom>
              <a:avLst/>
              <a:gdLst>
                <a:gd name="T0" fmla="*/ 220 w 281"/>
                <a:gd name="T1" fmla="*/ 0 h 238"/>
                <a:gd name="T2" fmla="*/ 236 w 281"/>
                <a:gd name="T3" fmla="*/ 3 h 238"/>
                <a:gd name="T4" fmla="*/ 250 w 281"/>
                <a:gd name="T5" fmla="*/ 9 h 238"/>
                <a:gd name="T6" fmla="*/ 263 w 281"/>
                <a:gd name="T7" fmla="*/ 20 h 238"/>
                <a:gd name="T8" fmla="*/ 273 w 281"/>
                <a:gd name="T9" fmla="*/ 34 h 238"/>
                <a:gd name="T10" fmla="*/ 279 w 281"/>
                <a:gd name="T11" fmla="*/ 51 h 238"/>
                <a:gd name="T12" fmla="*/ 281 w 281"/>
                <a:gd name="T13" fmla="*/ 69 h 238"/>
                <a:gd name="T14" fmla="*/ 279 w 281"/>
                <a:gd name="T15" fmla="*/ 85 h 238"/>
                <a:gd name="T16" fmla="*/ 273 w 281"/>
                <a:gd name="T17" fmla="*/ 102 h 238"/>
                <a:gd name="T18" fmla="*/ 263 w 281"/>
                <a:gd name="T19" fmla="*/ 116 h 238"/>
                <a:gd name="T20" fmla="*/ 251 w 281"/>
                <a:gd name="T21" fmla="*/ 127 h 238"/>
                <a:gd name="T22" fmla="*/ 92 w 281"/>
                <a:gd name="T23" fmla="*/ 228 h 238"/>
                <a:gd name="T24" fmla="*/ 77 w 281"/>
                <a:gd name="T25" fmla="*/ 234 h 238"/>
                <a:gd name="T26" fmla="*/ 61 w 281"/>
                <a:gd name="T27" fmla="*/ 238 h 238"/>
                <a:gd name="T28" fmla="*/ 45 w 281"/>
                <a:gd name="T29" fmla="*/ 234 h 238"/>
                <a:gd name="T30" fmla="*/ 31 w 281"/>
                <a:gd name="T31" fmla="*/ 229 h 238"/>
                <a:gd name="T32" fmla="*/ 18 w 281"/>
                <a:gd name="T33" fmla="*/ 218 h 238"/>
                <a:gd name="T34" fmla="*/ 8 w 281"/>
                <a:gd name="T35" fmla="*/ 203 h 238"/>
                <a:gd name="T36" fmla="*/ 2 w 281"/>
                <a:gd name="T37" fmla="*/ 187 h 238"/>
                <a:gd name="T38" fmla="*/ 0 w 281"/>
                <a:gd name="T39" fmla="*/ 169 h 238"/>
                <a:gd name="T40" fmla="*/ 2 w 281"/>
                <a:gd name="T41" fmla="*/ 153 h 238"/>
                <a:gd name="T42" fmla="*/ 8 w 281"/>
                <a:gd name="T43" fmla="*/ 136 h 238"/>
                <a:gd name="T44" fmla="*/ 17 w 281"/>
                <a:gd name="T45" fmla="*/ 123 h 238"/>
                <a:gd name="T46" fmla="*/ 30 w 281"/>
                <a:gd name="T47" fmla="*/ 112 h 238"/>
                <a:gd name="T48" fmla="*/ 189 w 281"/>
                <a:gd name="T49" fmla="*/ 10 h 238"/>
                <a:gd name="T50" fmla="*/ 205 w 281"/>
                <a:gd name="T51" fmla="*/ 2 h 238"/>
                <a:gd name="T52" fmla="*/ 220 w 281"/>
                <a:gd name="T53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81" h="238">
                  <a:moveTo>
                    <a:pt x="220" y="0"/>
                  </a:moveTo>
                  <a:lnTo>
                    <a:pt x="236" y="3"/>
                  </a:lnTo>
                  <a:lnTo>
                    <a:pt x="250" y="9"/>
                  </a:lnTo>
                  <a:lnTo>
                    <a:pt x="263" y="20"/>
                  </a:lnTo>
                  <a:lnTo>
                    <a:pt x="273" y="34"/>
                  </a:lnTo>
                  <a:lnTo>
                    <a:pt x="279" y="51"/>
                  </a:lnTo>
                  <a:lnTo>
                    <a:pt x="281" y="69"/>
                  </a:lnTo>
                  <a:lnTo>
                    <a:pt x="279" y="85"/>
                  </a:lnTo>
                  <a:lnTo>
                    <a:pt x="273" y="102"/>
                  </a:lnTo>
                  <a:lnTo>
                    <a:pt x="263" y="116"/>
                  </a:lnTo>
                  <a:lnTo>
                    <a:pt x="251" y="127"/>
                  </a:lnTo>
                  <a:lnTo>
                    <a:pt x="92" y="228"/>
                  </a:lnTo>
                  <a:lnTo>
                    <a:pt x="77" y="234"/>
                  </a:lnTo>
                  <a:lnTo>
                    <a:pt x="61" y="238"/>
                  </a:lnTo>
                  <a:lnTo>
                    <a:pt x="45" y="234"/>
                  </a:lnTo>
                  <a:lnTo>
                    <a:pt x="31" y="229"/>
                  </a:lnTo>
                  <a:lnTo>
                    <a:pt x="18" y="218"/>
                  </a:lnTo>
                  <a:lnTo>
                    <a:pt x="8" y="203"/>
                  </a:lnTo>
                  <a:lnTo>
                    <a:pt x="2" y="187"/>
                  </a:lnTo>
                  <a:lnTo>
                    <a:pt x="0" y="169"/>
                  </a:lnTo>
                  <a:lnTo>
                    <a:pt x="2" y="153"/>
                  </a:lnTo>
                  <a:lnTo>
                    <a:pt x="8" y="136"/>
                  </a:lnTo>
                  <a:lnTo>
                    <a:pt x="17" y="123"/>
                  </a:lnTo>
                  <a:lnTo>
                    <a:pt x="30" y="112"/>
                  </a:lnTo>
                  <a:lnTo>
                    <a:pt x="189" y="10"/>
                  </a:lnTo>
                  <a:lnTo>
                    <a:pt x="205" y="2"/>
                  </a:lnTo>
                  <a:lnTo>
                    <a:pt x="22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37"/>
            <p:cNvSpPr>
              <a:spLocks/>
            </p:cNvSpPr>
            <p:nvPr/>
          </p:nvSpPr>
          <p:spPr bwMode="auto">
            <a:xfrm>
              <a:off x="6721476" y="3028950"/>
              <a:ext cx="49213" cy="38100"/>
            </a:xfrm>
            <a:custGeom>
              <a:avLst/>
              <a:gdLst>
                <a:gd name="T0" fmla="*/ 62 w 282"/>
                <a:gd name="T1" fmla="*/ 0 h 238"/>
                <a:gd name="T2" fmla="*/ 78 w 282"/>
                <a:gd name="T3" fmla="*/ 2 h 238"/>
                <a:gd name="T4" fmla="*/ 93 w 282"/>
                <a:gd name="T5" fmla="*/ 10 h 238"/>
                <a:gd name="T6" fmla="*/ 252 w 282"/>
                <a:gd name="T7" fmla="*/ 112 h 238"/>
                <a:gd name="T8" fmla="*/ 265 w 282"/>
                <a:gd name="T9" fmla="*/ 123 h 238"/>
                <a:gd name="T10" fmla="*/ 274 w 282"/>
                <a:gd name="T11" fmla="*/ 136 h 238"/>
                <a:gd name="T12" fmla="*/ 280 w 282"/>
                <a:gd name="T13" fmla="*/ 153 h 238"/>
                <a:gd name="T14" fmla="*/ 282 w 282"/>
                <a:gd name="T15" fmla="*/ 169 h 238"/>
                <a:gd name="T16" fmla="*/ 280 w 282"/>
                <a:gd name="T17" fmla="*/ 187 h 238"/>
                <a:gd name="T18" fmla="*/ 274 w 282"/>
                <a:gd name="T19" fmla="*/ 203 h 238"/>
                <a:gd name="T20" fmla="*/ 264 w 282"/>
                <a:gd name="T21" fmla="*/ 218 h 238"/>
                <a:gd name="T22" fmla="*/ 251 w 282"/>
                <a:gd name="T23" fmla="*/ 229 h 238"/>
                <a:gd name="T24" fmla="*/ 237 w 282"/>
                <a:gd name="T25" fmla="*/ 234 h 238"/>
                <a:gd name="T26" fmla="*/ 221 w 282"/>
                <a:gd name="T27" fmla="*/ 238 h 238"/>
                <a:gd name="T28" fmla="*/ 205 w 282"/>
                <a:gd name="T29" fmla="*/ 234 h 238"/>
                <a:gd name="T30" fmla="*/ 190 w 282"/>
                <a:gd name="T31" fmla="*/ 228 h 238"/>
                <a:gd name="T32" fmla="*/ 30 w 282"/>
                <a:gd name="T33" fmla="*/ 127 h 238"/>
                <a:gd name="T34" fmla="*/ 18 w 282"/>
                <a:gd name="T35" fmla="*/ 116 h 238"/>
                <a:gd name="T36" fmla="*/ 8 w 282"/>
                <a:gd name="T37" fmla="*/ 102 h 238"/>
                <a:gd name="T38" fmla="*/ 2 w 282"/>
                <a:gd name="T39" fmla="*/ 85 h 238"/>
                <a:gd name="T40" fmla="*/ 0 w 282"/>
                <a:gd name="T41" fmla="*/ 69 h 238"/>
                <a:gd name="T42" fmla="*/ 2 w 282"/>
                <a:gd name="T43" fmla="*/ 51 h 238"/>
                <a:gd name="T44" fmla="*/ 8 w 282"/>
                <a:gd name="T45" fmla="*/ 34 h 238"/>
                <a:gd name="T46" fmla="*/ 18 w 282"/>
                <a:gd name="T47" fmla="*/ 20 h 238"/>
                <a:gd name="T48" fmla="*/ 31 w 282"/>
                <a:gd name="T49" fmla="*/ 9 h 238"/>
                <a:gd name="T50" fmla="*/ 45 w 282"/>
                <a:gd name="T51" fmla="*/ 3 h 238"/>
                <a:gd name="T52" fmla="*/ 62 w 282"/>
                <a:gd name="T53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82" h="238">
                  <a:moveTo>
                    <a:pt x="62" y="0"/>
                  </a:moveTo>
                  <a:lnTo>
                    <a:pt x="78" y="2"/>
                  </a:lnTo>
                  <a:lnTo>
                    <a:pt x="93" y="10"/>
                  </a:lnTo>
                  <a:lnTo>
                    <a:pt x="252" y="112"/>
                  </a:lnTo>
                  <a:lnTo>
                    <a:pt x="265" y="123"/>
                  </a:lnTo>
                  <a:lnTo>
                    <a:pt x="274" y="136"/>
                  </a:lnTo>
                  <a:lnTo>
                    <a:pt x="280" y="153"/>
                  </a:lnTo>
                  <a:lnTo>
                    <a:pt x="282" y="169"/>
                  </a:lnTo>
                  <a:lnTo>
                    <a:pt x="280" y="187"/>
                  </a:lnTo>
                  <a:lnTo>
                    <a:pt x="274" y="203"/>
                  </a:lnTo>
                  <a:lnTo>
                    <a:pt x="264" y="218"/>
                  </a:lnTo>
                  <a:lnTo>
                    <a:pt x="251" y="229"/>
                  </a:lnTo>
                  <a:lnTo>
                    <a:pt x="237" y="234"/>
                  </a:lnTo>
                  <a:lnTo>
                    <a:pt x="221" y="238"/>
                  </a:lnTo>
                  <a:lnTo>
                    <a:pt x="205" y="234"/>
                  </a:lnTo>
                  <a:lnTo>
                    <a:pt x="190" y="228"/>
                  </a:lnTo>
                  <a:lnTo>
                    <a:pt x="30" y="127"/>
                  </a:lnTo>
                  <a:lnTo>
                    <a:pt x="18" y="116"/>
                  </a:lnTo>
                  <a:lnTo>
                    <a:pt x="8" y="102"/>
                  </a:lnTo>
                  <a:lnTo>
                    <a:pt x="2" y="85"/>
                  </a:lnTo>
                  <a:lnTo>
                    <a:pt x="0" y="69"/>
                  </a:lnTo>
                  <a:lnTo>
                    <a:pt x="2" y="51"/>
                  </a:lnTo>
                  <a:lnTo>
                    <a:pt x="8" y="34"/>
                  </a:lnTo>
                  <a:lnTo>
                    <a:pt x="18" y="20"/>
                  </a:lnTo>
                  <a:lnTo>
                    <a:pt x="31" y="9"/>
                  </a:lnTo>
                  <a:lnTo>
                    <a:pt x="45" y="3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38"/>
            <p:cNvSpPr>
              <a:spLocks/>
            </p:cNvSpPr>
            <p:nvPr/>
          </p:nvSpPr>
          <p:spPr bwMode="auto">
            <a:xfrm>
              <a:off x="6750051" y="2924175"/>
              <a:ext cx="53975" cy="22225"/>
            </a:xfrm>
            <a:custGeom>
              <a:avLst/>
              <a:gdLst>
                <a:gd name="T0" fmla="*/ 61 w 307"/>
                <a:gd name="T1" fmla="*/ 0 h 136"/>
                <a:gd name="T2" fmla="*/ 246 w 307"/>
                <a:gd name="T3" fmla="*/ 0 h 136"/>
                <a:gd name="T4" fmla="*/ 262 w 307"/>
                <a:gd name="T5" fmla="*/ 3 h 136"/>
                <a:gd name="T6" fmla="*/ 277 w 307"/>
                <a:gd name="T7" fmla="*/ 10 h 136"/>
                <a:gd name="T8" fmla="*/ 289 w 307"/>
                <a:gd name="T9" fmla="*/ 20 h 136"/>
                <a:gd name="T10" fmla="*/ 298 w 307"/>
                <a:gd name="T11" fmla="*/ 34 h 136"/>
                <a:gd name="T12" fmla="*/ 305 w 307"/>
                <a:gd name="T13" fmla="*/ 49 h 136"/>
                <a:gd name="T14" fmla="*/ 307 w 307"/>
                <a:gd name="T15" fmla="*/ 68 h 136"/>
                <a:gd name="T16" fmla="*/ 305 w 307"/>
                <a:gd name="T17" fmla="*/ 86 h 136"/>
                <a:gd name="T18" fmla="*/ 298 w 307"/>
                <a:gd name="T19" fmla="*/ 101 h 136"/>
                <a:gd name="T20" fmla="*/ 289 w 307"/>
                <a:gd name="T21" fmla="*/ 116 h 136"/>
                <a:gd name="T22" fmla="*/ 277 w 307"/>
                <a:gd name="T23" fmla="*/ 126 h 136"/>
                <a:gd name="T24" fmla="*/ 262 w 307"/>
                <a:gd name="T25" fmla="*/ 133 h 136"/>
                <a:gd name="T26" fmla="*/ 246 w 307"/>
                <a:gd name="T27" fmla="*/ 136 h 136"/>
                <a:gd name="T28" fmla="*/ 61 w 307"/>
                <a:gd name="T29" fmla="*/ 136 h 136"/>
                <a:gd name="T30" fmla="*/ 45 w 307"/>
                <a:gd name="T31" fmla="*/ 133 h 136"/>
                <a:gd name="T32" fmla="*/ 30 w 307"/>
                <a:gd name="T33" fmla="*/ 126 h 136"/>
                <a:gd name="T34" fmla="*/ 18 w 307"/>
                <a:gd name="T35" fmla="*/ 116 h 136"/>
                <a:gd name="T36" fmla="*/ 8 w 307"/>
                <a:gd name="T37" fmla="*/ 101 h 136"/>
                <a:gd name="T38" fmla="*/ 2 w 307"/>
                <a:gd name="T39" fmla="*/ 86 h 136"/>
                <a:gd name="T40" fmla="*/ 0 w 307"/>
                <a:gd name="T41" fmla="*/ 68 h 136"/>
                <a:gd name="T42" fmla="*/ 2 w 307"/>
                <a:gd name="T43" fmla="*/ 49 h 136"/>
                <a:gd name="T44" fmla="*/ 8 w 307"/>
                <a:gd name="T45" fmla="*/ 34 h 136"/>
                <a:gd name="T46" fmla="*/ 18 w 307"/>
                <a:gd name="T47" fmla="*/ 20 h 136"/>
                <a:gd name="T48" fmla="*/ 30 w 307"/>
                <a:gd name="T49" fmla="*/ 10 h 136"/>
                <a:gd name="T50" fmla="*/ 45 w 307"/>
                <a:gd name="T51" fmla="*/ 3 h 136"/>
                <a:gd name="T52" fmla="*/ 61 w 307"/>
                <a:gd name="T53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07" h="136">
                  <a:moveTo>
                    <a:pt x="61" y="0"/>
                  </a:moveTo>
                  <a:lnTo>
                    <a:pt x="246" y="0"/>
                  </a:lnTo>
                  <a:lnTo>
                    <a:pt x="262" y="3"/>
                  </a:lnTo>
                  <a:lnTo>
                    <a:pt x="277" y="10"/>
                  </a:lnTo>
                  <a:lnTo>
                    <a:pt x="289" y="20"/>
                  </a:lnTo>
                  <a:lnTo>
                    <a:pt x="298" y="34"/>
                  </a:lnTo>
                  <a:lnTo>
                    <a:pt x="305" y="49"/>
                  </a:lnTo>
                  <a:lnTo>
                    <a:pt x="307" y="68"/>
                  </a:lnTo>
                  <a:lnTo>
                    <a:pt x="305" y="86"/>
                  </a:lnTo>
                  <a:lnTo>
                    <a:pt x="298" y="101"/>
                  </a:lnTo>
                  <a:lnTo>
                    <a:pt x="289" y="116"/>
                  </a:lnTo>
                  <a:lnTo>
                    <a:pt x="277" y="126"/>
                  </a:lnTo>
                  <a:lnTo>
                    <a:pt x="262" y="133"/>
                  </a:lnTo>
                  <a:lnTo>
                    <a:pt x="246" y="136"/>
                  </a:lnTo>
                  <a:lnTo>
                    <a:pt x="61" y="136"/>
                  </a:lnTo>
                  <a:lnTo>
                    <a:pt x="45" y="133"/>
                  </a:lnTo>
                  <a:lnTo>
                    <a:pt x="30" y="126"/>
                  </a:lnTo>
                  <a:lnTo>
                    <a:pt x="18" y="116"/>
                  </a:lnTo>
                  <a:lnTo>
                    <a:pt x="8" y="101"/>
                  </a:lnTo>
                  <a:lnTo>
                    <a:pt x="2" y="86"/>
                  </a:lnTo>
                  <a:lnTo>
                    <a:pt x="0" y="68"/>
                  </a:lnTo>
                  <a:lnTo>
                    <a:pt x="2" y="49"/>
                  </a:lnTo>
                  <a:lnTo>
                    <a:pt x="8" y="34"/>
                  </a:lnTo>
                  <a:lnTo>
                    <a:pt x="18" y="20"/>
                  </a:lnTo>
                  <a:lnTo>
                    <a:pt x="30" y="10"/>
                  </a:lnTo>
                  <a:lnTo>
                    <a:pt x="45" y="3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39"/>
            <p:cNvSpPr>
              <a:spLocks/>
            </p:cNvSpPr>
            <p:nvPr/>
          </p:nvSpPr>
          <p:spPr bwMode="auto">
            <a:xfrm>
              <a:off x="6721476" y="2803525"/>
              <a:ext cx="49213" cy="38100"/>
            </a:xfrm>
            <a:custGeom>
              <a:avLst/>
              <a:gdLst>
                <a:gd name="T0" fmla="*/ 221 w 282"/>
                <a:gd name="T1" fmla="*/ 0 h 236"/>
                <a:gd name="T2" fmla="*/ 237 w 282"/>
                <a:gd name="T3" fmla="*/ 2 h 236"/>
                <a:gd name="T4" fmla="*/ 251 w 282"/>
                <a:gd name="T5" fmla="*/ 9 h 236"/>
                <a:gd name="T6" fmla="*/ 264 w 282"/>
                <a:gd name="T7" fmla="*/ 18 h 236"/>
                <a:gd name="T8" fmla="*/ 274 w 282"/>
                <a:gd name="T9" fmla="*/ 33 h 236"/>
                <a:gd name="T10" fmla="*/ 280 w 282"/>
                <a:gd name="T11" fmla="*/ 49 h 236"/>
                <a:gd name="T12" fmla="*/ 282 w 282"/>
                <a:gd name="T13" fmla="*/ 67 h 236"/>
                <a:gd name="T14" fmla="*/ 280 w 282"/>
                <a:gd name="T15" fmla="*/ 85 h 236"/>
                <a:gd name="T16" fmla="*/ 274 w 282"/>
                <a:gd name="T17" fmla="*/ 100 h 236"/>
                <a:gd name="T18" fmla="*/ 265 w 282"/>
                <a:gd name="T19" fmla="*/ 115 h 236"/>
                <a:gd name="T20" fmla="*/ 252 w 282"/>
                <a:gd name="T21" fmla="*/ 126 h 236"/>
                <a:gd name="T22" fmla="*/ 93 w 282"/>
                <a:gd name="T23" fmla="*/ 226 h 236"/>
                <a:gd name="T24" fmla="*/ 78 w 282"/>
                <a:gd name="T25" fmla="*/ 234 h 236"/>
                <a:gd name="T26" fmla="*/ 62 w 282"/>
                <a:gd name="T27" fmla="*/ 236 h 236"/>
                <a:gd name="T28" fmla="*/ 46 w 282"/>
                <a:gd name="T29" fmla="*/ 234 h 236"/>
                <a:gd name="T30" fmla="*/ 31 w 282"/>
                <a:gd name="T31" fmla="*/ 228 h 236"/>
                <a:gd name="T32" fmla="*/ 18 w 282"/>
                <a:gd name="T33" fmla="*/ 216 h 236"/>
                <a:gd name="T34" fmla="*/ 8 w 282"/>
                <a:gd name="T35" fmla="*/ 202 h 236"/>
                <a:gd name="T36" fmla="*/ 2 w 282"/>
                <a:gd name="T37" fmla="*/ 186 h 236"/>
                <a:gd name="T38" fmla="*/ 0 w 282"/>
                <a:gd name="T39" fmla="*/ 168 h 236"/>
                <a:gd name="T40" fmla="*/ 2 w 282"/>
                <a:gd name="T41" fmla="*/ 151 h 236"/>
                <a:gd name="T42" fmla="*/ 8 w 282"/>
                <a:gd name="T43" fmla="*/ 135 h 236"/>
                <a:gd name="T44" fmla="*/ 18 w 282"/>
                <a:gd name="T45" fmla="*/ 121 h 236"/>
                <a:gd name="T46" fmla="*/ 30 w 282"/>
                <a:gd name="T47" fmla="*/ 109 h 236"/>
                <a:gd name="T48" fmla="*/ 190 w 282"/>
                <a:gd name="T49" fmla="*/ 9 h 236"/>
                <a:gd name="T50" fmla="*/ 206 w 282"/>
                <a:gd name="T51" fmla="*/ 2 h 236"/>
                <a:gd name="T52" fmla="*/ 221 w 282"/>
                <a:gd name="T53" fmla="*/ 0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82" h="236">
                  <a:moveTo>
                    <a:pt x="221" y="0"/>
                  </a:moveTo>
                  <a:lnTo>
                    <a:pt x="237" y="2"/>
                  </a:lnTo>
                  <a:lnTo>
                    <a:pt x="251" y="9"/>
                  </a:lnTo>
                  <a:lnTo>
                    <a:pt x="264" y="18"/>
                  </a:lnTo>
                  <a:lnTo>
                    <a:pt x="274" y="33"/>
                  </a:lnTo>
                  <a:lnTo>
                    <a:pt x="280" y="49"/>
                  </a:lnTo>
                  <a:lnTo>
                    <a:pt x="282" y="67"/>
                  </a:lnTo>
                  <a:lnTo>
                    <a:pt x="280" y="85"/>
                  </a:lnTo>
                  <a:lnTo>
                    <a:pt x="274" y="100"/>
                  </a:lnTo>
                  <a:lnTo>
                    <a:pt x="265" y="115"/>
                  </a:lnTo>
                  <a:lnTo>
                    <a:pt x="252" y="126"/>
                  </a:lnTo>
                  <a:lnTo>
                    <a:pt x="93" y="226"/>
                  </a:lnTo>
                  <a:lnTo>
                    <a:pt x="78" y="234"/>
                  </a:lnTo>
                  <a:lnTo>
                    <a:pt x="62" y="236"/>
                  </a:lnTo>
                  <a:lnTo>
                    <a:pt x="46" y="234"/>
                  </a:lnTo>
                  <a:lnTo>
                    <a:pt x="31" y="228"/>
                  </a:lnTo>
                  <a:lnTo>
                    <a:pt x="18" y="216"/>
                  </a:lnTo>
                  <a:lnTo>
                    <a:pt x="8" y="202"/>
                  </a:lnTo>
                  <a:lnTo>
                    <a:pt x="2" y="186"/>
                  </a:lnTo>
                  <a:lnTo>
                    <a:pt x="0" y="168"/>
                  </a:lnTo>
                  <a:lnTo>
                    <a:pt x="2" y="151"/>
                  </a:lnTo>
                  <a:lnTo>
                    <a:pt x="8" y="135"/>
                  </a:lnTo>
                  <a:lnTo>
                    <a:pt x="18" y="121"/>
                  </a:lnTo>
                  <a:lnTo>
                    <a:pt x="30" y="109"/>
                  </a:lnTo>
                  <a:lnTo>
                    <a:pt x="190" y="9"/>
                  </a:lnTo>
                  <a:lnTo>
                    <a:pt x="206" y="2"/>
                  </a:lnTo>
                  <a:lnTo>
                    <a:pt x="2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40"/>
            <p:cNvSpPr>
              <a:spLocks/>
            </p:cNvSpPr>
            <p:nvPr/>
          </p:nvSpPr>
          <p:spPr bwMode="auto">
            <a:xfrm>
              <a:off x="6643688" y="2714625"/>
              <a:ext cx="38100" cy="49213"/>
            </a:xfrm>
            <a:custGeom>
              <a:avLst/>
              <a:gdLst>
                <a:gd name="T0" fmla="*/ 152 w 215"/>
                <a:gd name="T1" fmla="*/ 0 h 311"/>
                <a:gd name="T2" fmla="*/ 169 w 215"/>
                <a:gd name="T3" fmla="*/ 2 h 311"/>
                <a:gd name="T4" fmla="*/ 184 w 215"/>
                <a:gd name="T5" fmla="*/ 10 h 311"/>
                <a:gd name="T6" fmla="*/ 197 w 215"/>
                <a:gd name="T7" fmla="*/ 21 h 311"/>
                <a:gd name="T8" fmla="*/ 207 w 215"/>
                <a:gd name="T9" fmla="*/ 34 h 311"/>
                <a:gd name="T10" fmla="*/ 213 w 215"/>
                <a:gd name="T11" fmla="*/ 51 h 311"/>
                <a:gd name="T12" fmla="*/ 215 w 215"/>
                <a:gd name="T13" fmla="*/ 68 h 311"/>
                <a:gd name="T14" fmla="*/ 213 w 215"/>
                <a:gd name="T15" fmla="*/ 85 h 311"/>
                <a:gd name="T16" fmla="*/ 207 w 215"/>
                <a:gd name="T17" fmla="*/ 102 h 311"/>
                <a:gd name="T18" fmla="*/ 114 w 215"/>
                <a:gd name="T19" fmla="*/ 278 h 311"/>
                <a:gd name="T20" fmla="*/ 104 w 215"/>
                <a:gd name="T21" fmla="*/ 292 h 311"/>
                <a:gd name="T22" fmla="*/ 91 w 215"/>
                <a:gd name="T23" fmla="*/ 303 h 311"/>
                <a:gd name="T24" fmla="*/ 77 w 215"/>
                <a:gd name="T25" fmla="*/ 309 h 311"/>
                <a:gd name="T26" fmla="*/ 61 w 215"/>
                <a:gd name="T27" fmla="*/ 311 h 311"/>
                <a:gd name="T28" fmla="*/ 46 w 215"/>
                <a:gd name="T29" fmla="*/ 309 h 311"/>
                <a:gd name="T30" fmla="*/ 31 w 215"/>
                <a:gd name="T31" fmla="*/ 302 h 311"/>
                <a:gd name="T32" fmla="*/ 17 w 215"/>
                <a:gd name="T33" fmla="*/ 291 h 311"/>
                <a:gd name="T34" fmla="*/ 8 w 215"/>
                <a:gd name="T35" fmla="*/ 278 h 311"/>
                <a:gd name="T36" fmla="*/ 2 w 215"/>
                <a:gd name="T37" fmla="*/ 261 h 311"/>
                <a:gd name="T38" fmla="*/ 0 w 215"/>
                <a:gd name="T39" fmla="*/ 245 h 311"/>
                <a:gd name="T40" fmla="*/ 2 w 215"/>
                <a:gd name="T41" fmla="*/ 227 h 311"/>
                <a:gd name="T42" fmla="*/ 8 w 215"/>
                <a:gd name="T43" fmla="*/ 210 h 311"/>
                <a:gd name="T44" fmla="*/ 100 w 215"/>
                <a:gd name="T45" fmla="*/ 34 h 311"/>
                <a:gd name="T46" fmla="*/ 110 w 215"/>
                <a:gd name="T47" fmla="*/ 20 h 311"/>
                <a:gd name="T48" fmla="*/ 123 w 215"/>
                <a:gd name="T49" fmla="*/ 9 h 311"/>
                <a:gd name="T50" fmla="*/ 137 w 215"/>
                <a:gd name="T51" fmla="*/ 2 h 311"/>
                <a:gd name="T52" fmla="*/ 152 w 215"/>
                <a:gd name="T53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15" h="311">
                  <a:moveTo>
                    <a:pt x="152" y="0"/>
                  </a:moveTo>
                  <a:lnTo>
                    <a:pt x="169" y="2"/>
                  </a:lnTo>
                  <a:lnTo>
                    <a:pt x="184" y="10"/>
                  </a:lnTo>
                  <a:lnTo>
                    <a:pt x="197" y="21"/>
                  </a:lnTo>
                  <a:lnTo>
                    <a:pt x="207" y="34"/>
                  </a:lnTo>
                  <a:lnTo>
                    <a:pt x="213" y="51"/>
                  </a:lnTo>
                  <a:lnTo>
                    <a:pt x="215" y="68"/>
                  </a:lnTo>
                  <a:lnTo>
                    <a:pt x="213" y="85"/>
                  </a:lnTo>
                  <a:lnTo>
                    <a:pt x="207" y="102"/>
                  </a:lnTo>
                  <a:lnTo>
                    <a:pt x="114" y="278"/>
                  </a:lnTo>
                  <a:lnTo>
                    <a:pt x="104" y="292"/>
                  </a:lnTo>
                  <a:lnTo>
                    <a:pt x="91" y="303"/>
                  </a:lnTo>
                  <a:lnTo>
                    <a:pt x="77" y="309"/>
                  </a:lnTo>
                  <a:lnTo>
                    <a:pt x="61" y="311"/>
                  </a:lnTo>
                  <a:lnTo>
                    <a:pt x="46" y="309"/>
                  </a:lnTo>
                  <a:lnTo>
                    <a:pt x="31" y="302"/>
                  </a:lnTo>
                  <a:lnTo>
                    <a:pt x="17" y="291"/>
                  </a:lnTo>
                  <a:lnTo>
                    <a:pt x="8" y="278"/>
                  </a:lnTo>
                  <a:lnTo>
                    <a:pt x="2" y="261"/>
                  </a:lnTo>
                  <a:lnTo>
                    <a:pt x="0" y="245"/>
                  </a:lnTo>
                  <a:lnTo>
                    <a:pt x="2" y="227"/>
                  </a:lnTo>
                  <a:lnTo>
                    <a:pt x="8" y="210"/>
                  </a:lnTo>
                  <a:lnTo>
                    <a:pt x="100" y="34"/>
                  </a:lnTo>
                  <a:lnTo>
                    <a:pt x="110" y="20"/>
                  </a:lnTo>
                  <a:lnTo>
                    <a:pt x="123" y="9"/>
                  </a:lnTo>
                  <a:lnTo>
                    <a:pt x="137" y="2"/>
                  </a:lnTo>
                  <a:lnTo>
                    <a:pt x="15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41"/>
            <p:cNvSpPr>
              <a:spLocks/>
            </p:cNvSpPr>
            <p:nvPr/>
          </p:nvSpPr>
          <p:spPr bwMode="auto">
            <a:xfrm>
              <a:off x="6523038" y="2844800"/>
              <a:ext cx="52388" cy="166688"/>
            </a:xfrm>
            <a:custGeom>
              <a:avLst/>
              <a:gdLst>
                <a:gd name="T0" fmla="*/ 147 w 295"/>
                <a:gd name="T1" fmla="*/ 0 h 1054"/>
                <a:gd name="T2" fmla="*/ 177 w 295"/>
                <a:gd name="T3" fmla="*/ 2 h 1054"/>
                <a:gd name="T4" fmla="*/ 204 w 295"/>
                <a:gd name="T5" fmla="*/ 7 h 1054"/>
                <a:gd name="T6" fmla="*/ 228 w 295"/>
                <a:gd name="T7" fmla="*/ 17 h 1054"/>
                <a:gd name="T8" fmla="*/ 248 w 295"/>
                <a:gd name="T9" fmla="*/ 32 h 1054"/>
                <a:gd name="T10" fmla="*/ 265 w 295"/>
                <a:gd name="T11" fmla="*/ 49 h 1054"/>
                <a:gd name="T12" fmla="*/ 278 w 295"/>
                <a:gd name="T13" fmla="*/ 70 h 1054"/>
                <a:gd name="T14" fmla="*/ 288 w 295"/>
                <a:gd name="T15" fmla="*/ 96 h 1054"/>
                <a:gd name="T16" fmla="*/ 293 w 295"/>
                <a:gd name="T17" fmla="*/ 126 h 1054"/>
                <a:gd name="T18" fmla="*/ 295 w 295"/>
                <a:gd name="T19" fmla="*/ 159 h 1054"/>
                <a:gd name="T20" fmla="*/ 295 w 295"/>
                <a:gd name="T21" fmla="*/ 398 h 1054"/>
                <a:gd name="T22" fmla="*/ 294 w 295"/>
                <a:gd name="T23" fmla="*/ 430 h 1054"/>
                <a:gd name="T24" fmla="*/ 291 w 295"/>
                <a:gd name="T25" fmla="*/ 462 h 1054"/>
                <a:gd name="T26" fmla="*/ 288 w 295"/>
                <a:gd name="T27" fmla="*/ 495 h 1054"/>
                <a:gd name="T28" fmla="*/ 230 w 295"/>
                <a:gd name="T29" fmla="*/ 977 h 1054"/>
                <a:gd name="T30" fmla="*/ 226 w 295"/>
                <a:gd name="T31" fmla="*/ 1001 h 1054"/>
                <a:gd name="T32" fmla="*/ 219 w 295"/>
                <a:gd name="T33" fmla="*/ 1019 h 1054"/>
                <a:gd name="T34" fmla="*/ 210 w 295"/>
                <a:gd name="T35" fmla="*/ 1033 h 1054"/>
                <a:gd name="T36" fmla="*/ 198 w 295"/>
                <a:gd name="T37" fmla="*/ 1043 h 1054"/>
                <a:gd name="T38" fmla="*/ 183 w 295"/>
                <a:gd name="T39" fmla="*/ 1049 h 1054"/>
                <a:gd name="T40" fmla="*/ 166 w 295"/>
                <a:gd name="T41" fmla="*/ 1053 h 1054"/>
                <a:gd name="T42" fmla="*/ 147 w 295"/>
                <a:gd name="T43" fmla="*/ 1054 h 1054"/>
                <a:gd name="T44" fmla="*/ 128 w 295"/>
                <a:gd name="T45" fmla="*/ 1053 h 1054"/>
                <a:gd name="T46" fmla="*/ 111 w 295"/>
                <a:gd name="T47" fmla="*/ 1049 h 1054"/>
                <a:gd name="T48" fmla="*/ 97 w 295"/>
                <a:gd name="T49" fmla="*/ 1043 h 1054"/>
                <a:gd name="T50" fmla="*/ 85 w 295"/>
                <a:gd name="T51" fmla="*/ 1033 h 1054"/>
                <a:gd name="T52" fmla="*/ 76 w 295"/>
                <a:gd name="T53" fmla="*/ 1019 h 1054"/>
                <a:gd name="T54" fmla="*/ 69 w 295"/>
                <a:gd name="T55" fmla="*/ 1001 h 1054"/>
                <a:gd name="T56" fmla="*/ 65 w 295"/>
                <a:gd name="T57" fmla="*/ 977 h 1054"/>
                <a:gd name="T58" fmla="*/ 7 w 295"/>
                <a:gd name="T59" fmla="*/ 495 h 1054"/>
                <a:gd name="T60" fmla="*/ 4 w 295"/>
                <a:gd name="T61" fmla="*/ 462 h 1054"/>
                <a:gd name="T62" fmla="*/ 1 w 295"/>
                <a:gd name="T63" fmla="*/ 430 h 1054"/>
                <a:gd name="T64" fmla="*/ 0 w 295"/>
                <a:gd name="T65" fmla="*/ 398 h 1054"/>
                <a:gd name="T66" fmla="*/ 0 w 295"/>
                <a:gd name="T67" fmla="*/ 159 h 1054"/>
                <a:gd name="T68" fmla="*/ 2 w 295"/>
                <a:gd name="T69" fmla="*/ 126 h 1054"/>
                <a:gd name="T70" fmla="*/ 7 w 295"/>
                <a:gd name="T71" fmla="*/ 96 h 1054"/>
                <a:gd name="T72" fmla="*/ 17 w 295"/>
                <a:gd name="T73" fmla="*/ 70 h 1054"/>
                <a:gd name="T74" fmla="*/ 30 w 295"/>
                <a:gd name="T75" fmla="*/ 49 h 1054"/>
                <a:gd name="T76" fmla="*/ 47 w 295"/>
                <a:gd name="T77" fmla="*/ 32 h 1054"/>
                <a:gd name="T78" fmla="*/ 67 w 295"/>
                <a:gd name="T79" fmla="*/ 17 h 1054"/>
                <a:gd name="T80" fmla="*/ 91 w 295"/>
                <a:gd name="T81" fmla="*/ 7 h 1054"/>
                <a:gd name="T82" fmla="*/ 117 w 295"/>
                <a:gd name="T83" fmla="*/ 2 h 1054"/>
                <a:gd name="T84" fmla="*/ 147 w 295"/>
                <a:gd name="T85" fmla="*/ 0 h 1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95" h="1054">
                  <a:moveTo>
                    <a:pt x="147" y="0"/>
                  </a:moveTo>
                  <a:lnTo>
                    <a:pt x="177" y="2"/>
                  </a:lnTo>
                  <a:lnTo>
                    <a:pt x="204" y="7"/>
                  </a:lnTo>
                  <a:lnTo>
                    <a:pt x="228" y="17"/>
                  </a:lnTo>
                  <a:lnTo>
                    <a:pt x="248" y="32"/>
                  </a:lnTo>
                  <a:lnTo>
                    <a:pt x="265" y="49"/>
                  </a:lnTo>
                  <a:lnTo>
                    <a:pt x="278" y="70"/>
                  </a:lnTo>
                  <a:lnTo>
                    <a:pt x="288" y="96"/>
                  </a:lnTo>
                  <a:lnTo>
                    <a:pt x="293" y="126"/>
                  </a:lnTo>
                  <a:lnTo>
                    <a:pt x="295" y="159"/>
                  </a:lnTo>
                  <a:lnTo>
                    <a:pt x="295" y="398"/>
                  </a:lnTo>
                  <a:lnTo>
                    <a:pt x="294" y="430"/>
                  </a:lnTo>
                  <a:lnTo>
                    <a:pt x="291" y="462"/>
                  </a:lnTo>
                  <a:lnTo>
                    <a:pt x="288" y="495"/>
                  </a:lnTo>
                  <a:lnTo>
                    <a:pt x="230" y="977"/>
                  </a:lnTo>
                  <a:lnTo>
                    <a:pt x="226" y="1001"/>
                  </a:lnTo>
                  <a:lnTo>
                    <a:pt x="219" y="1019"/>
                  </a:lnTo>
                  <a:lnTo>
                    <a:pt x="210" y="1033"/>
                  </a:lnTo>
                  <a:lnTo>
                    <a:pt x="198" y="1043"/>
                  </a:lnTo>
                  <a:lnTo>
                    <a:pt x="183" y="1049"/>
                  </a:lnTo>
                  <a:lnTo>
                    <a:pt x="166" y="1053"/>
                  </a:lnTo>
                  <a:lnTo>
                    <a:pt x="147" y="1054"/>
                  </a:lnTo>
                  <a:lnTo>
                    <a:pt x="128" y="1053"/>
                  </a:lnTo>
                  <a:lnTo>
                    <a:pt x="111" y="1049"/>
                  </a:lnTo>
                  <a:lnTo>
                    <a:pt x="97" y="1043"/>
                  </a:lnTo>
                  <a:lnTo>
                    <a:pt x="85" y="1033"/>
                  </a:lnTo>
                  <a:lnTo>
                    <a:pt x="76" y="1019"/>
                  </a:lnTo>
                  <a:lnTo>
                    <a:pt x="69" y="1001"/>
                  </a:lnTo>
                  <a:lnTo>
                    <a:pt x="65" y="977"/>
                  </a:lnTo>
                  <a:lnTo>
                    <a:pt x="7" y="495"/>
                  </a:lnTo>
                  <a:lnTo>
                    <a:pt x="4" y="462"/>
                  </a:lnTo>
                  <a:lnTo>
                    <a:pt x="1" y="430"/>
                  </a:lnTo>
                  <a:lnTo>
                    <a:pt x="0" y="398"/>
                  </a:lnTo>
                  <a:lnTo>
                    <a:pt x="0" y="159"/>
                  </a:lnTo>
                  <a:lnTo>
                    <a:pt x="2" y="126"/>
                  </a:lnTo>
                  <a:lnTo>
                    <a:pt x="7" y="96"/>
                  </a:lnTo>
                  <a:lnTo>
                    <a:pt x="17" y="70"/>
                  </a:lnTo>
                  <a:lnTo>
                    <a:pt x="30" y="49"/>
                  </a:lnTo>
                  <a:lnTo>
                    <a:pt x="47" y="32"/>
                  </a:lnTo>
                  <a:lnTo>
                    <a:pt x="67" y="17"/>
                  </a:lnTo>
                  <a:lnTo>
                    <a:pt x="91" y="7"/>
                  </a:lnTo>
                  <a:lnTo>
                    <a:pt x="117" y="2"/>
                  </a:lnTo>
                  <a:lnTo>
                    <a:pt x="1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42"/>
            <p:cNvSpPr>
              <a:spLocks/>
            </p:cNvSpPr>
            <p:nvPr/>
          </p:nvSpPr>
          <p:spPr bwMode="auto">
            <a:xfrm>
              <a:off x="6521451" y="3033713"/>
              <a:ext cx="53975" cy="53975"/>
            </a:xfrm>
            <a:custGeom>
              <a:avLst/>
              <a:gdLst>
                <a:gd name="T0" fmla="*/ 153 w 307"/>
                <a:gd name="T1" fmla="*/ 0 h 338"/>
                <a:gd name="T2" fmla="*/ 184 w 307"/>
                <a:gd name="T3" fmla="*/ 4 h 338"/>
                <a:gd name="T4" fmla="*/ 213 w 307"/>
                <a:gd name="T5" fmla="*/ 14 h 338"/>
                <a:gd name="T6" fmla="*/ 239 w 307"/>
                <a:gd name="T7" fmla="*/ 29 h 338"/>
                <a:gd name="T8" fmla="*/ 262 w 307"/>
                <a:gd name="T9" fmla="*/ 49 h 338"/>
                <a:gd name="T10" fmla="*/ 281 w 307"/>
                <a:gd name="T11" fmla="*/ 75 h 338"/>
                <a:gd name="T12" fmla="*/ 295 w 307"/>
                <a:gd name="T13" fmla="*/ 103 h 338"/>
                <a:gd name="T14" fmla="*/ 304 w 307"/>
                <a:gd name="T15" fmla="*/ 136 h 338"/>
                <a:gd name="T16" fmla="*/ 307 w 307"/>
                <a:gd name="T17" fmla="*/ 169 h 338"/>
                <a:gd name="T18" fmla="*/ 304 w 307"/>
                <a:gd name="T19" fmla="*/ 203 h 338"/>
                <a:gd name="T20" fmla="*/ 295 w 307"/>
                <a:gd name="T21" fmla="*/ 235 h 338"/>
                <a:gd name="T22" fmla="*/ 281 w 307"/>
                <a:gd name="T23" fmla="*/ 264 h 338"/>
                <a:gd name="T24" fmla="*/ 262 w 307"/>
                <a:gd name="T25" fmla="*/ 288 h 338"/>
                <a:gd name="T26" fmla="*/ 239 w 307"/>
                <a:gd name="T27" fmla="*/ 309 h 338"/>
                <a:gd name="T28" fmla="*/ 213 w 307"/>
                <a:gd name="T29" fmla="*/ 325 h 338"/>
                <a:gd name="T30" fmla="*/ 184 w 307"/>
                <a:gd name="T31" fmla="*/ 335 h 338"/>
                <a:gd name="T32" fmla="*/ 153 w 307"/>
                <a:gd name="T33" fmla="*/ 338 h 338"/>
                <a:gd name="T34" fmla="*/ 122 w 307"/>
                <a:gd name="T35" fmla="*/ 335 h 338"/>
                <a:gd name="T36" fmla="*/ 94 w 307"/>
                <a:gd name="T37" fmla="*/ 325 h 338"/>
                <a:gd name="T38" fmla="*/ 68 w 307"/>
                <a:gd name="T39" fmla="*/ 309 h 338"/>
                <a:gd name="T40" fmla="*/ 45 w 307"/>
                <a:gd name="T41" fmla="*/ 288 h 338"/>
                <a:gd name="T42" fmla="*/ 26 w 307"/>
                <a:gd name="T43" fmla="*/ 264 h 338"/>
                <a:gd name="T44" fmla="*/ 12 w 307"/>
                <a:gd name="T45" fmla="*/ 235 h 338"/>
                <a:gd name="T46" fmla="*/ 3 w 307"/>
                <a:gd name="T47" fmla="*/ 203 h 338"/>
                <a:gd name="T48" fmla="*/ 0 w 307"/>
                <a:gd name="T49" fmla="*/ 169 h 338"/>
                <a:gd name="T50" fmla="*/ 3 w 307"/>
                <a:gd name="T51" fmla="*/ 136 h 338"/>
                <a:gd name="T52" fmla="*/ 12 w 307"/>
                <a:gd name="T53" fmla="*/ 103 h 338"/>
                <a:gd name="T54" fmla="*/ 26 w 307"/>
                <a:gd name="T55" fmla="*/ 75 h 338"/>
                <a:gd name="T56" fmla="*/ 45 w 307"/>
                <a:gd name="T57" fmla="*/ 49 h 338"/>
                <a:gd name="T58" fmla="*/ 68 w 307"/>
                <a:gd name="T59" fmla="*/ 29 h 338"/>
                <a:gd name="T60" fmla="*/ 94 w 307"/>
                <a:gd name="T61" fmla="*/ 14 h 338"/>
                <a:gd name="T62" fmla="*/ 122 w 307"/>
                <a:gd name="T63" fmla="*/ 4 h 338"/>
                <a:gd name="T64" fmla="*/ 153 w 307"/>
                <a:gd name="T65" fmla="*/ 0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07" h="338">
                  <a:moveTo>
                    <a:pt x="153" y="0"/>
                  </a:moveTo>
                  <a:lnTo>
                    <a:pt x="184" y="4"/>
                  </a:lnTo>
                  <a:lnTo>
                    <a:pt x="213" y="14"/>
                  </a:lnTo>
                  <a:lnTo>
                    <a:pt x="239" y="29"/>
                  </a:lnTo>
                  <a:lnTo>
                    <a:pt x="262" y="49"/>
                  </a:lnTo>
                  <a:lnTo>
                    <a:pt x="281" y="75"/>
                  </a:lnTo>
                  <a:lnTo>
                    <a:pt x="295" y="103"/>
                  </a:lnTo>
                  <a:lnTo>
                    <a:pt x="304" y="136"/>
                  </a:lnTo>
                  <a:lnTo>
                    <a:pt x="307" y="169"/>
                  </a:lnTo>
                  <a:lnTo>
                    <a:pt x="304" y="203"/>
                  </a:lnTo>
                  <a:lnTo>
                    <a:pt x="295" y="235"/>
                  </a:lnTo>
                  <a:lnTo>
                    <a:pt x="281" y="264"/>
                  </a:lnTo>
                  <a:lnTo>
                    <a:pt x="262" y="288"/>
                  </a:lnTo>
                  <a:lnTo>
                    <a:pt x="239" y="309"/>
                  </a:lnTo>
                  <a:lnTo>
                    <a:pt x="213" y="325"/>
                  </a:lnTo>
                  <a:lnTo>
                    <a:pt x="184" y="335"/>
                  </a:lnTo>
                  <a:lnTo>
                    <a:pt x="153" y="338"/>
                  </a:lnTo>
                  <a:lnTo>
                    <a:pt x="122" y="335"/>
                  </a:lnTo>
                  <a:lnTo>
                    <a:pt x="94" y="325"/>
                  </a:lnTo>
                  <a:lnTo>
                    <a:pt x="68" y="309"/>
                  </a:lnTo>
                  <a:lnTo>
                    <a:pt x="45" y="288"/>
                  </a:lnTo>
                  <a:lnTo>
                    <a:pt x="26" y="264"/>
                  </a:lnTo>
                  <a:lnTo>
                    <a:pt x="12" y="235"/>
                  </a:lnTo>
                  <a:lnTo>
                    <a:pt x="3" y="203"/>
                  </a:lnTo>
                  <a:lnTo>
                    <a:pt x="0" y="169"/>
                  </a:lnTo>
                  <a:lnTo>
                    <a:pt x="3" y="136"/>
                  </a:lnTo>
                  <a:lnTo>
                    <a:pt x="12" y="103"/>
                  </a:lnTo>
                  <a:lnTo>
                    <a:pt x="26" y="75"/>
                  </a:lnTo>
                  <a:lnTo>
                    <a:pt x="45" y="49"/>
                  </a:lnTo>
                  <a:lnTo>
                    <a:pt x="68" y="29"/>
                  </a:lnTo>
                  <a:lnTo>
                    <a:pt x="94" y="14"/>
                  </a:lnTo>
                  <a:lnTo>
                    <a:pt x="122" y="4"/>
                  </a:lnTo>
                  <a:lnTo>
                    <a:pt x="15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0" name="ZoneTexte 39"/>
          <p:cNvSpPr txBox="1"/>
          <p:nvPr/>
        </p:nvSpPr>
        <p:spPr>
          <a:xfrm>
            <a:off x="858983" y="4421430"/>
            <a:ext cx="1475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Création du service</a:t>
            </a:r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25" name="Group 503"/>
          <p:cNvGrpSpPr/>
          <p:nvPr/>
        </p:nvGrpSpPr>
        <p:grpSpPr>
          <a:xfrm>
            <a:off x="3389346" y="2868330"/>
            <a:ext cx="1034072" cy="1090598"/>
            <a:chOff x="4708525" y="4989513"/>
            <a:chExt cx="996950" cy="1060450"/>
          </a:xfrm>
          <a:solidFill>
            <a:schemeClr val="accent1">
              <a:lumMod val="75000"/>
            </a:schemeClr>
          </a:solidFill>
        </p:grpSpPr>
        <p:sp>
          <p:nvSpPr>
            <p:cNvPr id="26" name="Freeform 480"/>
            <p:cNvSpPr>
              <a:spLocks noEditPoints="1"/>
            </p:cNvSpPr>
            <p:nvPr/>
          </p:nvSpPr>
          <p:spPr bwMode="auto">
            <a:xfrm>
              <a:off x="4730750" y="5045076"/>
              <a:ext cx="939800" cy="941388"/>
            </a:xfrm>
            <a:custGeom>
              <a:avLst/>
              <a:gdLst>
                <a:gd name="T0" fmla="*/ 2338 w 2960"/>
                <a:gd name="T1" fmla="*/ 2327 h 2961"/>
                <a:gd name="T2" fmla="*/ 1967 w 2960"/>
                <a:gd name="T3" fmla="*/ 1841 h 2961"/>
                <a:gd name="T4" fmla="*/ 1958 w 2960"/>
                <a:gd name="T5" fmla="*/ 2043 h 2961"/>
                <a:gd name="T6" fmla="*/ 2193 w 2960"/>
                <a:gd name="T7" fmla="*/ 1868 h 2961"/>
                <a:gd name="T8" fmla="*/ 2199 w 2960"/>
                <a:gd name="T9" fmla="*/ 1521 h 2961"/>
                <a:gd name="T10" fmla="*/ 1984 w 2960"/>
                <a:gd name="T11" fmla="*/ 1539 h 2961"/>
                <a:gd name="T12" fmla="*/ 1869 w 2960"/>
                <a:gd name="T13" fmla="*/ 1579 h 2961"/>
                <a:gd name="T14" fmla="*/ 1729 w 2960"/>
                <a:gd name="T15" fmla="*/ 1744 h 2961"/>
                <a:gd name="T16" fmla="*/ 1674 w 2960"/>
                <a:gd name="T17" fmla="*/ 1850 h 2961"/>
                <a:gd name="T18" fmla="*/ 1761 w 2960"/>
                <a:gd name="T19" fmla="*/ 2012 h 2961"/>
                <a:gd name="T20" fmla="*/ 1681 w 2960"/>
                <a:gd name="T21" fmla="*/ 2107 h 2961"/>
                <a:gd name="T22" fmla="*/ 1845 w 2960"/>
                <a:gd name="T23" fmla="*/ 2183 h 2961"/>
                <a:gd name="T24" fmla="*/ 1876 w 2960"/>
                <a:gd name="T25" fmla="*/ 2015 h 2961"/>
                <a:gd name="T26" fmla="*/ 1947 w 2960"/>
                <a:gd name="T27" fmla="*/ 1770 h 2961"/>
                <a:gd name="T28" fmla="*/ 2212 w 2960"/>
                <a:gd name="T29" fmla="*/ 1736 h 2961"/>
                <a:gd name="T30" fmla="*/ 1851 w 2960"/>
                <a:gd name="T31" fmla="*/ 0 h 2961"/>
                <a:gd name="T32" fmla="*/ 2214 w 2960"/>
                <a:gd name="T33" fmla="*/ 183 h 2961"/>
                <a:gd name="T34" fmla="*/ 2261 w 2960"/>
                <a:gd name="T35" fmla="*/ 562 h 2961"/>
                <a:gd name="T36" fmla="*/ 1872 w 2960"/>
                <a:gd name="T37" fmla="*/ 691 h 2961"/>
                <a:gd name="T38" fmla="*/ 1543 w 2960"/>
                <a:gd name="T39" fmla="*/ 671 h 2961"/>
                <a:gd name="T40" fmla="*/ 1025 w 2960"/>
                <a:gd name="T41" fmla="*/ 807 h 2961"/>
                <a:gd name="T42" fmla="*/ 719 w 2960"/>
                <a:gd name="T43" fmla="*/ 1199 h 2961"/>
                <a:gd name="T44" fmla="*/ 697 w 2960"/>
                <a:gd name="T45" fmla="*/ 1695 h 2961"/>
                <a:gd name="T46" fmla="*/ 979 w 2960"/>
                <a:gd name="T47" fmla="*/ 2118 h 2961"/>
                <a:gd name="T48" fmla="*/ 1435 w 2960"/>
                <a:gd name="T49" fmla="*/ 2291 h 2961"/>
                <a:gd name="T50" fmla="*/ 1714 w 2960"/>
                <a:gd name="T51" fmla="*/ 2246 h 2961"/>
                <a:gd name="T52" fmla="*/ 1621 w 2960"/>
                <a:gd name="T53" fmla="*/ 2063 h 2961"/>
                <a:gd name="T54" fmla="*/ 1665 w 2960"/>
                <a:gd name="T55" fmla="*/ 1920 h 2961"/>
                <a:gd name="T56" fmla="*/ 1634 w 2960"/>
                <a:gd name="T57" fmla="*/ 1738 h 2961"/>
                <a:gd name="T58" fmla="*/ 1779 w 2960"/>
                <a:gd name="T59" fmla="*/ 1694 h 2961"/>
                <a:gd name="T60" fmla="*/ 1826 w 2960"/>
                <a:gd name="T61" fmla="*/ 1520 h 2961"/>
                <a:gd name="T62" fmla="*/ 2016 w 2960"/>
                <a:gd name="T63" fmla="*/ 1479 h 2961"/>
                <a:gd name="T64" fmla="*/ 2159 w 2960"/>
                <a:gd name="T65" fmla="*/ 1472 h 2961"/>
                <a:gd name="T66" fmla="*/ 2279 w 2960"/>
                <a:gd name="T67" fmla="*/ 1336 h 2961"/>
                <a:gd name="T68" fmla="*/ 2038 w 2960"/>
                <a:gd name="T69" fmla="*/ 891 h 2961"/>
                <a:gd name="T70" fmla="*/ 2832 w 2960"/>
                <a:gd name="T71" fmla="*/ 769 h 2961"/>
                <a:gd name="T72" fmla="*/ 2888 w 2960"/>
                <a:gd name="T73" fmla="*/ 1133 h 2961"/>
                <a:gd name="T74" fmla="*/ 2678 w 2960"/>
                <a:gd name="T75" fmla="*/ 1608 h 2961"/>
                <a:gd name="T76" fmla="*/ 2959 w 2960"/>
                <a:gd name="T77" fmla="*/ 1820 h 2961"/>
                <a:gd name="T78" fmla="*/ 2803 w 2960"/>
                <a:gd name="T79" fmla="*/ 2200 h 2961"/>
                <a:gd name="T80" fmla="*/ 2542 w 2960"/>
                <a:gd name="T81" fmla="*/ 2201 h 2961"/>
                <a:gd name="T82" fmla="*/ 2391 w 2960"/>
                <a:gd name="T83" fmla="*/ 2269 h 2961"/>
                <a:gd name="T84" fmla="*/ 2351 w 2960"/>
                <a:gd name="T85" fmla="*/ 2402 h 2961"/>
                <a:gd name="T86" fmla="*/ 2321 w 2960"/>
                <a:gd name="T87" fmla="*/ 2687 h 2961"/>
                <a:gd name="T88" fmla="*/ 1993 w 2960"/>
                <a:gd name="T89" fmla="*/ 2922 h 2961"/>
                <a:gd name="T90" fmla="*/ 1786 w 2960"/>
                <a:gd name="T91" fmla="*/ 2844 h 2961"/>
                <a:gd name="T92" fmla="*/ 1282 w 2960"/>
                <a:gd name="T93" fmla="*/ 2864 h 2961"/>
                <a:gd name="T94" fmla="*/ 1079 w 2960"/>
                <a:gd name="T95" fmla="*/ 2956 h 2961"/>
                <a:gd name="T96" fmla="*/ 734 w 2960"/>
                <a:gd name="T97" fmla="*/ 2748 h 2961"/>
                <a:gd name="T98" fmla="*/ 943 w 2960"/>
                <a:gd name="T99" fmla="*/ 2389 h 2961"/>
                <a:gd name="T100" fmla="*/ 901 w 2960"/>
                <a:gd name="T101" fmla="*/ 2203 h 2961"/>
                <a:gd name="T102" fmla="*/ 476 w 2960"/>
                <a:gd name="T103" fmla="*/ 2010 h 2961"/>
                <a:gd name="T104" fmla="*/ 221 w 2960"/>
                <a:gd name="T105" fmla="*/ 2177 h 2961"/>
                <a:gd name="T106" fmla="*/ 44 w 2960"/>
                <a:gd name="T107" fmla="*/ 1877 h 2961"/>
                <a:gd name="T108" fmla="*/ 275 w 2960"/>
                <a:gd name="T109" fmla="*/ 1525 h 2961"/>
                <a:gd name="T110" fmla="*/ 17 w 2960"/>
                <a:gd name="T111" fmla="*/ 1196 h 2961"/>
                <a:gd name="T112" fmla="*/ 115 w 2960"/>
                <a:gd name="T113" fmla="*/ 800 h 2961"/>
                <a:gd name="T114" fmla="*/ 328 w 2960"/>
                <a:gd name="T115" fmla="*/ 740 h 2961"/>
                <a:gd name="T116" fmla="*/ 642 w 2960"/>
                <a:gd name="T117" fmla="*/ 361 h 2961"/>
                <a:gd name="T118" fmla="*/ 718 w 2960"/>
                <a:gd name="T119" fmla="*/ 153 h 2961"/>
                <a:gd name="T120" fmla="*/ 1109 w 2960"/>
                <a:gd name="T121" fmla="*/ 55 h 2961"/>
                <a:gd name="T122" fmla="*/ 1521 w 2960"/>
                <a:gd name="T123" fmla="*/ 274 h 2961"/>
                <a:gd name="T124" fmla="*/ 1792 w 2960"/>
                <a:gd name="T125" fmla="*/ 8 h 29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960" h="2961">
                  <a:moveTo>
                    <a:pt x="2338" y="2326"/>
                  </a:moveTo>
                  <a:lnTo>
                    <a:pt x="2318" y="2346"/>
                  </a:lnTo>
                  <a:lnTo>
                    <a:pt x="2324" y="2344"/>
                  </a:lnTo>
                  <a:lnTo>
                    <a:pt x="2328" y="2341"/>
                  </a:lnTo>
                  <a:lnTo>
                    <a:pt x="2332" y="2337"/>
                  </a:lnTo>
                  <a:lnTo>
                    <a:pt x="2335" y="2333"/>
                  </a:lnTo>
                  <a:lnTo>
                    <a:pt x="2338" y="2328"/>
                  </a:lnTo>
                  <a:lnTo>
                    <a:pt x="2338" y="2327"/>
                  </a:lnTo>
                  <a:lnTo>
                    <a:pt x="2338" y="2326"/>
                  </a:lnTo>
                  <a:close/>
                  <a:moveTo>
                    <a:pt x="2104" y="1774"/>
                  </a:moveTo>
                  <a:lnTo>
                    <a:pt x="2080" y="1776"/>
                  </a:lnTo>
                  <a:lnTo>
                    <a:pt x="2055" y="1781"/>
                  </a:lnTo>
                  <a:lnTo>
                    <a:pt x="2031" y="1789"/>
                  </a:lnTo>
                  <a:lnTo>
                    <a:pt x="2007" y="1804"/>
                  </a:lnTo>
                  <a:lnTo>
                    <a:pt x="1985" y="1821"/>
                  </a:lnTo>
                  <a:lnTo>
                    <a:pt x="1967" y="1841"/>
                  </a:lnTo>
                  <a:lnTo>
                    <a:pt x="1952" y="1863"/>
                  </a:lnTo>
                  <a:lnTo>
                    <a:pt x="1941" y="1888"/>
                  </a:lnTo>
                  <a:lnTo>
                    <a:pt x="1934" y="1914"/>
                  </a:lnTo>
                  <a:lnTo>
                    <a:pt x="1931" y="1940"/>
                  </a:lnTo>
                  <a:lnTo>
                    <a:pt x="1932" y="1967"/>
                  </a:lnTo>
                  <a:lnTo>
                    <a:pt x="1937" y="1995"/>
                  </a:lnTo>
                  <a:lnTo>
                    <a:pt x="1946" y="2022"/>
                  </a:lnTo>
                  <a:lnTo>
                    <a:pt x="1958" y="2043"/>
                  </a:lnTo>
                  <a:lnTo>
                    <a:pt x="1973" y="2063"/>
                  </a:lnTo>
                  <a:lnTo>
                    <a:pt x="1990" y="2080"/>
                  </a:lnTo>
                  <a:lnTo>
                    <a:pt x="2010" y="2095"/>
                  </a:lnTo>
                  <a:lnTo>
                    <a:pt x="2053" y="2055"/>
                  </a:lnTo>
                  <a:lnTo>
                    <a:pt x="2093" y="2011"/>
                  </a:lnTo>
                  <a:lnTo>
                    <a:pt x="2130" y="1966"/>
                  </a:lnTo>
                  <a:lnTo>
                    <a:pt x="2163" y="1918"/>
                  </a:lnTo>
                  <a:lnTo>
                    <a:pt x="2193" y="1868"/>
                  </a:lnTo>
                  <a:lnTo>
                    <a:pt x="2218" y="1816"/>
                  </a:lnTo>
                  <a:lnTo>
                    <a:pt x="2194" y="1799"/>
                  </a:lnTo>
                  <a:lnTo>
                    <a:pt x="2166" y="1785"/>
                  </a:lnTo>
                  <a:lnTo>
                    <a:pt x="2136" y="1777"/>
                  </a:lnTo>
                  <a:lnTo>
                    <a:pt x="2104" y="1774"/>
                  </a:lnTo>
                  <a:close/>
                  <a:moveTo>
                    <a:pt x="2218" y="1512"/>
                  </a:moveTo>
                  <a:lnTo>
                    <a:pt x="2208" y="1515"/>
                  </a:lnTo>
                  <a:lnTo>
                    <a:pt x="2199" y="1521"/>
                  </a:lnTo>
                  <a:lnTo>
                    <a:pt x="2194" y="1531"/>
                  </a:lnTo>
                  <a:lnTo>
                    <a:pt x="2166" y="1604"/>
                  </a:lnTo>
                  <a:lnTo>
                    <a:pt x="2141" y="1600"/>
                  </a:lnTo>
                  <a:lnTo>
                    <a:pt x="2107" y="1598"/>
                  </a:lnTo>
                  <a:lnTo>
                    <a:pt x="2074" y="1600"/>
                  </a:lnTo>
                  <a:lnTo>
                    <a:pt x="2041" y="1605"/>
                  </a:lnTo>
                  <a:lnTo>
                    <a:pt x="2016" y="1609"/>
                  </a:lnTo>
                  <a:lnTo>
                    <a:pt x="1984" y="1539"/>
                  </a:lnTo>
                  <a:lnTo>
                    <a:pt x="1977" y="1530"/>
                  </a:lnTo>
                  <a:lnTo>
                    <a:pt x="1968" y="1524"/>
                  </a:lnTo>
                  <a:lnTo>
                    <a:pt x="1957" y="1522"/>
                  </a:lnTo>
                  <a:lnTo>
                    <a:pt x="1946" y="1524"/>
                  </a:lnTo>
                  <a:lnTo>
                    <a:pt x="1885" y="1553"/>
                  </a:lnTo>
                  <a:lnTo>
                    <a:pt x="1876" y="1559"/>
                  </a:lnTo>
                  <a:lnTo>
                    <a:pt x="1871" y="1569"/>
                  </a:lnTo>
                  <a:lnTo>
                    <a:pt x="1869" y="1579"/>
                  </a:lnTo>
                  <a:lnTo>
                    <a:pt x="1872" y="1590"/>
                  </a:lnTo>
                  <a:lnTo>
                    <a:pt x="1904" y="1661"/>
                  </a:lnTo>
                  <a:lnTo>
                    <a:pt x="1884" y="1676"/>
                  </a:lnTo>
                  <a:lnTo>
                    <a:pt x="1860" y="1699"/>
                  </a:lnTo>
                  <a:lnTo>
                    <a:pt x="1837" y="1724"/>
                  </a:lnTo>
                  <a:lnTo>
                    <a:pt x="1817" y="1750"/>
                  </a:lnTo>
                  <a:lnTo>
                    <a:pt x="1802" y="1771"/>
                  </a:lnTo>
                  <a:lnTo>
                    <a:pt x="1729" y="1744"/>
                  </a:lnTo>
                  <a:lnTo>
                    <a:pt x="1719" y="1742"/>
                  </a:lnTo>
                  <a:lnTo>
                    <a:pt x="1708" y="1745"/>
                  </a:lnTo>
                  <a:lnTo>
                    <a:pt x="1699" y="1751"/>
                  </a:lnTo>
                  <a:lnTo>
                    <a:pt x="1693" y="1761"/>
                  </a:lnTo>
                  <a:lnTo>
                    <a:pt x="1670" y="1823"/>
                  </a:lnTo>
                  <a:lnTo>
                    <a:pt x="1669" y="1835"/>
                  </a:lnTo>
                  <a:lnTo>
                    <a:pt x="1671" y="1845"/>
                  </a:lnTo>
                  <a:lnTo>
                    <a:pt x="1674" y="1850"/>
                  </a:lnTo>
                  <a:lnTo>
                    <a:pt x="1677" y="1854"/>
                  </a:lnTo>
                  <a:lnTo>
                    <a:pt x="1682" y="1857"/>
                  </a:lnTo>
                  <a:lnTo>
                    <a:pt x="1686" y="1859"/>
                  </a:lnTo>
                  <a:lnTo>
                    <a:pt x="1760" y="1887"/>
                  </a:lnTo>
                  <a:lnTo>
                    <a:pt x="1757" y="1912"/>
                  </a:lnTo>
                  <a:lnTo>
                    <a:pt x="1755" y="1946"/>
                  </a:lnTo>
                  <a:lnTo>
                    <a:pt x="1756" y="1978"/>
                  </a:lnTo>
                  <a:lnTo>
                    <a:pt x="1761" y="2012"/>
                  </a:lnTo>
                  <a:lnTo>
                    <a:pt x="1765" y="2037"/>
                  </a:lnTo>
                  <a:lnTo>
                    <a:pt x="1694" y="2069"/>
                  </a:lnTo>
                  <a:lnTo>
                    <a:pt x="1690" y="2072"/>
                  </a:lnTo>
                  <a:lnTo>
                    <a:pt x="1686" y="2076"/>
                  </a:lnTo>
                  <a:lnTo>
                    <a:pt x="1683" y="2080"/>
                  </a:lnTo>
                  <a:lnTo>
                    <a:pt x="1680" y="2085"/>
                  </a:lnTo>
                  <a:lnTo>
                    <a:pt x="1678" y="2096"/>
                  </a:lnTo>
                  <a:lnTo>
                    <a:pt x="1681" y="2107"/>
                  </a:lnTo>
                  <a:lnTo>
                    <a:pt x="1709" y="2168"/>
                  </a:lnTo>
                  <a:lnTo>
                    <a:pt x="1716" y="2176"/>
                  </a:lnTo>
                  <a:lnTo>
                    <a:pt x="1725" y="2182"/>
                  </a:lnTo>
                  <a:lnTo>
                    <a:pt x="1736" y="2184"/>
                  </a:lnTo>
                  <a:lnTo>
                    <a:pt x="1746" y="2181"/>
                  </a:lnTo>
                  <a:lnTo>
                    <a:pt x="1817" y="2149"/>
                  </a:lnTo>
                  <a:lnTo>
                    <a:pt x="1833" y="2168"/>
                  </a:lnTo>
                  <a:lnTo>
                    <a:pt x="1845" y="2183"/>
                  </a:lnTo>
                  <a:lnTo>
                    <a:pt x="1860" y="2197"/>
                  </a:lnTo>
                  <a:lnTo>
                    <a:pt x="1910" y="2168"/>
                  </a:lnTo>
                  <a:lnTo>
                    <a:pt x="1958" y="2136"/>
                  </a:lnTo>
                  <a:lnTo>
                    <a:pt x="1937" y="2117"/>
                  </a:lnTo>
                  <a:lnTo>
                    <a:pt x="1918" y="2097"/>
                  </a:lnTo>
                  <a:lnTo>
                    <a:pt x="1902" y="2073"/>
                  </a:lnTo>
                  <a:lnTo>
                    <a:pt x="1889" y="2048"/>
                  </a:lnTo>
                  <a:lnTo>
                    <a:pt x="1876" y="2015"/>
                  </a:lnTo>
                  <a:lnTo>
                    <a:pt x="1869" y="1982"/>
                  </a:lnTo>
                  <a:lnTo>
                    <a:pt x="1866" y="1948"/>
                  </a:lnTo>
                  <a:lnTo>
                    <a:pt x="1869" y="1914"/>
                  </a:lnTo>
                  <a:lnTo>
                    <a:pt x="1876" y="1882"/>
                  </a:lnTo>
                  <a:lnTo>
                    <a:pt x="1888" y="1850"/>
                  </a:lnTo>
                  <a:lnTo>
                    <a:pt x="1903" y="1821"/>
                  </a:lnTo>
                  <a:lnTo>
                    <a:pt x="1924" y="1794"/>
                  </a:lnTo>
                  <a:lnTo>
                    <a:pt x="1947" y="1770"/>
                  </a:lnTo>
                  <a:lnTo>
                    <a:pt x="1974" y="1749"/>
                  </a:lnTo>
                  <a:lnTo>
                    <a:pt x="2005" y="1732"/>
                  </a:lnTo>
                  <a:lnTo>
                    <a:pt x="2038" y="1720"/>
                  </a:lnTo>
                  <a:lnTo>
                    <a:pt x="2070" y="1712"/>
                  </a:lnTo>
                  <a:lnTo>
                    <a:pt x="2104" y="1710"/>
                  </a:lnTo>
                  <a:lnTo>
                    <a:pt x="2142" y="1713"/>
                  </a:lnTo>
                  <a:lnTo>
                    <a:pt x="2178" y="1722"/>
                  </a:lnTo>
                  <a:lnTo>
                    <a:pt x="2212" y="1736"/>
                  </a:lnTo>
                  <a:lnTo>
                    <a:pt x="2243" y="1756"/>
                  </a:lnTo>
                  <a:lnTo>
                    <a:pt x="2260" y="1702"/>
                  </a:lnTo>
                  <a:lnTo>
                    <a:pt x="2274" y="1648"/>
                  </a:lnTo>
                  <a:lnTo>
                    <a:pt x="2284" y="1592"/>
                  </a:lnTo>
                  <a:lnTo>
                    <a:pt x="2289" y="1536"/>
                  </a:lnTo>
                  <a:lnTo>
                    <a:pt x="2230" y="1513"/>
                  </a:lnTo>
                  <a:lnTo>
                    <a:pt x="2218" y="1512"/>
                  </a:lnTo>
                  <a:close/>
                  <a:moveTo>
                    <a:pt x="1851" y="0"/>
                  </a:moveTo>
                  <a:lnTo>
                    <a:pt x="1880" y="3"/>
                  </a:lnTo>
                  <a:lnTo>
                    <a:pt x="1909" y="11"/>
                  </a:lnTo>
                  <a:lnTo>
                    <a:pt x="2108" y="84"/>
                  </a:lnTo>
                  <a:lnTo>
                    <a:pt x="2136" y="98"/>
                  </a:lnTo>
                  <a:lnTo>
                    <a:pt x="2161" y="114"/>
                  </a:lnTo>
                  <a:lnTo>
                    <a:pt x="2182" y="135"/>
                  </a:lnTo>
                  <a:lnTo>
                    <a:pt x="2200" y="158"/>
                  </a:lnTo>
                  <a:lnTo>
                    <a:pt x="2214" y="183"/>
                  </a:lnTo>
                  <a:lnTo>
                    <a:pt x="2224" y="211"/>
                  </a:lnTo>
                  <a:lnTo>
                    <a:pt x="2231" y="239"/>
                  </a:lnTo>
                  <a:lnTo>
                    <a:pt x="2232" y="268"/>
                  </a:lnTo>
                  <a:lnTo>
                    <a:pt x="2229" y="299"/>
                  </a:lnTo>
                  <a:lnTo>
                    <a:pt x="2220" y="328"/>
                  </a:lnTo>
                  <a:lnTo>
                    <a:pt x="2162" y="486"/>
                  </a:lnTo>
                  <a:lnTo>
                    <a:pt x="2212" y="522"/>
                  </a:lnTo>
                  <a:lnTo>
                    <a:pt x="2261" y="562"/>
                  </a:lnTo>
                  <a:lnTo>
                    <a:pt x="2308" y="603"/>
                  </a:lnTo>
                  <a:lnTo>
                    <a:pt x="2005" y="603"/>
                  </a:lnTo>
                  <a:lnTo>
                    <a:pt x="1975" y="606"/>
                  </a:lnTo>
                  <a:lnTo>
                    <a:pt x="1948" y="614"/>
                  </a:lnTo>
                  <a:lnTo>
                    <a:pt x="1925" y="628"/>
                  </a:lnTo>
                  <a:lnTo>
                    <a:pt x="1903" y="645"/>
                  </a:lnTo>
                  <a:lnTo>
                    <a:pt x="1885" y="667"/>
                  </a:lnTo>
                  <a:lnTo>
                    <a:pt x="1872" y="691"/>
                  </a:lnTo>
                  <a:lnTo>
                    <a:pt x="1864" y="718"/>
                  </a:lnTo>
                  <a:lnTo>
                    <a:pt x="1861" y="747"/>
                  </a:lnTo>
                  <a:lnTo>
                    <a:pt x="1863" y="764"/>
                  </a:lnTo>
                  <a:lnTo>
                    <a:pt x="1802" y="735"/>
                  </a:lnTo>
                  <a:lnTo>
                    <a:pt x="1740" y="711"/>
                  </a:lnTo>
                  <a:lnTo>
                    <a:pt x="1676" y="692"/>
                  </a:lnTo>
                  <a:lnTo>
                    <a:pt x="1610" y="679"/>
                  </a:lnTo>
                  <a:lnTo>
                    <a:pt x="1543" y="671"/>
                  </a:lnTo>
                  <a:lnTo>
                    <a:pt x="1477" y="668"/>
                  </a:lnTo>
                  <a:lnTo>
                    <a:pt x="1409" y="671"/>
                  </a:lnTo>
                  <a:lnTo>
                    <a:pt x="1341" y="680"/>
                  </a:lnTo>
                  <a:lnTo>
                    <a:pt x="1273" y="694"/>
                  </a:lnTo>
                  <a:lnTo>
                    <a:pt x="1207" y="716"/>
                  </a:lnTo>
                  <a:lnTo>
                    <a:pt x="1140" y="743"/>
                  </a:lnTo>
                  <a:lnTo>
                    <a:pt x="1081" y="772"/>
                  </a:lnTo>
                  <a:lnTo>
                    <a:pt x="1025" y="807"/>
                  </a:lnTo>
                  <a:lnTo>
                    <a:pt x="973" y="845"/>
                  </a:lnTo>
                  <a:lnTo>
                    <a:pt x="924" y="888"/>
                  </a:lnTo>
                  <a:lnTo>
                    <a:pt x="880" y="933"/>
                  </a:lnTo>
                  <a:lnTo>
                    <a:pt x="840" y="981"/>
                  </a:lnTo>
                  <a:lnTo>
                    <a:pt x="803" y="1032"/>
                  </a:lnTo>
                  <a:lnTo>
                    <a:pt x="770" y="1086"/>
                  </a:lnTo>
                  <a:lnTo>
                    <a:pt x="742" y="1141"/>
                  </a:lnTo>
                  <a:lnTo>
                    <a:pt x="719" y="1199"/>
                  </a:lnTo>
                  <a:lnTo>
                    <a:pt x="699" y="1258"/>
                  </a:lnTo>
                  <a:lnTo>
                    <a:pt x="685" y="1319"/>
                  </a:lnTo>
                  <a:lnTo>
                    <a:pt x="675" y="1381"/>
                  </a:lnTo>
                  <a:lnTo>
                    <a:pt x="669" y="1443"/>
                  </a:lnTo>
                  <a:lnTo>
                    <a:pt x="668" y="1506"/>
                  </a:lnTo>
                  <a:lnTo>
                    <a:pt x="674" y="1570"/>
                  </a:lnTo>
                  <a:lnTo>
                    <a:pt x="683" y="1632"/>
                  </a:lnTo>
                  <a:lnTo>
                    <a:pt x="697" y="1695"/>
                  </a:lnTo>
                  <a:lnTo>
                    <a:pt x="718" y="1758"/>
                  </a:lnTo>
                  <a:lnTo>
                    <a:pt x="742" y="1819"/>
                  </a:lnTo>
                  <a:lnTo>
                    <a:pt x="773" y="1878"/>
                  </a:lnTo>
                  <a:lnTo>
                    <a:pt x="807" y="1933"/>
                  </a:lnTo>
                  <a:lnTo>
                    <a:pt x="845" y="1986"/>
                  </a:lnTo>
                  <a:lnTo>
                    <a:pt x="886" y="2033"/>
                  </a:lnTo>
                  <a:lnTo>
                    <a:pt x="930" y="2078"/>
                  </a:lnTo>
                  <a:lnTo>
                    <a:pt x="979" y="2118"/>
                  </a:lnTo>
                  <a:lnTo>
                    <a:pt x="1029" y="2154"/>
                  </a:lnTo>
                  <a:lnTo>
                    <a:pt x="1081" y="2187"/>
                  </a:lnTo>
                  <a:lnTo>
                    <a:pt x="1137" y="2215"/>
                  </a:lnTo>
                  <a:lnTo>
                    <a:pt x="1193" y="2239"/>
                  </a:lnTo>
                  <a:lnTo>
                    <a:pt x="1252" y="2259"/>
                  </a:lnTo>
                  <a:lnTo>
                    <a:pt x="1311" y="2274"/>
                  </a:lnTo>
                  <a:lnTo>
                    <a:pt x="1373" y="2285"/>
                  </a:lnTo>
                  <a:lnTo>
                    <a:pt x="1435" y="2291"/>
                  </a:lnTo>
                  <a:lnTo>
                    <a:pt x="1497" y="2292"/>
                  </a:lnTo>
                  <a:lnTo>
                    <a:pt x="1560" y="2288"/>
                  </a:lnTo>
                  <a:lnTo>
                    <a:pt x="1623" y="2278"/>
                  </a:lnTo>
                  <a:lnTo>
                    <a:pt x="1685" y="2265"/>
                  </a:lnTo>
                  <a:lnTo>
                    <a:pt x="1747" y="2247"/>
                  </a:lnTo>
                  <a:lnTo>
                    <a:pt x="1741" y="2247"/>
                  </a:lnTo>
                  <a:lnTo>
                    <a:pt x="1735" y="2248"/>
                  </a:lnTo>
                  <a:lnTo>
                    <a:pt x="1714" y="2246"/>
                  </a:lnTo>
                  <a:lnTo>
                    <a:pt x="1694" y="2238"/>
                  </a:lnTo>
                  <a:lnTo>
                    <a:pt x="1677" y="2227"/>
                  </a:lnTo>
                  <a:lnTo>
                    <a:pt x="1663" y="2212"/>
                  </a:lnTo>
                  <a:lnTo>
                    <a:pt x="1651" y="2194"/>
                  </a:lnTo>
                  <a:lnTo>
                    <a:pt x="1624" y="2133"/>
                  </a:lnTo>
                  <a:lnTo>
                    <a:pt x="1616" y="2110"/>
                  </a:lnTo>
                  <a:lnTo>
                    <a:pt x="1615" y="2086"/>
                  </a:lnTo>
                  <a:lnTo>
                    <a:pt x="1621" y="2063"/>
                  </a:lnTo>
                  <a:lnTo>
                    <a:pt x="1629" y="2046"/>
                  </a:lnTo>
                  <a:lnTo>
                    <a:pt x="1639" y="2032"/>
                  </a:lnTo>
                  <a:lnTo>
                    <a:pt x="1652" y="2021"/>
                  </a:lnTo>
                  <a:lnTo>
                    <a:pt x="1668" y="2011"/>
                  </a:lnTo>
                  <a:lnTo>
                    <a:pt x="1694" y="1999"/>
                  </a:lnTo>
                  <a:lnTo>
                    <a:pt x="1691" y="1964"/>
                  </a:lnTo>
                  <a:lnTo>
                    <a:pt x="1691" y="1929"/>
                  </a:lnTo>
                  <a:lnTo>
                    <a:pt x="1665" y="1920"/>
                  </a:lnTo>
                  <a:lnTo>
                    <a:pt x="1648" y="1912"/>
                  </a:lnTo>
                  <a:lnTo>
                    <a:pt x="1634" y="1900"/>
                  </a:lnTo>
                  <a:lnTo>
                    <a:pt x="1623" y="1888"/>
                  </a:lnTo>
                  <a:lnTo>
                    <a:pt x="1613" y="1872"/>
                  </a:lnTo>
                  <a:lnTo>
                    <a:pt x="1606" y="1849"/>
                  </a:lnTo>
                  <a:lnTo>
                    <a:pt x="1605" y="1825"/>
                  </a:lnTo>
                  <a:lnTo>
                    <a:pt x="1610" y="1802"/>
                  </a:lnTo>
                  <a:lnTo>
                    <a:pt x="1634" y="1738"/>
                  </a:lnTo>
                  <a:lnTo>
                    <a:pt x="1644" y="1719"/>
                  </a:lnTo>
                  <a:lnTo>
                    <a:pt x="1659" y="1702"/>
                  </a:lnTo>
                  <a:lnTo>
                    <a:pt x="1677" y="1690"/>
                  </a:lnTo>
                  <a:lnTo>
                    <a:pt x="1699" y="1682"/>
                  </a:lnTo>
                  <a:lnTo>
                    <a:pt x="1721" y="1679"/>
                  </a:lnTo>
                  <a:lnTo>
                    <a:pt x="1737" y="1680"/>
                  </a:lnTo>
                  <a:lnTo>
                    <a:pt x="1752" y="1685"/>
                  </a:lnTo>
                  <a:lnTo>
                    <a:pt x="1779" y="1694"/>
                  </a:lnTo>
                  <a:lnTo>
                    <a:pt x="1801" y="1667"/>
                  </a:lnTo>
                  <a:lnTo>
                    <a:pt x="1826" y="1643"/>
                  </a:lnTo>
                  <a:lnTo>
                    <a:pt x="1814" y="1617"/>
                  </a:lnTo>
                  <a:lnTo>
                    <a:pt x="1807" y="1596"/>
                  </a:lnTo>
                  <a:lnTo>
                    <a:pt x="1805" y="1576"/>
                  </a:lnTo>
                  <a:lnTo>
                    <a:pt x="1808" y="1556"/>
                  </a:lnTo>
                  <a:lnTo>
                    <a:pt x="1815" y="1537"/>
                  </a:lnTo>
                  <a:lnTo>
                    <a:pt x="1826" y="1520"/>
                  </a:lnTo>
                  <a:lnTo>
                    <a:pt x="1840" y="1506"/>
                  </a:lnTo>
                  <a:lnTo>
                    <a:pt x="1859" y="1495"/>
                  </a:lnTo>
                  <a:lnTo>
                    <a:pt x="1919" y="1467"/>
                  </a:lnTo>
                  <a:lnTo>
                    <a:pt x="1939" y="1461"/>
                  </a:lnTo>
                  <a:lnTo>
                    <a:pt x="1958" y="1459"/>
                  </a:lnTo>
                  <a:lnTo>
                    <a:pt x="1979" y="1461"/>
                  </a:lnTo>
                  <a:lnTo>
                    <a:pt x="1998" y="1468"/>
                  </a:lnTo>
                  <a:lnTo>
                    <a:pt x="2016" y="1479"/>
                  </a:lnTo>
                  <a:lnTo>
                    <a:pt x="2030" y="1494"/>
                  </a:lnTo>
                  <a:lnTo>
                    <a:pt x="2042" y="1512"/>
                  </a:lnTo>
                  <a:lnTo>
                    <a:pt x="2054" y="1538"/>
                  </a:lnTo>
                  <a:lnTo>
                    <a:pt x="2089" y="1535"/>
                  </a:lnTo>
                  <a:lnTo>
                    <a:pt x="2124" y="1536"/>
                  </a:lnTo>
                  <a:lnTo>
                    <a:pt x="2133" y="1508"/>
                  </a:lnTo>
                  <a:lnTo>
                    <a:pt x="2143" y="1488"/>
                  </a:lnTo>
                  <a:lnTo>
                    <a:pt x="2159" y="1472"/>
                  </a:lnTo>
                  <a:lnTo>
                    <a:pt x="2177" y="1460"/>
                  </a:lnTo>
                  <a:lnTo>
                    <a:pt x="2198" y="1452"/>
                  </a:lnTo>
                  <a:lnTo>
                    <a:pt x="2220" y="1448"/>
                  </a:lnTo>
                  <a:lnTo>
                    <a:pt x="2237" y="1449"/>
                  </a:lnTo>
                  <a:lnTo>
                    <a:pt x="2251" y="1454"/>
                  </a:lnTo>
                  <a:lnTo>
                    <a:pt x="2291" y="1468"/>
                  </a:lnTo>
                  <a:lnTo>
                    <a:pt x="2287" y="1402"/>
                  </a:lnTo>
                  <a:lnTo>
                    <a:pt x="2279" y="1336"/>
                  </a:lnTo>
                  <a:lnTo>
                    <a:pt x="2263" y="1270"/>
                  </a:lnTo>
                  <a:lnTo>
                    <a:pt x="2243" y="1205"/>
                  </a:lnTo>
                  <a:lnTo>
                    <a:pt x="2217" y="1140"/>
                  </a:lnTo>
                  <a:lnTo>
                    <a:pt x="2188" y="1084"/>
                  </a:lnTo>
                  <a:lnTo>
                    <a:pt x="2156" y="1030"/>
                  </a:lnTo>
                  <a:lnTo>
                    <a:pt x="2120" y="980"/>
                  </a:lnTo>
                  <a:lnTo>
                    <a:pt x="2080" y="934"/>
                  </a:lnTo>
                  <a:lnTo>
                    <a:pt x="2038" y="891"/>
                  </a:lnTo>
                  <a:lnTo>
                    <a:pt x="2534" y="891"/>
                  </a:lnTo>
                  <a:lnTo>
                    <a:pt x="2583" y="888"/>
                  </a:lnTo>
                  <a:lnTo>
                    <a:pt x="2630" y="879"/>
                  </a:lnTo>
                  <a:lnTo>
                    <a:pt x="2676" y="866"/>
                  </a:lnTo>
                  <a:lnTo>
                    <a:pt x="2719" y="848"/>
                  </a:lnTo>
                  <a:lnTo>
                    <a:pt x="2760" y="826"/>
                  </a:lnTo>
                  <a:lnTo>
                    <a:pt x="2798" y="799"/>
                  </a:lnTo>
                  <a:lnTo>
                    <a:pt x="2832" y="769"/>
                  </a:lnTo>
                  <a:lnTo>
                    <a:pt x="2911" y="938"/>
                  </a:lnTo>
                  <a:lnTo>
                    <a:pt x="2921" y="967"/>
                  </a:lnTo>
                  <a:lnTo>
                    <a:pt x="2927" y="996"/>
                  </a:lnTo>
                  <a:lnTo>
                    <a:pt x="2928" y="1025"/>
                  </a:lnTo>
                  <a:lnTo>
                    <a:pt x="2924" y="1055"/>
                  </a:lnTo>
                  <a:lnTo>
                    <a:pt x="2916" y="1083"/>
                  </a:lnTo>
                  <a:lnTo>
                    <a:pt x="2903" y="1109"/>
                  </a:lnTo>
                  <a:lnTo>
                    <a:pt x="2888" y="1133"/>
                  </a:lnTo>
                  <a:lnTo>
                    <a:pt x="2867" y="1156"/>
                  </a:lnTo>
                  <a:lnTo>
                    <a:pt x="2845" y="1174"/>
                  </a:lnTo>
                  <a:lnTo>
                    <a:pt x="2818" y="1190"/>
                  </a:lnTo>
                  <a:lnTo>
                    <a:pt x="2665" y="1259"/>
                  </a:lnTo>
                  <a:lnTo>
                    <a:pt x="2678" y="1347"/>
                  </a:lnTo>
                  <a:lnTo>
                    <a:pt x="2685" y="1434"/>
                  </a:lnTo>
                  <a:lnTo>
                    <a:pt x="2685" y="1521"/>
                  </a:lnTo>
                  <a:lnTo>
                    <a:pt x="2678" y="1608"/>
                  </a:lnTo>
                  <a:lnTo>
                    <a:pt x="2837" y="1665"/>
                  </a:lnTo>
                  <a:lnTo>
                    <a:pt x="2864" y="1679"/>
                  </a:lnTo>
                  <a:lnTo>
                    <a:pt x="2889" y="1695"/>
                  </a:lnTo>
                  <a:lnTo>
                    <a:pt x="2911" y="1716"/>
                  </a:lnTo>
                  <a:lnTo>
                    <a:pt x="2928" y="1739"/>
                  </a:lnTo>
                  <a:lnTo>
                    <a:pt x="2942" y="1764"/>
                  </a:lnTo>
                  <a:lnTo>
                    <a:pt x="2953" y="1792"/>
                  </a:lnTo>
                  <a:lnTo>
                    <a:pt x="2959" y="1820"/>
                  </a:lnTo>
                  <a:lnTo>
                    <a:pt x="2960" y="1849"/>
                  </a:lnTo>
                  <a:lnTo>
                    <a:pt x="2957" y="1880"/>
                  </a:lnTo>
                  <a:lnTo>
                    <a:pt x="2949" y="1909"/>
                  </a:lnTo>
                  <a:lnTo>
                    <a:pt x="2875" y="2108"/>
                  </a:lnTo>
                  <a:lnTo>
                    <a:pt x="2862" y="2136"/>
                  </a:lnTo>
                  <a:lnTo>
                    <a:pt x="2846" y="2160"/>
                  </a:lnTo>
                  <a:lnTo>
                    <a:pt x="2825" y="2182"/>
                  </a:lnTo>
                  <a:lnTo>
                    <a:pt x="2803" y="2200"/>
                  </a:lnTo>
                  <a:lnTo>
                    <a:pt x="2776" y="2215"/>
                  </a:lnTo>
                  <a:lnTo>
                    <a:pt x="2748" y="2225"/>
                  </a:lnTo>
                  <a:lnTo>
                    <a:pt x="2719" y="2231"/>
                  </a:lnTo>
                  <a:lnTo>
                    <a:pt x="2690" y="2232"/>
                  </a:lnTo>
                  <a:lnTo>
                    <a:pt x="2660" y="2229"/>
                  </a:lnTo>
                  <a:lnTo>
                    <a:pt x="2631" y="2221"/>
                  </a:lnTo>
                  <a:lnTo>
                    <a:pt x="2553" y="2191"/>
                  </a:lnTo>
                  <a:lnTo>
                    <a:pt x="2542" y="2201"/>
                  </a:lnTo>
                  <a:lnTo>
                    <a:pt x="2527" y="2210"/>
                  </a:lnTo>
                  <a:lnTo>
                    <a:pt x="2511" y="2216"/>
                  </a:lnTo>
                  <a:lnTo>
                    <a:pt x="2494" y="2218"/>
                  </a:lnTo>
                  <a:lnTo>
                    <a:pt x="2475" y="2217"/>
                  </a:lnTo>
                  <a:lnTo>
                    <a:pt x="2458" y="2213"/>
                  </a:lnTo>
                  <a:lnTo>
                    <a:pt x="2441" y="2207"/>
                  </a:lnTo>
                  <a:lnTo>
                    <a:pt x="2416" y="2238"/>
                  </a:lnTo>
                  <a:lnTo>
                    <a:pt x="2391" y="2269"/>
                  </a:lnTo>
                  <a:lnTo>
                    <a:pt x="2395" y="2279"/>
                  </a:lnTo>
                  <a:lnTo>
                    <a:pt x="2402" y="2303"/>
                  </a:lnTo>
                  <a:lnTo>
                    <a:pt x="2403" y="2327"/>
                  </a:lnTo>
                  <a:lnTo>
                    <a:pt x="2398" y="2350"/>
                  </a:lnTo>
                  <a:lnTo>
                    <a:pt x="2390" y="2367"/>
                  </a:lnTo>
                  <a:lnTo>
                    <a:pt x="2380" y="2380"/>
                  </a:lnTo>
                  <a:lnTo>
                    <a:pt x="2366" y="2392"/>
                  </a:lnTo>
                  <a:lnTo>
                    <a:pt x="2351" y="2402"/>
                  </a:lnTo>
                  <a:lnTo>
                    <a:pt x="2289" y="2429"/>
                  </a:lnTo>
                  <a:lnTo>
                    <a:pt x="2268" y="2437"/>
                  </a:lnTo>
                  <a:lnTo>
                    <a:pt x="2246" y="2437"/>
                  </a:lnTo>
                  <a:lnTo>
                    <a:pt x="2308" y="2570"/>
                  </a:lnTo>
                  <a:lnTo>
                    <a:pt x="2318" y="2599"/>
                  </a:lnTo>
                  <a:lnTo>
                    <a:pt x="2324" y="2629"/>
                  </a:lnTo>
                  <a:lnTo>
                    <a:pt x="2325" y="2659"/>
                  </a:lnTo>
                  <a:lnTo>
                    <a:pt x="2321" y="2687"/>
                  </a:lnTo>
                  <a:lnTo>
                    <a:pt x="2313" y="2715"/>
                  </a:lnTo>
                  <a:lnTo>
                    <a:pt x="2301" y="2742"/>
                  </a:lnTo>
                  <a:lnTo>
                    <a:pt x="2285" y="2766"/>
                  </a:lnTo>
                  <a:lnTo>
                    <a:pt x="2264" y="2788"/>
                  </a:lnTo>
                  <a:lnTo>
                    <a:pt x="2242" y="2806"/>
                  </a:lnTo>
                  <a:lnTo>
                    <a:pt x="2214" y="2822"/>
                  </a:lnTo>
                  <a:lnTo>
                    <a:pt x="2022" y="2911"/>
                  </a:lnTo>
                  <a:lnTo>
                    <a:pt x="1993" y="2922"/>
                  </a:lnTo>
                  <a:lnTo>
                    <a:pt x="1964" y="2927"/>
                  </a:lnTo>
                  <a:lnTo>
                    <a:pt x="1934" y="2928"/>
                  </a:lnTo>
                  <a:lnTo>
                    <a:pt x="1905" y="2925"/>
                  </a:lnTo>
                  <a:lnTo>
                    <a:pt x="1877" y="2916"/>
                  </a:lnTo>
                  <a:lnTo>
                    <a:pt x="1851" y="2904"/>
                  </a:lnTo>
                  <a:lnTo>
                    <a:pt x="1826" y="2889"/>
                  </a:lnTo>
                  <a:lnTo>
                    <a:pt x="1804" y="2868"/>
                  </a:lnTo>
                  <a:lnTo>
                    <a:pt x="1786" y="2844"/>
                  </a:lnTo>
                  <a:lnTo>
                    <a:pt x="1770" y="2818"/>
                  </a:lnTo>
                  <a:lnTo>
                    <a:pt x="1701" y="2666"/>
                  </a:lnTo>
                  <a:lnTo>
                    <a:pt x="1613" y="2679"/>
                  </a:lnTo>
                  <a:lnTo>
                    <a:pt x="1526" y="2685"/>
                  </a:lnTo>
                  <a:lnTo>
                    <a:pt x="1439" y="2685"/>
                  </a:lnTo>
                  <a:lnTo>
                    <a:pt x="1352" y="2679"/>
                  </a:lnTo>
                  <a:lnTo>
                    <a:pt x="1294" y="2836"/>
                  </a:lnTo>
                  <a:lnTo>
                    <a:pt x="1282" y="2864"/>
                  </a:lnTo>
                  <a:lnTo>
                    <a:pt x="1265" y="2889"/>
                  </a:lnTo>
                  <a:lnTo>
                    <a:pt x="1246" y="2910"/>
                  </a:lnTo>
                  <a:lnTo>
                    <a:pt x="1222" y="2929"/>
                  </a:lnTo>
                  <a:lnTo>
                    <a:pt x="1195" y="2943"/>
                  </a:lnTo>
                  <a:lnTo>
                    <a:pt x="1168" y="2953"/>
                  </a:lnTo>
                  <a:lnTo>
                    <a:pt x="1139" y="2960"/>
                  </a:lnTo>
                  <a:lnTo>
                    <a:pt x="1109" y="2961"/>
                  </a:lnTo>
                  <a:lnTo>
                    <a:pt x="1079" y="2956"/>
                  </a:lnTo>
                  <a:lnTo>
                    <a:pt x="1050" y="2948"/>
                  </a:lnTo>
                  <a:lnTo>
                    <a:pt x="851" y="2875"/>
                  </a:lnTo>
                  <a:lnTo>
                    <a:pt x="825" y="2863"/>
                  </a:lnTo>
                  <a:lnTo>
                    <a:pt x="800" y="2847"/>
                  </a:lnTo>
                  <a:lnTo>
                    <a:pt x="778" y="2826"/>
                  </a:lnTo>
                  <a:lnTo>
                    <a:pt x="760" y="2802"/>
                  </a:lnTo>
                  <a:lnTo>
                    <a:pt x="745" y="2777"/>
                  </a:lnTo>
                  <a:lnTo>
                    <a:pt x="734" y="2748"/>
                  </a:lnTo>
                  <a:lnTo>
                    <a:pt x="729" y="2719"/>
                  </a:lnTo>
                  <a:lnTo>
                    <a:pt x="728" y="2689"/>
                  </a:lnTo>
                  <a:lnTo>
                    <a:pt x="731" y="2661"/>
                  </a:lnTo>
                  <a:lnTo>
                    <a:pt x="739" y="2632"/>
                  </a:lnTo>
                  <a:lnTo>
                    <a:pt x="770" y="2548"/>
                  </a:lnTo>
                  <a:lnTo>
                    <a:pt x="910" y="2430"/>
                  </a:lnTo>
                  <a:lnTo>
                    <a:pt x="928" y="2411"/>
                  </a:lnTo>
                  <a:lnTo>
                    <a:pt x="943" y="2389"/>
                  </a:lnTo>
                  <a:lnTo>
                    <a:pt x="954" y="2367"/>
                  </a:lnTo>
                  <a:lnTo>
                    <a:pt x="959" y="2341"/>
                  </a:lnTo>
                  <a:lnTo>
                    <a:pt x="961" y="2315"/>
                  </a:lnTo>
                  <a:lnTo>
                    <a:pt x="957" y="2289"/>
                  </a:lnTo>
                  <a:lnTo>
                    <a:pt x="950" y="2264"/>
                  </a:lnTo>
                  <a:lnTo>
                    <a:pt x="938" y="2241"/>
                  </a:lnTo>
                  <a:lnTo>
                    <a:pt x="921" y="2221"/>
                  </a:lnTo>
                  <a:lnTo>
                    <a:pt x="901" y="2203"/>
                  </a:lnTo>
                  <a:lnTo>
                    <a:pt x="638" y="2014"/>
                  </a:lnTo>
                  <a:lnTo>
                    <a:pt x="618" y="2003"/>
                  </a:lnTo>
                  <a:lnTo>
                    <a:pt x="598" y="1995"/>
                  </a:lnTo>
                  <a:lnTo>
                    <a:pt x="576" y="1990"/>
                  </a:lnTo>
                  <a:lnTo>
                    <a:pt x="554" y="1988"/>
                  </a:lnTo>
                  <a:lnTo>
                    <a:pt x="527" y="1991"/>
                  </a:lnTo>
                  <a:lnTo>
                    <a:pt x="501" y="1998"/>
                  </a:lnTo>
                  <a:lnTo>
                    <a:pt x="476" y="2010"/>
                  </a:lnTo>
                  <a:lnTo>
                    <a:pt x="456" y="2028"/>
                  </a:lnTo>
                  <a:lnTo>
                    <a:pt x="437" y="2048"/>
                  </a:lnTo>
                  <a:lnTo>
                    <a:pt x="423" y="2072"/>
                  </a:lnTo>
                  <a:lnTo>
                    <a:pt x="415" y="2098"/>
                  </a:lnTo>
                  <a:lnTo>
                    <a:pt x="411" y="2124"/>
                  </a:lnTo>
                  <a:lnTo>
                    <a:pt x="412" y="2151"/>
                  </a:lnTo>
                  <a:lnTo>
                    <a:pt x="418" y="2177"/>
                  </a:lnTo>
                  <a:lnTo>
                    <a:pt x="221" y="2177"/>
                  </a:lnTo>
                  <a:lnTo>
                    <a:pt x="172" y="2180"/>
                  </a:lnTo>
                  <a:lnTo>
                    <a:pt x="125" y="2188"/>
                  </a:lnTo>
                  <a:lnTo>
                    <a:pt x="49" y="2022"/>
                  </a:lnTo>
                  <a:lnTo>
                    <a:pt x="39" y="1993"/>
                  </a:lnTo>
                  <a:lnTo>
                    <a:pt x="33" y="1964"/>
                  </a:lnTo>
                  <a:lnTo>
                    <a:pt x="32" y="1934"/>
                  </a:lnTo>
                  <a:lnTo>
                    <a:pt x="36" y="1906"/>
                  </a:lnTo>
                  <a:lnTo>
                    <a:pt x="44" y="1877"/>
                  </a:lnTo>
                  <a:lnTo>
                    <a:pt x="55" y="1851"/>
                  </a:lnTo>
                  <a:lnTo>
                    <a:pt x="72" y="1826"/>
                  </a:lnTo>
                  <a:lnTo>
                    <a:pt x="91" y="1805"/>
                  </a:lnTo>
                  <a:lnTo>
                    <a:pt x="115" y="1785"/>
                  </a:lnTo>
                  <a:lnTo>
                    <a:pt x="142" y="1771"/>
                  </a:lnTo>
                  <a:lnTo>
                    <a:pt x="295" y="1700"/>
                  </a:lnTo>
                  <a:lnTo>
                    <a:pt x="281" y="1613"/>
                  </a:lnTo>
                  <a:lnTo>
                    <a:pt x="275" y="1525"/>
                  </a:lnTo>
                  <a:lnTo>
                    <a:pt x="275" y="1439"/>
                  </a:lnTo>
                  <a:lnTo>
                    <a:pt x="281" y="1353"/>
                  </a:lnTo>
                  <a:lnTo>
                    <a:pt x="123" y="1294"/>
                  </a:lnTo>
                  <a:lnTo>
                    <a:pt x="96" y="1282"/>
                  </a:lnTo>
                  <a:lnTo>
                    <a:pt x="72" y="1266"/>
                  </a:lnTo>
                  <a:lnTo>
                    <a:pt x="50" y="1245"/>
                  </a:lnTo>
                  <a:lnTo>
                    <a:pt x="32" y="1221"/>
                  </a:lnTo>
                  <a:lnTo>
                    <a:pt x="17" y="1196"/>
                  </a:lnTo>
                  <a:lnTo>
                    <a:pt x="7" y="1168"/>
                  </a:lnTo>
                  <a:lnTo>
                    <a:pt x="1" y="1138"/>
                  </a:lnTo>
                  <a:lnTo>
                    <a:pt x="0" y="1109"/>
                  </a:lnTo>
                  <a:lnTo>
                    <a:pt x="3" y="1080"/>
                  </a:lnTo>
                  <a:lnTo>
                    <a:pt x="11" y="1051"/>
                  </a:lnTo>
                  <a:lnTo>
                    <a:pt x="85" y="852"/>
                  </a:lnTo>
                  <a:lnTo>
                    <a:pt x="97" y="825"/>
                  </a:lnTo>
                  <a:lnTo>
                    <a:pt x="115" y="800"/>
                  </a:lnTo>
                  <a:lnTo>
                    <a:pt x="135" y="779"/>
                  </a:lnTo>
                  <a:lnTo>
                    <a:pt x="158" y="761"/>
                  </a:lnTo>
                  <a:lnTo>
                    <a:pt x="185" y="747"/>
                  </a:lnTo>
                  <a:lnTo>
                    <a:pt x="211" y="737"/>
                  </a:lnTo>
                  <a:lnTo>
                    <a:pt x="240" y="730"/>
                  </a:lnTo>
                  <a:lnTo>
                    <a:pt x="270" y="728"/>
                  </a:lnTo>
                  <a:lnTo>
                    <a:pt x="300" y="731"/>
                  </a:lnTo>
                  <a:lnTo>
                    <a:pt x="328" y="740"/>
                  </a:lnTo>
                  <a:lnTo>
                    <a:pt x="486" y="797"/>
                  </a:lnTo>
                  <a:lnTo>
                    <a:pt x="527" y="742"/>
                  </a:lnTo>
                  <a:lnTo>
                    <a:pt x="571" y="687"/>
                  </a:lnTo>
                  <a:lnTo>
                    <a:pt x="618" y="636"/>
                  </a:lnTo>
                  <a:lnTo>
                    <a:pt x="668" y="588"/>
                  </a:lnTo>
                  <a:lnTo>
                    <a:pt x="722" y="541"/>
                  </a:lnTo>
                  <a:lnTo>
                    <a:pt x="652" y="389"/>
                  </a:lnTo>
                  <a:lnTo>
                    <a:pt x="642" y="361"/>
                  </a:lnTo>
                  <a:lnTo>
                    <a:pt x="636" y="331"/>
                  </a:lnTo>
                  <a:lnTo>
                    <a:pt x="635" y="301"/>
                  </a:lnTo>
                  <a:lnTo>
                    <a:pt x="639" y="272"/>
                  </a:lnTo>
                  <a:lnTo>
                    <a:pt x="647" y="244"/>
                  </a:lnTo>
                  <a:lnTo>
                    <a:pt x="658" y="218"/>
                  </a:lnTo>
                  <a:lnTo>
                    <a:pt x="675" y="193"/>
                  </a:lnTo>
                  <a:lnTo>
                    <a:pt x="695" y="172"/>
                  </a:lnTo>
                  <a:lnTo>
                    <a:pt x="718" y="153"/>
                  </a:lnTo>
                  <a:lnTo>
                    <a:pt x="744" y="138"/>
                  </a:lnTo>
                  <a:lnTo>
                    <a:pt x="938" y="49"/>
                  </a:lnTo>
                  <a:lnTo>
                    <a:pt x="966" y="38"/>
                  </a:lnTo>
                  <a:lnTo>
                    <a:pt x="996" y="33"/>
                  </a:lnTo>
                  <a:lnTo>
                    <a:pt x="1026" y="32"/>
                  </a:lnTo>
                  <a:lnTo>
                    <a:pt x="1055" y="36"/>
                  </a:lnTo>
                  <a:lnTo>
                    <a:pt x="1082" y="43"/>
                  </a:lnTo>
                  <a:lnTo>
                    <a:pt x="1109" y="55"/>
                  </a:lnTo>
                  <a:lnTo>
                    <a:pt x="1134" y="72"/>
                  </a:lnTo>
                  <a:lnTo>
                    <a:pt x="1155" y="91"/>
                  </a:lnTo>
                  <a:lnTo>
                    <a:pt x="1174" y="115"/>
                  </a:lnTo>
                  <a:lnTo>
                    <a:pt x="1189" y="142"/>
                  </a:lnTo>
                  <a:lnTo>
                    <a:pt x="1259" y="294"/>
                  </a:lnTo>
                  <a:lnTo>
                    <a:pt x="1346" y="281"/>
                  </a:lnTo>
                  <a:lnTo>
                    <a:pt x="1434" y="274"/>
                  </a:lnTo>
                  <a:lnTo>
                    <a:pt x="1521" y="274"/>
                  </a:lnTo>
                  <a:lnTo>
                    <a:pt x="1607" y="280"/>
                  </a:lnTo>
                  <a:lnTo>
                    <a:pt x="1666" y="123"/>
                  </a:lnTo>
                  <a:lnTo>
                    <a:pt x="1678" y="97"/>
                  </a:lnTo>
                  <a:lnTo>
                    <a:pt x="1695" y="72"/>
                  </a:lnTo>
                  <a:lnTo>
                    <a:pt x="1716" y="50"/>
                  </a:lnTo>
                  <a:lnTo>
                    <a:pt x="1739" y="33"/>
                  </a:lnTo>
                  <a:lnTo>
                    <a:pt x="1764" y="18"/>
                  </a:lnTo>
                  <a:lnTo>
                    <a:pt x="1792" y="8"/>
                  </a:lnTo>
                  <a:lnTo>
                    <a:pt x="1821" y="2"/>
                  </a:lnTo>
                  <a:lnTo>
                    <a:pt x="185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481"/>
            <p:cNvSpPr>
              <a:spLocks/>
            </p:cNvSpPr>
            <p:nvPr/>
          </p:nvSpPr>
          <p:spPr bwMode="auto">
            <a:xfrm>
              <a:off x="4708525" y="5710238"/>
              <a:ext cx="300038" cy="339725"/>
            </a:xfrm>
            <a:custGeom>
              <a:avLst/>
              <a:gdLst>
                <a:gd name="T0" fmla="*/ 648 w 948"/>
                <a:gd name="T1" fmla="*/ 0 h 1069"/>
                <a:gd name="T2" fmla="*/ 660 w 948"/>
                <a:gd name="T3" fmla="*/ 1 h 1069"/>
                <a:gd name="T4" fmla="*/ 672 w 948"/>
                <a:gd name="T5" fmla="*/ 6 h 1069"/>
                <a:gd name="T6" fmla="*/ 935 w 948"/>
                <a:gd name="T7" fmla="*/ 195 h 1069"/>
                <a:gd name="T8" fmla="*/ 942 w 948"/>
                <a:gd name="T9" fmla="*/ 201 h 1069"/>
                <a:gd name="T10" fmla="*/ 946 w 948"/>
                <a:gd name="T11" fmla="*/ 209 h 1069"/>
                <a:gd name="T12" fmla="*/ 948 w 948"/>
                <a:gd name="T13" fmla="*/ 219 h 1069"/>
                <a:gd name="T14" fmla="*/ 947 w 948"/>
                <a:gd name="T15" fmla="*/ 229 h 1069"/>
                <a:gd name="T16" fmla="*/ 943 w 948"/>
                <a:gd name="T17" fmla="*/ 237 h 1069"/>
                <a:gd name="T18" fmla="*/ 937 w 948"/>
                <a:gd name="T19" fmla="*/ 245 h 1069"/>
                <a:gd name="T20" fmla="*/ 697 w 948"/>
                <a:gd name="T21" fmla="*/ 446 h 1069"/>
                <a:gd name="T22" fmla="*/ 688 w 948"/>
                <a:gd name="T23" fmla="*/ 453 h 1069"/>
                <a:gd name="T24" fmla="*/ 677 w 948"/>
                <a:gd name="T25" fmla="*/ 455 h 1069"/>
                <a:gd name="T26" fmla="*/ 668 w 948"/>
                <a:gd name="T27" fmla="*/ 453 h 1069"/>
                <a:gd name="T28" fmla="*/ 659 w 948"/>
                <a:gd name="T29" fmla="*/ 449 h 1069"/>
                <a:gd name="T30" fmla="*/ 652 w 948"/>
                <a:gd name="T31" fmla="*/ 442 h 1069"/>
                <a:gd name="T32" fmla="*/ 646 w 948"/>
                <a:gd name="T33" fmla="*/ 432 h 1069"/>
                <a:gd name="T34" fmla="*/ 645 w 948"/>
                <a:gd name="T35" fmla="*/ 420 h 1069"/>
                <a:gd name="T36" fmla="*/ 648 w 948"/>
                <a:gd name="T37" fmla="*/ 407 h 1069"/>
                <a:gd name="T38" fmla="*/ 656 w 948"/>
                <a:gd name="T39" fmla="*/ 398 h 1069"/>
                <a:gd name="T40" fmla="*/ 829 w 948"/>
                <a:gd name="T41" fmla="*/ 252 h 1069"/>
                <a:gd name="T42" fmla="*/ 319 w 948"/>
                <a:gd name="T43" fmla="*/ 252 h 1069"/>
                <a:gd name="T44" fmla="*/ 281 w 948"/>
                <a:gd name="T45" fmla="*/ 255 h 1069"/>
                <a:gd name="T46" fmla="*/ 245 w 948"/>
                <a:gd name="T47" fmla="*/ 263 h 1069"/>
                <a:gd name="T48" fmla="*/ 212 w 948"/>
                <a:gd name="T49" fmla="*/ 276 h 1069"/>
                <a:gd name="T50" fmla="*/ 181 w 948"/>
                <a:gd name="T51" fmla="*/ 293 h 1069"/>
                <a:gd name="T52" fmla="*/ 152 w 948"/>
                <a:gd name="T53" fmla="*/ 315 h 1069"/>
                <a:gd name="T54" fmla="*/ 127 w 948"/>
                <a:gd name="T55" fmla="*/ 340 h 1069"/>
                <a:gd name="T56" fmla="*/ 106 w 948"/>
                <a:gd name="T57" fmla="*/ 368 h 1069"/>
                <a:gd name="T58" fmla="*/ 88 w 948"/>
                <a:gd name="T59" fmla="*/ 400 h 1069"/>
                <a:gd name="T60" fmla="*/ 75 w 948"/>
                <a:gd name="T61" fmla="*/ 434 h 1069"/>
                <a:gd name="T62" fmla="*/ 67 w 948"/>
                <a:gd name="T63" fmla="*/ 470 h 1069"/>
                <a:gd name="T64" fmla="*/ 65 w 948"/>
                <a:gd name="T65" fmla="*/ 507 h 1069"/>
                <a:gd name="T66" fmla="*/ 65 w 948"/>
                <a:gd name="T67" fmla="*/ 1037 h 1069"/>
                <a:gd name="T68" fmla="*/ 62 w 948"/>
                <a:gd name="T69" fmla="*/ 1049 h 1069"/>
                <a:gd name="T70" fmla="*/ 55 w 948"/>
                <a:gd name="T71" fmla="*/ 1060 h 1069"/>
                <a:gd name="T72" fmla="*/ 45 w 948"/>
                <a:gd name="T73" fmla="*/ 1067 h 1069"/>
                <a:gd name="T74" fmla="*/ 33 w 948"/>
                <a:gd name="T75" fmla="*/ 1069 h 1069"/>
                <a:gd name="T76" fmla="*/ 19 w 948"/>
                <a:gd name="T77" fmla="*/ 1067 h 1069"/>
                <a:gd name="T78" fmla="*/ 10 w 948"/>
                <a:gd name="T79" fmla="*/ 1060 h 1069"/>
                <a:gd name="T80" fmla="*/ 3 w 948"/>
                <a:gd name="T81" fmla="*/ 1049 h 1069"/>
                <a:gd name="T82" fmla="*/ 0 w 948"/>
                <a:gd name="T83" fmla="*/ 1037 h 1069"/>
                <a:gd name="T84" fmla="*/ 0 w 948"/>
                <a:gd name="T85" fmla="*/ 507 h 1069"/>
                <a:gd name="T86" fmla="*/ 3 w 948"/>
                <a:gd name="T87" fmla="*/ 464 h 1069"/>
                <a:gd name="T88" fmla="*/ 12 w 948"/>
                <a:gd name="T89" fmla="*/ 423 h 1069"/>
                <a:gd name="T90" fmla="*/ 26 w 948"/>
                <a:gd name="T91" fmla="*/ 384 h 1069"/>
                <a:gd name="T92" fmla="*/ 44 w 948"/>
                <a:gd name="T93" fmla="*/ 347 h 1069"/>
                <a:gd name="T94" fmla="*/ 67 w 948"/>
                <a:gd name="T95" fmla="*/ 313 h 1069"/>
                <a:gd name="T96" fmla="*/ 94 w 948"/>
                <a:gd name="T97" fmla="*/ 282 h 1069"/>
                <a:gd name="T98" fmla="*/ 124 w 948"/>
                <a:gd name="T99" fmla="*/ 254 h 1069"/>
                <a:gd name="T100" fmla="*/ 158 w 948"/>
                <a:gd name="T101" fmla="*/ 232 h 1069"/>
                <a:gd name="T102" fmla="*/ 195 w 948"/>
                <a:gd name="T103" fmla="*/ 213 h 1069"/>
                <a:gd name="T104" fmla="*/ 235 w 948"/>
                <a:gd name="T105" fmla="*/ 200 h 1069"/>
                <a:gd name="T106" fmla="*/ 276 w 948"/>
                <a:gd name="T107" fmla="*/ 192 h 1069"/>
                <a:gd name="T108" fmla="*/ 319 w 948"/>
                <a:gd name="T109" fmla="*/ 189 h 1069"/>
                <a:gd name="T110" fmla="*/ 816 w 948"/>
                <a:gd name="T111" fmla="*/ 189 h 1069"/>
                <a:gd name="T112" fmla="*/ 635 w 948"/>
                <a:gd name="T113" fmla="*/ 57 h 1069"/>
                <a:gd name="T114" fmla="*/ 625 w 948"/>
                <a:gd name="T115" fmla="*/ 48 h 1069"/>
                <a:gd name="T116" fmla="*/ 621 w 948"/>
                <a:gd name="T117" fmla="*/ 37 h 1069"/>
                <a:gd name="T118" fmla="*/ 621 w 948"/>
                <a:gd name="T119" fmla="*/ 24 h 1069"/>
                <a:gd name="T120" fmla="*/ 626 w 948"/>
                <a:gd name="T121" fmla="*/ 13 h 1069"/>
                <a:gd name="T122" fmla="*/ 636 w 948"/>
                <a:gd name="T123" fmla="*/ 5 h 1069"/>
                <a:gd name="T124" fmla="*/ 648 w 948"/>
                <a:gd name="T125" fmla="*/ 0 h 10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948" h="1069">
                  <a:moveTo>
                    <a:pt x="648" y="0"/>
                  </a:moveTo>
                  <a:lnTo>
                    <a:pt x="660" y="1"/>
                  </a:lnTo>
                  <a:lnTo>
                    <a:pt x="672" y="6"/>
                  </a:lnTo>
                  <a:lnTo>
                    <a:pt x="935" y="195"/>
                  </a:lnTo>
                  <a:lnTo>
                    <a:pt x="942" y="201"/>
                  </a:lnTo>
                  <a:lnTo>
                    <a:pt x="946" y="209"/>
                  </a:lnTo>
                  <a:lnTo>
                    <a:pt x="948" y="219"/>
                  </a:lnTo>
                  <a:lnTo>
                    <a:pt x="947" y="229"/>
                  </a:lnTo>
                  <a:lnTo>
                    <a:pt x="943" y="237"/>
                  </a:lnTo>
                  <a:lnTo>
                    <a:pt x="937" y="245"/>
                  </a:lnTo>
                  <a:lnTo>
                    <a:pt x="697" y="446"/>
                  </a:lnTo>
                  <a:lnTo>
                    <a:pt x="688" y="453"/>
                  </a:lnTo>
                  <a:lnTo>
                    <a:pt x="677" y="455"/>
                  </a:lnTo>
                  <a:lnTo>
                    <a:pt x="668" y="453"/>
                  </a:lnTo>
                  <a:lnTo>
                    <a:pt x="659" y="449"/>
                  </a:lnTo>
                  <a:lnTo>
                    <a:pt x="652" y="442"/>
                  </a:lnTo>
                  <a:lnTo>
                    <a:pt x="646" y="432"/>
                  </a:lnTo>
                  <a:lnTo>
                    <a:pt x="645" y="420"/>
                  </a:lnTo>
                  <a:lnTo>
                    <a:pt x="648" y="407"/>
                  </a:lnTo>
                  <a:lnTo>
                    <a:pt x="656" y="398"/>
                  </a:lnTo>
                  <a:lnTo>
                    <a:pt x="829" y="252"/>
                  </a:lnTo>
                  <a:lnTo>
                    <a:pt x="319" y="252"/>
                  </a:lnTo>
                  <a:lnTo>
                    <a:pt x="281" y="255"/>
                  </a:lnTo>
                  <a:lnTo>
                    <a:pt x="245" y="263"/>
                  </a:lnTo>
                  <a:lnTo>
                    <a:pt x="212" y="276"/>
                  </a:lnTo>
                  <a:lnTo>
                    <a:pt x="181" y="293"/>
                  </a:lnTo>
                  <a:lnTo>
                    <a:pt x="152" y="315"/>
                  </a:lnTo>
                  <a:lnTo>
                    <a:pt x="127" y="340"/>
                  </a:lnTo>
                  <a:lnTo>
                    <a:pt x="106" y="368"/>
                  </a:lnTo>
                  <a:lnTo>
                    <a:pt x="88" y="400"/>
                  </a:lnTo>
                  <a:lnTo>
                    <a:pt x="75" y="434"/>
                  </a:lnTo>
                  <a:lnTo>
                    <a:pt x="67" y="470"/>
                  </a:lnTo>
                  <a:lnTo>
                    <a:pt x="65" y="507"/>
                  </a:lnTo>
                  <a:lnTo>
                    <a:pt x="65" y="1037"/>
                  </a:lnTo>
                  <a:lnTo>
                    <a:pt x="62" y="1049"/>
                  </a:lnTo>
                  <a:lnTo>
                    <a:pt x="55" y="1060"/>
                  </a:lnTo>
                  <a:lnTo>
                    <a:pt x="45" y="1067"/>
                  </a:lnTo>
                  <a:lnTo>
                    <a:pt x="33" y="1069"/>
                  </a:lnTo>
                  <a:lnTo>
                    <a:pt x="19" y="1067"/>
                  </a:lnTo>
                  <a:lnTo>
                    <a:pt x="10" y="1060"/>
                  </a:lnTo>
                  <a:lnTo>
                    <a:pt x="3" y="1049"/>
                  </a:lnTo>
                  <a:lnTo>
                    <a:pt x="0" y="1037"/>
                  </a:lnTo>
                  <a:lnTo>
                    <a:pt x="0" y="507"/>
                  </a:lnTo>
                  <a:lnTo>
                    <a:pt x="3" y="464"/>
                  </a:lnTo>
                  <a:lnTo>
                    <a:pt x="12" y="423"/>
                  </a:lnTo>
                  <a:lnTo>
                    <a:pt x="26" y="384"/>
                  </a:lnTo>
                  <a:lnTo>
                    <a:pt x="44" y="347"/>
                  </a:lnTo>
                  <a:lnTo>
                    <a:pt x="67" y="313"/>
                  </a:lnTo>
                  <a:lnTo>
                    <a:pt x="94" y="282"/>
                  </a:lnTo>
                  <a:lnTo>
                    <a:pt x="124" y="254"/>
                  </a:lnTo>
                  <a:lnTo>
                    <a:pt x="158" y="232"/>
                  </a:lnTo>
                  <a:lnTo>
                    <a:pt x="195" y="213"/>
                  </a:lnTo>
                  <a:lnTo>
                    <a:pt x="235" y="200"/>
                  </a:lnTo>
                  <a:lnTo>
                    <a:pt x="276" y="192"/>
                  </a:lnTo>
                  <a:lnTo>
                    <a:pt x="319" y="189"/>
                  </a:lnTo>
                  <a:lnTo>
                    <a:pt x="816" y="189"/>
                  </a:lnTo>
                  <a:lnTo>
                    <a:pt x="635" y="57"/>
                  </a:lnTo>
                  <a:lnTo>
                    <a:pt x="625" y="48"/>
                  </a:lnTo>
                  <a:lnTo>
                    <a:pt x="621" y="37"/>
                  </a:lnTo>
                  <a:lnTo>
                    <a:pt x="621" y="24"/>
                  </a:lnTo>
                  <a:lnTo>
                    <a:pt x="626" y="13"/>
                  </a:lnTo>
                  <a:lnTo>
                    <a:pt x="636" y="5"/>
                  </a:lnTo>
                  <a:lnTo>
                    <a:pt x="64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482"/>
            <p:cNvSpPr>
              <a:spLocks/>
            </p:cNvSpPr>
            <p:nvPr/>
          </p:nvSpPr>
          <p:spPr bwMode="auto">
            <a:xfrm>
              <a:off x="5365750" y="4989513"/>
              <a:ext cx="339725" cy="301625"/>
            </a:xfrm>
            <a:custGeom>
              <a:avLst/>
              <a:gdLst>
                <a:gd name="T0" fmla="*/ 849 w 1068"/>
                <a:gd name="T1" fmla="*/ 0 h 948"/>
                <a:gd name="T2" fmla="*/ 867 w 1068"/>
                <a:gd name="T3" fmla="*/ 7 h 948"/>
                <a:gd name="T4" fmla="*/ 1063 w 1068"/>
                <a:gd name="T5" fmla="*/ 278 h 948"/>
                <a:gd name="T6" fmla="*/ 1068 w 1068"/>
                <a:gd name="T7" fmla="*/ 301 h 948"/>
                <a:gd name="T8" fmla="*/ 1055 w 1068"/>
                <a:gd name="T9" fmla="*/ 322 h 948"/>
                <a:gd name="T10" fmla="*/ 1032 w 1068"/>
                <a:gd name="T11" fmla="*/ 327 h 948"/>
                <a:gd name="T12" fmla="*/ 1011 w 1068"/>
                <a:gd name="T13" fmla="*/ 315 h 948"/>
                <a:gd name="T14" fmla="*/ 880 w 1068"/>
                <a:gd name="T15" fmla="*/ 629 h 948"/>
                <a:gd name="T16" fmla="*/ 868 w 1068"/>
                <a:gd name="T17" fmla="*/ 714 h 948"/>
                <a:gd name="T18" fmla="*/ 837 w 1068"/>
                <a:gd name="T19" fmla="*/ 790 h 948"/>
                <a:gd name="T20" fmla="*/ 786 w 1068"/>
                <a:gd name="T21" fmla="*/ 855 h 948"/>
                <a:gd name="T22" fmla="*/ 722 w 1068"/>
                <a:gd name="T23" fmla="*/ 905 h 948"/>
                <a:gd name="T24" fmla="*/ 646 w 1068"/>
                <a:gd name="T25" fmla="*/ 937 h 948"/>
                <a:gd name="T26" fmla="*/ 560 w 1068"/>
                <a:gd name="T27" fmla="*/ 948 h 948"/>
                <a:gd name="T28" fmla="*/ 19 w 1068"/>
                <a:gd name="T29" fmla="*/ 946 h 948"/>
                <a:gd name="T30" fmla="*/ 2 w 1068"/>
                <a:gd name="T31" fmla="*/ 929 h 948"/>
                <a:gd name="T32" fmla="*/ 2 w 1068"/>
                <a:gd name="T33" fmla="*/ 904 h 948"/>
                <a:gd name="T34" fmla="*/ 19 w 1068"/>
                <a:gd name="T35" fmla="*/ 887 h 948"/>
                <a:gd name="T36" fmla="*/ 560 w 1068"/>
                <a:gd name="T37" fmla="*/ 885 h 948"/>
                <a:gd name="T38" fmla="*/ 634 w 1068"/>
                <a:gd name="T39" fmla="*/ 873 h 948"/>
                <a:gd name="T40" fmla="*/ 700 w 1068"/>
                <a:gd name="T41" fmla="*/ 844 h 948"/>
                <a:gd name="T42" fmla="*/ 753 w 1068"/>
                <a:gd name="T43" fmla="*/ 796 h 948"/>
                <a:gd name="T44" fmla="*/ 792 w 1068"/>
                <a:gd name="T45" fmla="*/ 737 h 948"/>
                <a:gd name="T46" fmla="*/ 813 w 1068"/>
                <a:gd name="T47" fmla="*/ 667 h 948"/>
                <a:gd name="T48" fmla="*/ 816 w 1068"/>
                <a:gd name="T49" fmla="*/ 119 h 948"/>
                <a:gd name="T50" fmla="*/ 660 w 1068"/>
                <a:gd name="T51" fmla="*/ 300 h 948"/>
                <a:gd name="T52" fmla="*/ 636 w 1068"/>
                <a:gd name="T53" fmla="*/ 302 h 948"/>
                <a:gd name="T54" fmla="*/ 619 w 1068"/>
                <a:gd name="T55" fmla="*/ 289 h 948"/>
                <a:gd name="T56" fmla="*/ 614 w 1068"/>
                <a:gd name="T57" fmla="*/ 271 h 948"/>
                <a:gd name="T58" fmla="*/ 622 w 1068"/>
                <a:gd name="T59" fmla="*/ 251 h 948"/>
                <a:gd name="T60" fmla="*/ 830 w 1068"/>
                <a:gd name="T61" fmla="*/ 5 h 948"/>
                <a:gd name="T62" fmla="*/ 849 w 1068"/>
                <a:gd name="T63" fmla="*/ 0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068" h="948">
                  <a:moveTo>
                    <a:pt x="849" y="0"/>
                  </a:moveTo>
                  <a:lnTo>
                    <a:pt x="849" y="0"/>
                  </a:lnTo>
                  <a:lnTo>
                    <a:pt x="859" y="2"/>
                  </a:lnTo>
                  <a:lnTo>
                    <a:pt x="867" y="7"/>
                  </a:lnTo>
                  <a:lnTo>
                    <a:pt x="874" y="14"/>
                  </a:lnTo>
                  <a:lnTo>
                    <a:pt x="1063" y="278"/>
                  </a:lnTo>
                  <a:lnTo>
                    <a:pt x="1068" y="289"/>
                  </a:lnTo>
                  <a:lnTo>
                    <a:pt x="1068" y="301"/>
                  </a:lnTo>
                  <a:lnTo>
                    <a:pt x="1064" y="313"/>
                  </a:lnTo>
                  <a:lnTo>
                    <a:pt x="1055" y="322"/>
                  </a:lnTo>
                  <a:lnTo>
                    <a:pt x="1044" y="327"/>
                  </a:lnTo>
                  <a:lnTo>
                    <a:pt x="1032" y="327"/>
                  </a:lnTo>
                  <a:lnTo>
                    <a:pt x="1020" y="323"/>
                  </a:lnTo>
                  <a:lnTo>
                    <a:pt x="1011" y="315"/>
                  </a:lnTo>
                  <a:lnTo>
                    <a:pt x="880" y="132"/>
                  </a:lnTo>
                  <a:lnTo>
                    <a:pt x="880" y="629"/>
                  </a:lnTo>
                  <a:lnTo>
                    <a:pt x="877" y="673"/>
                  </a:lnTo>
                  <a:lnTo>
                    <a:pt x="868" y="714"/>
                  </a:lnTo>
                  <a:lnTo>
                    <a:pt x="855" y="753"/>
                  </a:lnTo>
                  <a:lnTo>
                    <a:pt x="837" y="790"/>
                  </a:lnTo>
                  <a:lnTo>
                    <a:pt x="813" y="824"/>
                  </a:lnTo>
                  <a:lnTo>
                    <a:pt x="786" y="855"/>
                  </a:lnTo>
                  <a:lnTo>
                    <a:pt x="755" y="882"/>
                  </a:lnTo>
                  <a:lnTo>
                    <a:pt x="722" y="905"/>
                  </a:lnTo>
                  <a:lnTo>
                    <a:pt x="685" y="924"/>
                  </a:lnTo>
                  <a:lnTo>
                    <a:pt x="646" y="937"/>
                  </a:lnTo>
                  <a:lnTo>
                    <a:pt x="604" y="945"/>
                  </a:lnTo>
                  <a:lnTo>
                    <a:pt x="560" y="948"/>
                  </a:lnTo>
                  <a:lnTo>
                    <a:pt x="31" y="948"/>
                  </a:lnTo>
                  <a:lnTo>
                    <a:pt x="19" y="946"/>
                  </a:lnTo>
                  <a:lnTo>
                    <a:pt x="9" y="939"/>
                  </a:lnTo>
                  <a:lnTo>
                    <a:pt x="2" y="929"/>
                  </a:lnTo>
                  <a:lnTo>
                    <a:pt x="0" y="917"/>
                  </a:lnTo>
                  <a:lnTo>
                    <a:pt x="2" y="904"/>
                  </a:lnTo>
                  <a:lnTo>
                    <a:pt x="9" y="894"/>
                  </a:lnTo>
                  <a:lnTo>
                    <a:pt x="19" y="887"/>
                  </a:lnTo>
                  <a:lnTo>
                    <a:pt x="31" y="885"/>
                  </a:lnTo>
                  <a:lnTo>
                    <a:pt x="560" y="885"/>
                  </a:lnTo>
                  <a:lnTo>
                    <a:pt x="598" y="882"/>
                  </a:lnTo>
                  <a:lnTo>
                    <a:pt x="634" y="873"/>
                  </a:lnTo>
                  <a:lnTo>
                    <a:pt x="668" y="861"/>
                  </a:lnTo>
                  <a:lnTo>
                    <a:pt x="700" y="844"/>
                  </a:lnTo>
                  <a:lnTo>
                    <a:pt x="728" y="822"/>
                  </a:lnTo>
                  <a:lnTo>
                    <a:pt x="753" y="796"/>
                  </a:lnTo>
                  <a:lnTo>
                    <a:pt x="775" y="769"/>
                  </a:lnTo>
                  <a:lnTo>
                    <a:pt x="792" y="737"/>
                  </a:lnTo>
                  <a:lnTo>
                    <a:pt x="805" y="703"/>
                  </a:lnTo>
                  <a:lnTo>
                    <a:pt x="813" y="667"/>
                  </a:lnTo>
                  <a:lnTo>
                    <a:pt x="816" y="629"/>
                  </a:lnTo>
                  <a:lnTo>
                    <a:pt x="816" y="119"/>
                  </a:lnTo>
                  <a:lnTo>
                    <a:pt x="670" y="292"/>
                  </a:lnTo>
                  <a:lnTo>
                    <a:pt x="660" y="300"/>
                  </a:lnTo>
                  <a:lnTo>
                    <a:pt x="649" y="303"/>
                  </a:lnTo>
                  <a:lnTo>
                    <a:pt x="636" y="302"/>
                  </a:lnTo>
                  <a:lnTo>
                    <a:pt x="625" y="296"/>
                  </a:lnTo>
                  <a:lnTo>
                    <a:pt x="619" y="289"/>
                  </a:lnTo>
                  <a:lnTo>
                    <a:pt x="616" y="281"/>
                  </a:lnTo>
                  <a:lnTo>
                    <a:pt x="614" y="271"/>
                  </a:lnTo>
                  <a:lnTo>
                    <a:pt x="616" y="261"/>
                  </a:lnTo>
                  <a:lnTo>
                    <a:pt x="622" y="251"/>
                  </a:lnTo>
                  <a:lnTo>
                    <a:pt x="823" y="12"/>
                  </a:lnTo>
                  <a:lnTo>
                    <a:pt x="830" y="5"/>
                  </a:lnTo>
                  <a:lnTo>
                    <a:pt x="840" y="1"/>
                  </a:lnTo>
                  <a:lnTo>
                    <a:pt x="84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2" name="ZoneTexte 41"/>
          <p:cNvSpPr txBox="1"/>
          <p:nvPr/>
        </p:nvSpPr>
        <p:spPr>
          <a:xfrm>
            <a:off x="3102420" y="4319094"/>
            <a:ext cx="14066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Mise en œuvre et évolutions</a:t>
            </a:r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29" name="Group 444"/>
          <p:cNvGrpSpPr/>
          <p:nvPr/>
        </p:nvGrpSpPr>
        <p:grpSpPr>
          <a:xfrm>
            <a:off x="5843485" y="2831670"/>
            <a:ext cx="953111" cy="1071260"/>
            <a:chOff x="5600700" y="2874963"/>
            <a:chExt cx="987426" cy="1098550"/>
          </a:xfrm>
          <a:solidFill>
            <a:schemeClr val="accent1">
              <a:lumMod val="75000"/>
            </a:schemeClr>
          </a:solidFill>
        </p:grpSpPr>
        <p:sp>
          <p:nvSpPr>
            <p:cNvPr id="30" name="Freeform 134"/>
            <p:cNvSpPr>
              <a:spLocks noEditPoints="1"/>
            </p:cNvSpPr>
            <p:nvPr/>
          </p:nvSpPr>
          <p:spPr bwMode="auto">
            <a:xfrm>
              <a:off x="5600700" y="3008313"/>
              <a:ext cx="890588" cy="965200"/>
            </a:xfrm>
            <a:custGeom>
              <a:avLst/>
              <a:gdLst>
                <a:gd name="T0" fmla="*/ 2726 w 2807"/>
                <a:gd name="T1" fmla="*/ 606 h 3042"/>
                <a:gd name="T2" fmla="*/ 2167 w 2807"/>
                <a:gd name="T3" fmla="*/ 554 h 3042"/>
                <a:gd name="T4" fmla="*/ 1823 w 2807"/>
                <a:gd name="T5" fmla="*/ 670 h 3042"/>
                <a:gd name="T6" fmla="*/ 1935 w 2807"/>
                <a:gd name="T7" fmla="*/ 1005 h 3042"/>
                <a:gd name="T8" fmla="*/ 2285 w 2807"/>
                <a:gd name="T9" fmla="*/ 904 h 3042"/>
                <a:gd name="T10" fmla="*/ 2281 w 2807"/>
                <a:gd name="T11" fmla="*/ 890 h 3042"/>
                <a:gd name="T12" fmla="*/ 2167 w 2807"/>
                <a:gd name="T13" fmla="*/ 554 h 3042"/>
                <a:gd name="T14" fmla="*/ 2189 w 2807"/>
                <a:gd name="T15" fmla="*/ 134 h 3042"/>
                <a:gd name="T16" fmla="*/ 2401 w 2807"/>
                <a:gd name="T17" fmla="*/ 0 h 3042"/>
                <a:gd name="T18" fmla="*/ 2448 w 2807"/>
                <a:gd name="T19" fmla="*/ 557 h 3042"/>
                <a:gd name="T20" fmla="*/ 2559 w 2807"/>
                <a:gd name="T21" fmla="*/ 733 h 3042"/>
                <a:gd name="T22" fmla="*/ 2669 w 2807"/>
                <a:gd name="T23" fmla="*/ 1047 h 3042"/>
                <a:gd name="T24" fmla="*/ 2692 w 2807"/>
                <a:gd name="T25" fmla="*/ 1387 h 3042"/>
                <a:gd name="T26" fmla="*/ 2669 w 2807"/>
                <a:gd name="T27" fmla="*/ 1552 h 3042"/>
                <a:gd name="T28" fmla="*/ 2582 w 2807"/>
                <a:gd name="T29" fmla="*/ 1773 h 3042"/>
                <a:gd name="T30" fmla="*/ 2469 w 2807"/>
                <a:gd name="T31" fmla="*/ 1999 h 3042"/>
                <a:gd name="T32" fmla="*/ 2365 w 2807"/>
                <a:gd name="T33" fmla="*/ 2230 h 3042"/>
                <a:gd name="T34" fmla="*/ 2302 w 2807"/>
                <a:gd name="T35" fmla="*/ 2461 h 3042"/>
                <a:gd name="T36" fmla="*/ 2314 w 2807"/>
                <a:gd name="T37" fmla="*/ 2688 h 3042"/>
                <a:gd name="T38" fmla="*/ 2368 w 2807"/>
                <a:gd name="T39" fmla="*/ 2843 h 3042"/>
                <a:gd name="T40" fmla="*/ 2327 w 2807"/>
                <a:gd name="T41" fmla="*/ 2903 h 3042"/>
                <a:gd name="T42" fmla="*/ 2071 w 2807"/>
                <a:gd name="T43" fmla="*/ 2949 h 3042"/>
                <a:gd name="T44" fmla="*/ 1245 w 2807"/>
                <a:gd name="T45" fmla="*/ 3042 h 3042"/>
                <a:gd name="T46" fmla="*/ 1184 w 2807"/>
                <a:gd name="T47" fmla="*/ 3031 h 3042"/>
                <a:gd name="T48" fmla="*/ 1130 w 2807"/>
                <a:gd name="T49" fmla="*/ 3009 h 3042"/>
                <a:gd name="T50" fmla="*/ 1078 w 2807"/>
                <a:gd name="T51" fmla="*/ 2910 h 3042"/>
                <a:gd name="T52" fmla="*/ 979 w 2807"/>
                <a:gd name="T53" fmla="*/ 2817 h 3042"/>
                <a:gd name="T54" fmla="*/ 849 w 2807"/>
                <a:gd name="T55" fmla="*/ 2777 h 3042"/>
                <a:gd name="T56" fmla="*/ 704 w 2807"/>
                <a:gd name="T57" fmla="*/ 2775 h 3042"/>
                <a:gd name="T58" fmla="*/ 597 w 2807"/>
                <a:gd name="T59" fmla="*/ 2786 h 3042"/>
                <a:gd name="T60" fmla="*/ 465 w 2807"/>
                <a:gd name="T61" fmla="*/ 2753 h 3042"/>
                <a:gd name="T62" fmla="*/ 373 w 2807"/>
                <a:gd name="T63" fmla="*/ 2662 h 3042"/>
                <a:gd name="T64" fmla="*/ 349 w 2807"/>
                <a:gd name="T65" fmla="*/ 2561 h 3042"/>
                <a:gd name="T66" fmla="*/ 352 w 2807"/>
                <a:gd name="T67" fmla="*/ 2500 h 3042"/>
                <a:gd name="T68" fmla="*/ 325 w 2807"/>
                <a:gd name="T69" fmla="*/ 2468 h 3042"/>
                <a:gd name="T70" fmla="*/ 243 w 2807"/>
                <a:gd name="T71" fmla="*/ 2377 h 3042"/>
                <a:gd name="T72" fmla="*/ 240 w 2807"/>
                <a:gd name="T73" fmla="*/ 2263 h 3042"/>
                <a:gd name="T74" fmla="*/ 228 w 2807"/>
                <a:gd name="T75" fmla="*/ 2124 h 3042"/>
                <a:gd name="T76" fmla="*/ 103 w 2807"/>
                <a:gd name="T77" fmla="*/ 2039 h 3042"/>
                <a:gd name="T78" fmla="*/ 25 w 2807"/>
                <a:gd name="T79" fmla="*/ 1967 h 3042"/>
                <a:gd name="T80" fmla="*/ 2 w 2807"/>
                <a:gd name="T81" fmla="*/ 1839 h 3042"/>
                <a:gd name="T82" fmla="*/ 45 w 2807"/>
                <a:gd name="T83" fmla="*/ 1761 h 3042"/>
                <a:gd name="T84" fmla="*/ 103 w 2807"/>
                <a:gd name="T85" fmla="*/ 1710 h 3042"/>
                <a:gd name="T86" fmla="*/ 215 w 2807"/>
                <a:gd name="T87" fmla="*/ 1546 h 3042"/>
                <a:gd name="T88" fmla="*/ 239 w 2807"/>
                <a:gd name="T89" fmla="*/ 1348 h 3042"/>
                <a:gd name="T90" fmla="*/ 228 w 2807"/>
                <a:gd name="T91" fmla="*/ 1265 h 3042"/>
                <a:gd name="T92" fmla="*/ 233 w 2807"/>
                <a:gd name="T93" fmla="*/ 1028 h 3042"/>
                <a:gd name="T94" fmla="*/ 309 w 2807"/>
                <a:gd name="T95" fmla="*/ 756 h 3042"/>
                <a:gd name="T96" fmla="*/ 455 w 2807"/>
                <a:gd name="T97" fmla="*/ 529 h 3042"/>
                <a:gd name="T98" fmla="*/ 657 w 2807"/>
                <a:gd name="T99" fmla="*/ 348 h 3042"/>
                <a:gd name="T100" fmla="*/ 900 w 2807"/>
                <a:gd name="T101" fmla="*/ 214 h 3042"/>
                <a:gd name="T102" fmla="*/ 1173 w 2807"/>
                <a:gd name="T103" fmla="*/ 127 h 3042"/>
                <a:gd name="T104" fmla="*/ 1461 w 2807"/>
                <a:gd name="T105" fmla="*/ 89 h 3042"/>
                <a:gd name="T106" fmla="*/ 1611 w 2807"/>
                <a:gd name="T107" fmla="*/ 88 h 3042"/>
                <a:gd name="T108" fmla="*/ 1841 w 2807"/>
                <a:gd name="T109" fmla="*/ 130 h 3042"/>
                <a:gd name="T110" fmla="*/ 2111 w 2807"/>
                <a:gd name="T111" fmla="*/ 250 h 30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807" h="3042">
                  <a:moveTo>
                    <a:pt x="2669" y="434"/>
                  </a:moveTo>
                  <a:lnTo>
                    <a:pt x="2496" y="492"/>
                  </a:lnTo>
                  <a:lnTo>
                    <a:pt x="2554" y="663"/>
                  </a:lnTo>
                  <a:lnTo>
                    <a:pt x="2726" y="606"/>
                  </a:lnTo>
                  <a:lnTo>
                    <a:pt x="2669" y="434"/>
                  </a:lnTo>
                  <a:close/>
                  <a:moveTo>
                    <a:pt x="2282" y="324"/>
                  </a:moveTo>
                  <a:lnTo>
                    <a:pt x="2110" y="381"/>
                  </a:lnTo>
                  <a:lnTo>
                    <a:pt x="2167" y="554"/>
                  </a:lnTo>
                  <a:lnTo>
                    <a:pt x="1995" y="611"/>
                  </a:lnTo>
                  <a:lnTo>
                    <a:pt x="2050" y="775"/>
                  </a:lnTo>
                  <a:lnTo>
                    <a:pt x="1877" y="833"/>
                  </a:lnTo>
                  <a:lnTo>
                    <a:pt x="1823" y="670"/>
                  </a:lnTo>
                  <a:lnTo>
                    <a:pt x="1650" y="727"/>
                  </a:lnTo>
                  <a:lnTo>
                    <a:pt x="1708" y="898"/>
                  </a:lnTo>
                  <a:lnTo>
                    <a:pt x="1881" y="841"/>
                  </a:lnTo>
                  <a:lnTo>
                    <a:pt x="1935" y="1005"/>
                  </a:lnTo>
                  <a:lnTo>
                    <a:pt x="2108" y="947"/>
                  </a:lnTo>
                  <a:lnTo>
                    <a:pt x="2165" y="1120"/>
                  </a:lnTo>
                  <a:lnTo>
                    <a:pt x="2338" y="1062"/>
                  </a:lnTo>
                  <a:lnTo>
                    <a:pt x="2285" y="904"/>
                  </a:lnTo>
                  <a:lnTo>
                    <a:pt x="2458" y="845"/>
                  </a:lnTo>
                  <a:lnTo>
                    <a:pt x="2400" y="674"/>
                  </a:lnTo>
                  <a:lnTo>
                    <a:pt x="2227" y="731"/>
                  </a:lnTo>
                  <a:lnTo>
                    <a:pt x="2281" y="890"/>
                  </a:lnTo>
                  <a:lnTo>
                    <a:pt x="2108" y="947"/>
                  </a:lnTo>
                  <a:lnTo>
                    <a:pt x="2052" y="783"/>
                  </a:lnTo>
                  <a:lnTo>
                    <a:pt x="2225" y="726"/>
                  </a:lnTo>
                  <a:lnTo>
                    <a:pt x="2167" y="554"/>
                  </a:lnTo>
                  <a:lnTo>
                    <a:pt x="2340" y="496"/>
                  </a:lnTo>
                  <a:lnTo>
                    <a:pt x="2282" y="324"/>
                  </a:lnTo>
                  <a:close/>
                  <a:moveTo>
                    <a:pt x="2362" y="75"/>
                  </a:moveTo>
                  <a:lnTo>
                    <a:pt x="2189" y="134"/>
                  </a:lnTo>
                  <a:lnTo>
                    <a:pt x="2246" y="305"/>
                  </a:lnTo>
                  <a:lnTo>
                    <a:pt x="2419" y="247"/>
                  </a:lnTo>
                  <a:lnTo>
                    <a:pt x="2362" y="75"/>
                  </a:lnTo>
                  <a:close/>
                  <a:moveTo>
                    <a:pt x="2401" y="0"/>
                  </a:moveTo>
                  <a:lnTo>
                    <a:pt x="2500" y="292"/>
                  </a:lnTo>
                  <a:lnTo>
                    <a:pt x="2353" y="341"/>
                  </a:lnTo>
                  <a:lnTo>
                    <a:pt x="2409" y="506"/>
                  </a:lnTo>
                  <a:lnTo>
                    <a:pt x="2448" y="557"/>
                  </a:lnTo>
                  <a:lnTo>
                    <a:pt x="2415" y="456"/>
                  </a:lnTo>
                  <a:lnTo>
                    <a:pt x="2708" y="358"/>
                  </a:lnTo>
                  <a:lnTo>
                    <a:pt x="2807" y="651"/>
                  </a:lnTo>
                  <a:lnTo>
                    <a:pt x="2559" y="733"/>
                  </a:lnTo>
                  <a:lnTo>
                    <a:pt x="2594" y="809"/>
                  </a:lnTo>
                  <a:lnTo>
                    <a:pt x="2624" y="887"/>
                  </a:lnTo>
                  <a:lnTo>
                    <a:pt x="2650" y="965"/>
                  </a:lnTo>
                  <a:lnTo>
                    <a:pt x="2669" y="1047"/>
                  </a:lnTo>
                  <a:lnTo>
                    <a:pt x="2684" y="1130"/>
                  </a:lnTo>
                  <a:lnTo>
                    <a:pt x="2692" y="1214"/>
                  </a:lnTo>
                  <a:lnTo>
                    <a:pt x="2695" y="1300"/>
                  </a:lnTo>
                  <a:lnTo>
                    <a:pt x="2692" y="1387"/>
                  </a:lnTo>
                  <a:lnTo>
                    <a:pt x="2684" y="1474"/>
                  </a:lnTo>
                  <a:lnTo>
                    <a:pt x="2684" y="1485"/>
                  </a:lnTo>
                  <a:lnTo>
                    <a:pt x="2683" y="1498"/>
                  </a:lnTo>
                  <a:lnTo>
                    <a:pt x="2669" y="1552"/>
                  </a:lnTo>
                  <a:lnTo>
                    <a:pt x="2652" y="1607"/>
                  </a:lnTo>
                  <a:lnTo>
                    <a:pt x="2631" y="1661"/>
                  </a:lnTo>
                  <a:lnTo>
                    <a:pt x="2608" y="1716"/>
                  </a:lnTo>
                  <a:lnTo>
                    <a:pt x="2582" y="1773"/>
                  </a:lnTo>
                  <a:lnTo>
                    <a:pt x="2556" y="1829"/>
                  </a:lnTo>
                  <a:lnTo>
                    <a:pt x="2527" y="1885"/>
                  </a:lnTo>
                  <a:lnTo>
                    <a:pt x="2498" y="1943"/>
                  </a:lnTo>
                  <a:lnTo>
                    <a:pt x="2469" y="1999"/>
                  </a:lnTo>
                  <a:lnTo>
                    <a:pt x="2442" y="2057"/>
                  </a:lnTo>
                  <a:lnTo>
                    <a:pt x="2414" y="2114"/>
                  </a:lnTo>
                  <a:lnTo>
                    <a:pt x="2388" y="2173"/>
                  </a:lnTo>
                  <a:lnTo>
                    <a:pt x="2365" y="2230"/>
                  </a:lnTo>
                  <a:lnTo>
                    <a:pt x="2343" y="2287"/>
                  </a:lnTo>
                  <a:lnTo>
                    <a:pt x="2325" y="2345"/>
                  </a:lnTo>
                  <a:lnTo>
                    <a:pt x="2311" y="2403"/>
                  </a:lnTo>
                  <a:lnTo>
                    <a:pt x="2302" y="2461"/>
                  </a:lnTo>
                  <a:lnTo>
                    <a:pt x="2295" y="2518"/>
                  </a:lnTo>
                  <a:lnTo>
                    <a:pt x="2295" y="2575"/>
                  </a:lnTo>
                  <a:lnTo>
                    <a:pt x="2302" y="2632"/>
                  </a:lnTo>
                  <a:lnTo>
                    <a:pt x="2314" y="2688"/>
                  </a:lnTo>
                  <a:lnTo>
                    <a:pt x="2332" y="2745"/>
                  </a:lnTo>
                  <a:lnTo>
                    <a:pt x="2358" y="2801"/>
                  </a:lnTo>
                  <a:lnTo>
                    <a:pt x="2366" y="2822"/>
                  </a:lnTo>
                  <a:lnTo>
                    <a:pt x="2368" y="2843"/>
                  </a:lnTo>
                  <a:lnTo>
                    <a:pt x="2364" y="2861"/>
                  </a:lnTo>
                  <a:lnTo>
                    <a:pt x="2355" y="2878"/>
                  </a:lnTo>
                  <a:lnTo>
                    <a:pt x="2342" y="2892"/>
                  </a:lnTo>
                  <a:lnTo>
                    <a:pt x="2327" y="2903"/>
                  </a:lnTo>
                  <a:lnTo>
                    <a:pt x="2309" y="2911"/>
                  </a:lnTo>
                  <a:lnTo>
                    <a:pt x="2295" y="2917"/>
                  </a:lnTo>
                  <a:lnTo>
                    <a:pt x="2278" y="2921"/>
                  </a:lnTo>
                  <a:lnTo>
                    <a:pt x="2071" y="2949"/>
                  </a:lnTo>
                  <a:lnTo>
                    <a:pt x="1866" y="2977"/>
                  </a:lnTo>
                  <a:lnTo>
                    <a:pt x="1660" y="3002"/>
                  </a:lnTo>
                  <a:lnTo>
                    <a:pt x="1453" y="3025"/>
                  </a:lnTo>
                  <a:lnTo>
                    <a:pt x="1245" y="3042"/>
                  </a:lnTo>
                  <a:lnTo>
                    <a:pt x="1228" y="3042"/>
                  </a:lnTo>
                  <a:lnTo>
                    <a:pt x="1212" y="3037"/>
                  </a:lnTo>
                  <a:lnTo>
                    <a:pt x="1199" y="3030"/>
                  </a:lnTo>
                  <a:lnTo>
                    <a:pt x="1184" y="3031"/>
                  </a:lnTo>
                  <a:lnTo>
                    <a:pt x="1169" y="3030"/>
                  </a:lnTo>
                  <a:lnTo>
                    <a:pt x="1155" y="3026"/>
                  </a:lnTo>
                  <a:lnTo>
                    <a:pt x="1141" y="3018"/>
                  </a:lnTo>
                  <a:lnTo>
                    <a:pt x="1130" y="3009"/>
                  </a:lnTo>
                  <a:lnTo>
                    <a:pt x="1120" y="2996"/>
                  </a:lnTo>
                  <a:lnTo>
                    <a:pt x="1113" y="2979"/>
                  </a:lnTo>
                  <a:lnTo>
                    <a:pt x="1097" y="2943"/>
                  </a:lnTo>
                  <a:lnTo>
                    <a:pt x="1078" y="2910"/>
                  </a:lnTo>
                  <a:lnTo>
                    <a:pt x="1057" y="2881"/>
                  </a:lnTo>
                  <a:lnTo>
                    <a:pt x="1034" y="2857"/>
                  </a:lnTo>
                  <a:lnTo>
                    <a:pt x="1007" y="2835"/>
                  </a:lnTo>
                  <a:lnTo>
                    <a:pt x="979" y="2817"/>
                  </a:lnTo>
                  <a:lnTo>
                    <a:pt x="948" y="2802"/>
                  </a:lnTo>
                  <a:lnTo>
                    <a:pt x="916" y="2792"/>
                  </a:lnTo>
                  <a:lnTo>
                    <a:pt x="883" y="2783"/>
                  </a:lnTo>
                  <a:lnTo>
                    <a:pt x="849" y="2777"/>
                  </a:lnTo>
                  <a:lnTo>
                    <a:pt x="814" y="2774"/>
                  </a:lnTo>
                  <a:lnTo>
                    <a:pt x="778" y="2771"/>
                  </a:lnTo>
                  <a:lnTo>
                    <a:pt x="741" y="2772"/>
                  </a:lnTo>
                  <a:lnTo>
                    <a:pt x="704" y="2775"/>
                  </a:lnTo>
                  <a:lnTo>
                    <a:pt x="668" y="2779"/>
                  </a:lnTo>
                  <a:lnTo>
                    <a:pt x="631" y="2784"/>
                  </a:lnTo>
                  <a:lnTo>
                    <a:pt x="614" y="2785"/>
                  </a:lnTo>
                  <a:lnTo>
                    <a:pt x="597" y="2786"/>
                  </a:lnTo>
                  <a:lnTo>
                    <a:pt x="562" y="2784"/>
                  </a:lnTo>
                  <a:lnTo>
                    <a:pt x="528" y="2778"/>
                  </a:lnTo>
                  <a:lnTo>
                    <a:pt x="496" y="2767"/>
                  </a:lnTo>
                  <a:lnTo>
                    <a:pt x="465" y="2753"/>
                  </a:lnTo>
                  <a:lnTo>
                    <a:pt x="438" y="2735"/>
                  </a:lnTo>
                  <a:lnTo>
                    <a:pt x="413" y="2715"/>
                  </a:lnTo>
                  <a:lnTo>
                    <a:pt x="391" y="2690"/>
                  </a:lnTo>
                  <a:lnTo>
                    <a:pt x="373" y="2662"/>
                  </a:lnTo>
                  <a:lnTo>
                    <a:pt x="361" y="2631"/>
                  </a:lnTo>
                  <a:lnTo>
                    <a:pt x="351" y="2596"/>
                  </a:lnTo>
                  <a:lnTo>
                    <a:pt x="350" y="2574"/>
                  </a:lnTo>
                  <a:lnTo>
                    <a:pt x="349" y="2561"/>
                  </a:lnTo>
                  <a:lnTo>
                    <a:pt x="351" y="2548"/>
                  </a:lnTo>
                  <a:lnTo>
                    <a:pt x="353" y="2532"/>
                  </a:lnTo>
                  <a:lnTo>
                    <a:pt x="353" y="2516"/>
                  </a:lnTo>
                  <a:lnTo>
                    <a:pt x="352" y="2500"/>
                  </a:lnTo>
                  <a:lnTo>
                    <a:pt x="348" y="2486"/>
                  </a:lnTo>
                  <a:lnTo>
                    <a:pt x="340" y="2475"/>
                  </a:lnTo>
                  <a:lnTo>
                    <a:pt x="333" y="2471"/>
                  </a:lnTo>
                  <a:lnTo>
                    <a:pt x="325" y="2468"/>
                  </a:lnTo>
                  <a:lnTo>
                    <a:pt x="298" y="2449"/>
                  </a:lnTo>
                  <a:lnTo>
                    <a:pt x="275" y="2427"/>
                  </a:lnTo>
                  <a:lnTo>
                    <a:pt x="257" y="2403"/>
                  </a:lnTo>
                  <a:lnTo>
                    <a:pt x="243" y="2377"/>
                  </a:lnTo>
                  <a:lnTo>
                    <a:pt x="235" y="2349"/>
                  </a:lnTo>
                  <a:lnTo>
                    <a:pt x="231" y="2322"/>
                  </a:lnTo>
                  <a:lnTo>
                    <a:pt x="234" y="2292"/>
                  </a:lnTo>
                  <a:lnTo>
                    <a:pt x="240" y="2263"/>
                  </a:lnTo>
                  <a:lnTo>
                    <a:pt x="252" y="2233"/>
                  </a:lnTo>
                  <a:lnTo>
                    <a:pt x="238" y="2198"/>
                  </a:lnTo>
                  <a:lnTo>
                    <a:pt x="230" y="2161"/>
                  </a:lnTo>
                  <a:lnTo>
                    <a:pt x="228" y="2124"/>
                  </a:lnTo>
                  <a:lnTo>
                    <a:pt x="233" y="2088"/>
                  </a:lnTo>
                  <a:lnTo>
                    <a:pt x="189" y="2075"/>
                  </a:lnTo>
                  <a:lnTo>
                    <a:pt x="146" y="2059"/>
                  </a:lnTo>
                  <a:lnTo>
                    <a:pt x="103" y="2039"/>
                  </a:lnTo>
                  <a:lnTo>
                    <a:pt x="85" y="2031"/>
                  </a:lnTo>
                  <a:lnTo>
                    <a:pt x="68" y="2020"/>
                  </a:lnTo>
                  <a:lnTo>
                    <a:pt x="44" y="1995"/>
                  </a:lnTo>
                  <a:lnTo>
                    <a:pt x="25" y="1967"/>
                  </a:lnTo>
                  <a:lnTo>
                    <a:pt x="11" y="1936"/>
                  </a:lnTo>
                  <a:lnTo>
                    <a:pt x="2" y="1905"/>
                  </a:lnTo>
                  <a:lnTo>
                    <a:pt x="0" y="1872"/>
                  </a:lnTo>
                  <a:lnTo>
                    <a:pt x="2" y="1839"/>
                  </a:lnTo>
                  <a:lnTo>
                    <a:pt x="12" y="1805"/>
                  </a:lnTo>
                  <a:lnTo>
                    <a:pt x="19" y="1786"/>
                  </a:lnTo>
                  <a:lnTo>
                    <a:pt x="31" y="1773"/>
                  </a:lnTo>
                  <a:lnTo>
                    <a:pt x="45" y="1761"/>
                  </a:lnTo>
                  <a:lnTo>
                    <a:pt x="49" y="1755"/>
                  </a:lnTo>
                  <a:lnTo>
                    <a:pt x="54" y="1749"/>
                  </a:lnTo>
                  <a:lnTo>
                    <a:pt x="61" y="1744"/>
                  </a:lnTo>
                  <a:lnTo>
                    <a:pt x="103" y="1710"/>
                  </a:lnTo>
                  <a:lnTo>
                    <a:pt x="140" y="1673"/>
                  </a:lnTo>
                  <a:lnTo>
                    <a:pt x="171" y="1632"/>
                  </a:lnTo>
                  <a:lnTo>
                    <a:pt x="196" y="1590"/>
                  </a:lnTo>
                  <a:lnTo>
                    <a:pt x="215" y="1546"/>
                  </a:lnTo>
                  <a:lnTo>
                    <a:pt x="230" y="1499"/>
                  </a:lnTo>
                  <a:lnTo>
                    <a:pt x="239" y="1450"/>
                  </a:lnTo>
                  <a:lnTo>
                    <a:pt x="241" y="1400"/>
                  </a:lnTo>
                  <a:lnTo>
                    <a:pt x="239" y="1348"/>
                  </a:lnTo>
                  <a:lnTo>
                    <a:pt x="230" y="1295"/>
                  </a:lnTo>
                  <a:lnTo>
                    <a:pt x="228" y="1282"/>
                  </a:lnTo>
                  <a:lnTo>
                    <a:pt x="229" y="1270"/>
                  </a:lnTo>
                  <a:lnTo>
                    <a:pt x="228" y="1265"/>
                  </a:lnTo>
                  <a:lnTo>
                    <a:pt x="227" y="1260"/>
                  </a:lnTo>
                  <a:lnTo>
                    <a:pt x="224" y="1180"/>
                  </a:lnTo>
                  <a:lnTo>
                    <a:pt x="225" y="1103"/>
                  </a:lnTo>
                  <a:lnTo>
                    <a:pt x="233" y="1028"/>
                  </a:lnTo>
                  <a:lnTo>
                    <a:pt x="244" y="956"/>
                  </a:lnTo>
                  <a:lnTo>
                    <a:pt x="261" y="887"/>
                  </a:lnTo>
                  <a:lnTo>
                    <a:pt x="284" y="820"/>
                  </a:lnTo>
                  <a:lnTo>
                    <a:pt x="309" y="756"/>
                  </a:lnTo>
                  <a:lnTo>
                    <a:pt x="340" y="695"/>
                  </a:lnTo>
                  <a:lnTo>
                    <a:pt x="375" y="637"/>
                  </a:lnTo>
                  <a:lnTo>
                    <a:pt x="414" y="582"/>
                  </a:lnTo>
                  <a:lnTo>
                    <a:pt x="455" y="529"/>
                  </a:lnTo>
                  <a:lnTo>
                    <a:pt x="501" y="480"/>
                  </a:lnTo>
                  <a:lnTo>
                    <a:pt x="550" y="434"/>
                  </a:lnTo>
                  <a:lnTo>
                    <a:pt x="603" y="390"/>
                  </a:lnTo>
                  <a:lnTo>
                    <a:pt x="657" y="348"/>
                  </a:lnTo>
                  <a:lnTo>
                    <a:pt x="715" y="311"/>
                  </a:lnTo>
                  <a:lnTo>
                    <a:pt x="774" y="276"/>
                  </a:lnTo>
                  <a:lnTo>
                    <a:pt x="836" y="243"/>
                  </a:lnTo>
                  <a:lnTo>
                    <a:pt x="900" y="214"/>
                  </a:lnTo>
                  <a:lnTo>
                    <a:pt x="966" y="188"/>
                  </a:lnTo>
                  <a:lnTo>
                    <a:pt x="1034" y="166"/>
                  </a:lnTo>
                  <a:lnTo>
                    <a:pt x="1103" y="144"/>
                  </a:lnTo>
                  <a:lnTo>
                    <a:pt x="1173" y="127"/>
                  </a:lnTo>
                  <a:lnTo>
                    <a:pt x="1244" y="113"/>
                  </a:lnTo>
                  <a:lnTo>
                    <a:pt x="1316" y="102"/>
                  </a:lnTo>
                  <a:lnTo>
                    <a:pt x="1389" y="94"/>
                  </a:lnTo>
                  <a:lnTo>
                    <a:pt x="1461" y="89"/>
                  </a:lnTo>
                  <a:lnTo>
                    <a:pt x="1534" y="87"/>
                  </a:lnTo>
                  <a:lnTo>
                    <a:pt x="1607" y="88"/>
                  </a:lnTo>
                  <a:lnTo>
                    <a:pt x="1607" y="88"/>
                  </a:lnTo>
                  <a:lnTo>
                    <a:pt x="1611" y="88"/>
                  </a:lnTo>
                  <a:lnTo>
                    <a:pt x="1615" y="88"/>
                  </a:lnTo>
                  <a:lnTo>
                    <a:pt x="1692" y="97"/>
                  </a:lnTo>
                  <a:lnTo>
                    <a:pt x="1767" y="111"/>
                  </a:lnTo>
                  <a:lnTo>
                    <a:pt x="1841" y="130"/>
                  </a:lnTo>
                  <a:lnTo>
                    <a:pt x="1913" y="154"/>
                  </a:lnTo>
                  <a:lnTo>
                    <a:pt x="1981" y="181"/>
                  </a:lnTo>
                  <a:lnTo>
                    <a:pt x="2047" y="213"/>
                  </a:lnTo>
                  <a:lnTo>
                    <a:pt x="2111" y="250"/>
                  </a:lnTo>
                  <a:lnTo>
                    <a:pt x="2172" y="289"/>
                  </a:lnTo>
                  <a:lnTo>
                    <a:pt x="2108" y="97"/>
                  </a:lnTo>
                  <a:lnTo>
                    <a:pt x="240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135"/>
            <p:cNvSpPr>
              <a:spLocks noEditPoints="1"/>
            </p:cNvSpPr>
            <p:nvPr/>
          </p:nvSpPr>
          <p:spPr bwMode="auto">
            <a:xfrm>
              <a:off x="6389688" y="3008313"/>
              <a:ext cx="125413" cy="123825"/>
            </a:xfrm>
            <a:custGeom>
              <a:avLst/>
              <a:gdLst>
                <a:gd name="T0" fmla="*/ 254 w 392"/>
                <a:gd name="T1" fmla="*/ 75 h 391"/>
                <a:gd name="T2" fmla="*/ 81 w 392"/>
                <a:gd name="T3" fmla="*/ 134 h 391"/>
                <a:gd name="T4" fmla="*/ 139 w 392"/>
                <a:gd name="T5" fmla="*/ 305 h 391"/>
                <a:gd name="T6" fmla="*/ 312 w 392"/>
                <a:gd name="T7" fmla="*/ 247 h 391"/>
                <a:gd name="T8" fmla="*/ 254 w 392"/>
                <a:gd name="T9" fmla="*/ 75 h 391"/>
                <a:gd name="T10" fmla="*/ 294 w 392"/>
                <a:gd name="T11" fmla="*/ 0 h 391"/>
                <a:gd name="T12" fmla="*/ 392 w 392"/>
                <a:gd name="T13" fmla="*/ 292 h 391"/>
                <a:gd name="T14" fmla="*/ 99 w 392"/>
                <a:gd name="T15" fmla="*/ 391 h 391"/>
                <a:gd name="T16" fmla="*/ 0 w 392"/>
                <a:gd name="T17" fmla="*/ 97 h 391"/>
                <a:gd name="T18" fmla="*/ 294 w 392"/>
                <a:gd name="T19" fmla="*/ 0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2" h="391">
                  <a:moveTo>
                    <a:pt x="254" y="75"/>
                  </a:moveTo>
                  <a:lnTo>
                    <a:pt x="81" y="134"/>
                  </a:lnTo>
                  <a:lnTo>
                    <a:pt x="139" y="305"/>
                  </a:lnTo>
                  <a:lnTo>
                    <a:pt x="312" y="247"/>
                  </a:lnTo>
                  <a:lnTo>
                    <a:pt x="254" y="75"/>
                  </a:lnTo>
                  <a:close/>
                  <a:moveTo>
                    <a:pt x="294" y="0"/>
                  </a:moveTo>
                  <a:lnTo>
                    <a:pt x="392" y="292"/>
                  </a:lnTo>
                  <a:lnTo>
                    <a:pt x="99" y="391"/>
                  </a:lnTo>
                  <a:lnTo>
                    <a:pt x="0" y="97"/>
                  </a:lnTo>
                  <a:lnTo>
                    <a:pt x="29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136"/>
            <p:cNvSpPr>
              <a:spLocks noEditPoints="1"/>
            </p:cNvSpPr>
            <p:nvPr/>
          </p:nvSpPr>
          <p:spPr bwMode="auto">
            <a:xfrm>
              <a:off x="6292850" y="2894013"/>
              <a:ext cx="123825" cy="123825"/>
            </a:xfrm>
            <a:custGeom>
              <a:avLst/>
              <a:gdLst>
                <a:gd name="T0" fmla="*/ 254 w 393"/>
                <a:gd name="T1" fmla="*/ 77 h 392"/>
                <a:gd name="T2" fmla="*/ 81 w 393"/>
                <a:gd name="T3" fmla="*/ 134 h 392"/>
                <a:gd name="T4" fmla="*/ 139 w 393"/>
                <a:gd name="T5" fmla="*/ 305 h 392"/>
                <a:gd name="T6" fmla="*/ 312 w 393"/>
                <a:gd name="T7" fmla="*/ 248 h 392"/>
                <a:gd name="T8" fmla="*/ 254 w 393"/>
                <a:gd name="T9" fmla="*/ 77 h 392"/>
                <a:gd name="T10" fmla="*/ 294 w 393"/>
                <a:gd name="T11" fmla="*/ 0 h 392"/>
                <a:gd name="T12" fmla="*/ 393 w 393"/>
                <a:gd name="T13" fmla="*/ 293 h 392"/>
                <a:gd name="T14" fmla="*/ 98 w 393"/>
                <a:gd name="T15" fmla="*/ 392 h 392"/>
                <a:gd name="T16" fmla="*/ 0 w 393"/>
                <a:gd name="T17" fmla="*/ 98 h 392"/>
                <a:gd name="T18" fmla="*/ 294 w 393"/>
                <a:gd name="T19" fmla="*/ 0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3" h="392">
                  <a:moveTo>
                    <a:pt x="254" y="77"/>
                  </a:moveTo>
                  <a:lnTo>
                    <a:pt x="81" y="134"/>
                  </a:lnTo>
                  <a:lnTo>
                    <a:pt x="139" y="305"/>
                  </a:lnTo>
                  <a:lnTo>
                    <a:pt x="312" y="248"/>
                  </a:lnTo>
                  <a:lnTo>
                    <a:pt x="254" y="77"/>
                  </a:lnTo>
                  <a:close/>
                  <a:moveTo>
                    <a:pt x="294" y="0"/>
                  </a:moveTo>
                  <a:lnTo>
                    <a:pt x="393" y="293"/>
                  </a:lnTo>
                  <a:lnTo>
                    <a:pt x="98" y="392"/>
                  </a:lnTo>
                  <a:lnTo>
                    <a:pt x="0" y="98"/>
                  </a:lnTo>
                  <a:lnTo>
                    <a:pt x="29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137"/>
            <p:cNvSpPr>
              <a:spLocks noEditPoints="1"/>
            </p:cNvSpPr>
            <p:nvPr/>
          </p:nvSpPr>
          <p:spPr bwMode="auto">
            <a:xfrm>
              <a:off x="6462713" y="2874963"/>
              <a:ext cx="125413" cy="123825"/>
            </a:xfrm>
            <a:custGeom>
              <a:avLst/>
              <a:gdLst>
                <a:gd name="T0" fmla="*/ 253 w 391"/>
                <a:gd name="T1" fmla="*/ 75 h 391"/>
                <a:gd name="T2" fmla="*/ 81 w 391"/>
                <a:gd name="T3" fmla="*/ 134 h 391"/>
                <a:gd name="T4" fmla="*/ 138 w 391"/>
                <a:gd name="T5" fmla="*/ 305 h 391"/>
                <a:gd name="T6" fmla="*/ 311 w 391"/>
                <a:gd name="T7" fmla="*/ 247 h 391"/>
                <a:gd name="T8" fmla="*/ 253 w 391"/>
                <a:gd name="T9" fmla="*/ 75 h 391"/>
                <a:gd name="T10" fmla="*/ 293 w 391"/>
                <a:gd name="T11" fmla="*/ 0 h 391"/>
                <a:gd name="T12" fmla="*/ 391 w 391"/>
                <a:gd name="T13" fmla="*/ 292 h 391"/>
                <a:gd name="T14" fmla="*/ 98 w 391"/>
                <a:gd name="T15" fmla="*/ 391 h 391"/>
                <a:gd name="T16" fmla="*/ 0 w 391"/>
                <a:gd name="T17" fmla="*/ 97 h 391"/>
                <a:gd name="T18" fmla="*/ 293 w 391"/>
                <a:gd name="T19" fmla="*/ 0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1" h="391">
                  <a:moveTo>
                    <a:pt x="253" y="75"/>
                  </a:moveTo>
                  <a:lnTo>
                    <a:pt x="81" y="134"/>
                  </a:lnTo>
                  <a:lnTo>
                    <a:pt x="138" y="305"/>
                  </a:lnTo>
                  <a:lnTo>
                    <a:pt x="311" y="247"/>
                  </a:lnTo>
                  <a:lnTo>
                    <a:pt x="253" y="75"/>
                  </a:lnTo>
                  <a:close/>
                  <a:moveTo>
                    <a:pt x="293" y="0"/>
                  </a:moveTo>
                  <a:lnTo>
                    <a:pt x="391" y="292"/>
                  </a:lnTo>
                  <a:lnTo>
                    <a:pt x="98" y="391"/>
                  </a:lnTo>
                  <a:lnTo>
                    <a:pt x="0" y="97"/>
                  </a:lnTo>
                  <a:lnTo>
                    <a:pt x="29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3" name="ZoneTexte 42"/>
          <p:cNvSpPr txBox="1"/>
          <p:nvPr/>
        </p:nvSpPr>
        <p:spPr>
          <a:xfrm>
            <a:off x="5294763" y="4424248"/>
            <a:ext cx="18286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Pourquoi confier la paie au CDG 30</a:t>
            </a:r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34" name="Group 777"/>
          <p:cNvGrpSpPr/>
          <p:nvPr/>
        </p:nvGrpSpPr>
        <p:grpSpPr>
          <a:xfrm>
            <a:off x="7915565" y="2948287"/>
            <a:ext cx="972422" cy="1010641"/>
            <a:chOff x="5586413" y="4283076"/>
            <a:chExt cx="458788" cy="454025"/>
          </a:xfrm>
          <a:solidFill>
            <a:schemeClr val="accent1">
              <a:lumMod val="75000"/>
            </a:schemeClr>
          </a:solidFill>
        </p:grpSpPr>
        <p:sp>
          <p:nvSpPr>
            <p:cNvPr id="35" name="Freeform 345"/>
            <p:cNvSpPr>
              <a:spLocks/>
            </p:cNvSpPr>
            <p:nvPr/>
          </p:nvSpPr>
          <p:spPr bwMode="auto">
            <a:xfrm>
              <a:off x="5622926" y="4314826"/>
              <a:ext cx="422275" cy="422275"/>
            </a:xfrm>
            <a:custGeom>
              <a:avLst/>
              <a:gdLst>
                <a:gd name="T0" fmla="*/ 1893 w 3191"/>
                <a:gd name="T1" fmla="*/ 29 h 3192"/>
                <a:gd name="T2" fmla="*/ 2260 w 3191"/>
                <a:gd name="T3" fmla="*/ 146 h 3192"/>
                <a:gd name="T4" fmla="*/ 2583 w 3191"/>
                <a:gd name="T5" fmla="*/ 343 h 3192"/>
                <a:gd name="T6" fmla="*/ 2849 w 3191"/>
                <a:gd name="T7" fmla="*/ 609 h 3192"/>
                <a:gd name="T8" fmla="*/ 3047 w 3191"/>
                <a:gd name="T9" fmla="*/ 932 h 3192"/>
                <a:gd name="T10" fmla="*/ 3163 w 3191"/>
                <a:gd name="T11" fmla="*/ 1299 h 3192"/>
                <a:gd name="T12" fmla="*/ 3188 w 3191"/>
                <a:gd name="T13" fmla="*/ 1698 h 3192"/>
                <a:gd name="T14" fmla="*/ 3115 w 3191"/>
                <a:gd name="T15" fmla="*/ 2083 h 3192"/>
                <a:gd name="T16" fmla="*/ 2957 w 3191"/>
                <a:gd name="T17" fmla="*/ 2429 h 3192"/>
                <a:gd name="T18" fmla="*/ 2724 w 3191"/>
                <a:gd name="T19" fmla="*/ 2725 h 3192"/>
                <a:gd name="T20" fmla="*/ 2428 w 3191"/>
                <a:gd name="T21" fmla="*/ 2958 h 3192"/>
                <a:gd name="T22" fmla="*/ 2082 w 3191"/>
                <a:gd name="T23" fmla="*/ 3116 h 3192"/>
                <a:gd name="T24" fmla="*/ 1697 w 3191"/>
                <a:gd name="T25" fmla="*/ 3189 h 3192"/>
                <a:gd name="T26" fmla="*/ 1298 w 3191"/>
                <a:gd name="T27" fmla="*/ 3164 h 3192"/>
                <a:gd name="T28" fmla="*/ 932 w 3191"/>
                <a:gd name="T29" fmla="*/ 3048 h 3192"/>
                <a:gd name="T30" fmla="*/ 609 w 3191"/>
                <a:gd name="T31" fmla="*/ 2850 h 3192"/>
                <a:gd name="T32" fmla="*/ 343 w 3191"/>
                <a:gd name="T33" fmla="*/ 2584 h 3192"/>
                <a:gd name="T34" fmla="*/ 146 w 3191"/>
                <a:gd name="T35" fmla="*/ 2261 h 3192"/>
                <a:gd name="T36" fmla="*/ 29 w 3191"/>
                <a:gd name="T37" fmla="*/ 1894 h 3192"/>
                <a:gd name="T38" fmla="*/ 4 w 3191"/>
                <a:gd name="T39" fmla="*/ 1500 h 3192"/>
                <a:gd name="T40" fmla="*/ 71 w 3191"/>
                <a:gd name="T41" fmla="*/ 1130 h 3192"/>
                <a:gd name="T42" fmla="*/ 218 w 3191"/>
                <a:gd name="T43" fmla="*/ 795 h 3192"/>
                <a:gd name="T44" fmla="*/ 245 w 3191"/>
                <a:gd name="T45" fmla="*/ 769 h 3192"/>
                <a:gd name="T46" fmla="*/ 430 w 3191"/>
                <a:gd name="T47" fmla="*/ 930 h 3192"/>
                <a:gd name="T48" fmla="*/ 436 w 3191"/>
                <a:gd name="T49" fmla="*/ 977 h 3192"/>
                <a:gd name="T50" fmla="*/ 359 w 3191"/>
                <a:gd name="T51" fmla="*/ 1155 h 3192"/>
                <a:gd name="T52" fmla="*/ 286 w 3191"/>
                <a:gd name="T53" fmla="*/ 1504 h 3192"/>
                <a:gd name="T54" fmla="*/ 312 w 3191"/>
                <a:gd name="T55" fmla="*/ 1873 h 3192"/>
                <a:gd name="T56" fmla="*/ 434 w 3191"/>
                <a:gd name="T57" fmla="*/ 2208 h 3192"/>
                <a:gd name="T58" fmla="*/ 637 w 3191"/>
                <a:gd name="T59" fmla="*/ 2494 h 3192"/>
                <a:gd name="T60" fmla="*/ 908 w 3191"/>
                <a:gd name="T61" fmla="*/ 2716 h 3192"/>
                <a:gd name="T62" fmla="*/ 1232 w 3191"/>
                <a:gd name="T63" fmla="*/ 2859 h 3192"/>
                <a:gd name="T64" fmla="*/ 1596 w 3191"/>
                <a:gd name="T65" fmla="*/ 2910 h 3192"/>
                <a:gd name="T66" fmla="*/ 1960 w 3191"/>
                <a:gd name="T67" fmla="*/ 2859 h 3192"/>
                <a:gd name="T68" fmla="*/ 2283 w 3191"/>
                <a:gd name="T69" fmla="*/ 2716 h 3192"/>
                <a:gd name="T70" fmla="*/ 2554 w 3191"/>
                <a:gd name="T71" fmla="*/ 2494 h 3192"/>
                <a:gd name="T72" fmla="*/ 2758 w 3191"/>
                <a:gd name="T73" fmla="*/ 2208 h 3192"/>
                <a:gd name="T74" fmla="*/ 2880 w 3191"/>
                <a:gd name="T75" fmla="*/ 1873 h 3192"/>
                <a:gd name="T76" fmla="*/ 2906 w 3191"/>
                <a:gd name="T77" fmla="*/ 1502 h 3192"/>
                <a:gd name="T78" fmla="*/ 2831 w 3191"/>
                <a:gd name="T79" fmla="*/ 1147 h 3192"/>
                <a:gd name="T80" fmla="*/ 2666 w 3191"/>
                <a:gd name="T81" fmla="*/ 835 h 3192"/>
                <a:gd name="T82" fmla="*/ 2427 w 3191"/>
                <a:gd name="T83" fmla="*/ 579 h 3192"/>
                <a:gd name="T84" fmla="*/ 2127 w 3191"/>
                <a:gd name="T85" fmla="*/ 395 h 3192"/>
                <a:gd name="T86" fmla="*/ 1781 w 3191"/>
                <a:gd name="T87" fmla="*/ 296 h 3192"/>
                <a:gd name="T88" fmla="*/ 1421 w 3191"/>
                <a:gd name="T89" fmla="*/ 294 h 3192"/>
                <a:gd name="T90" fmla="*/ 1092 w 3191"/>
                <a:gd name="T91" fmla="*/ 383 h 3192"/>
                <a:gd name="T92" fmla="*/ 927 w 3191"/>
                <a:gd name="T93" fmla="*/ 464 h 3192"/>
                <a:gd name="T94" fmla="*/ 886 w 3191"/>
                <a:gd name="T95" fmla="*/ 456 h 3192"/>
                <a:gd name="T96" fmla="*/ 720 w 3191"/>
                <a:gd name="T97" fmla="*/ 273 h 3192"/>
                <a:gd name="T98" fmla="*/ 736 w 3191"/>
                <a:gd name="T99" fmla="*/ 252 h 3192"/>
                <a:gd name="T100" fmla="*/ 1055 w 3191"/>
                <a:gd name="T101" fmla="*/ 95 h 3192"/>
                <a:gd name="T102" fmla="*/ 1409 w 3191"/>
                <a:gd name="T103" fmla="*/ 12 h 3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191" h="3192">
                  <a:moveTo>
                    <a:pt x="1596" y="0"/>
                  </a:moveTo>
                  <a:lnTo>
                    <a:pt x="1697" y="3"/>
                  </a:lnTo>
                  <a:lnTo>
                    <a:pt x="1796" y="13"/>
                  </a:lnTo>
                  <a:lnTo>
                    <a:pt x="1893" y="29"/>
                  </a:lnTo>
                  <a:lnTo>
                    <a:pt x="1989" y="50"/>
                  </a:lnTo>
                  <a:lnTo>
                    <a:pt x="2082" y="76"/>
                  </a:lnTo>
                  <a:lnTo>
                    <a:pt x="2173" y="108"/>
                  </a:lnTo>
                  <a:lnTo>
                    <a:pt x="2260" y="146"/>
                  </a:lnTo>
                  <a:lnTo>
                    <a:pt x="2346" y="188"/>
                  </a:lnTo>
                  <a:lnTo>
                    <a:pt x="2428" y="234"/>
                  </a:lnTo>
                  <a:lnTo>
                    <a:pt x="2507" y="286"/>
                  </a:lnTo>
                  <a:lnTo>
                    <a:pt x="2583" y="343"/>
                  </a:lnTo>
                  <a:lnTo>
                    <a:pt x="2656" y="403"/>
                  </a:lnTo>
                  <a:lnTo>
                    <a:pt x="2724" y="467"/>
                  </a:lnTo>
                  <a:lnTo>
                    <a:pt x="2789" y="536"/>
                  </a:lnTo>
                  <a:lnTo>
                    <a:pt x="2849" y="609"/>
                  </a:lnTo>
                  <a:lnTo>
                    <a:pt x="2906" y="685"/>
                  </a:lnTo>
                  <a:lnTo>
                    <a:pt x="2957" y="764"/>
                  </a:lnTo>
                  <a:lnTo>
                    <a:pt x="3005" y="846"/>
                  </a:lnTo>
                  <a:lnTo>
                    <a:pt x="3047" y="932"/>
                  </a:lnTo>
                  <a:lnTo>
                    <a:pt x="3084" y="1019"/>
                  </a:lnTo>
                  <a:lnTo>
                    <a:pt x="3115" y="1110"/>
                  </a:lnTo>
                  <a:lnTo>
                    <a:pt x="3143" y="1204"/>
                  </a:lnTo>
                  <a:lnTo>
                    <a:pt x="3163" y="1299"/>
                  </a:lnTo>
                  <a:lnTo>
                    <a:pt x="3179" y="1396"/>
                  </a:lnTo>
                  <a:lnTo>
                    <a:pt x="3188" y="1495"/>
                  </a:lnTo>
                  <a:lnTo>
                    <a:pt x="3191" y="1596"/>
                  </a:lnTo>
                  <a:lnTo>
                    <a:pt x="3188" y="1698"/>
                  </a:lnTo>
                  <a:lnTo>
                    <a:pt x="3179" y="1797"/>
                  </a:lnTo>
                  <a:lnTo>
                    <a:pt x="3163" y="1894"/>
                  </a:lnTo>
                  <a:lnTo>
                    <a:pt x="3143" y="1990"/>
                  </a:lnTo>
                  <a:lnTo>
                    <a:pt x="3115" y="2083"/>
                  </a:lnTo>
                  <a:lnTo>
                    <a:pt x="3084" y="2173"/>
                  </a:lnTo>
                  <a:lnTo>
                    <a:pt x="3047" y="2261"/>
                  </a:lnTo>
                  <a:lnTo>
                    <a:pt x="3005" y="2346"/>
                  </a:lnTo>
                  <a:lnTo>
                    <a:pt x="2957" y="2429"/>
                  </a:lnTo>
                  <a:lnTo>
                    <a:pt x="2906" y="2508"/>
                  </a:lnTo>
                  <a:lnTo>
                    <a:pt x="2849" y="2584"/>
                  </a:lnTo>
                  <a:lnTo>
                    <a:pt x="2789" y="2656"/>
                  </a:lnTo>
                  <a:lnTo>
                    <a:pt x="2724" y="2725"/>
                  </a:lnTo>
                  <a:lnTo>
                    <a:pt x="2656" y="2789"/>
                  </a:lnTo>
                  <a:lnTo>
                    <a:pt x="2583" y="2850"/>
                  </a:lnTo>
                  <a:lnTo>
                    <a:pt x="2507" y="2907"/>
                  </a:lnTo>
                  <a:lnTo>
                    <a:pt x="2428" y="2958"/>
                  </a:lnTo>
                  <a:lnTo>
                    <a:pt x="2346" y="3006"/>
                  </a:lnTo>
                  <a:lnTo>
                    <a:pt x="2260" y="3048"/>
                  </a:lnTo>
                  <a:lnTo>
                    <a:pt x="2173" y="3085"/>
                  </a:lnTo>
                  <a:lnTo>
                    <a:pt x="2082" y="3116"/>
                  </a:lnTo>
                  <a:lnTo>
                    <a:pt x="1989" y="3144"/>
                  </a:lnTo>
                  <a:lnTo>
                    <a:pt x="1893" y="3164"/>
                  </a:lnTo>
                  <a:lnTo>
                    <a:pt x="1796" y="3180"/>
                  </a:lnTo>
                  <a:lnTo>
                    <a:pt x="1697" y="3189"/>
                  </a:lnTo>
                  <a:lnTo>
                    <a:pt x="1596" y="3192"/>
                  </a:lnTo>
                  <a:lnTo>
                    <a:pt x="1495" y="3189"/>
                  </a:lnTo>
                  <a:lnTo>
                    <a:pt x="1396" y="3180"/>
                  </a:lnTo>
                  <a:lnTo>
                    <a:pt x="1298" y="3164"/>
                  </a:lnTo>
                  <a:lnTo>
                    <a:pt x="1204" y="3144"/>
                  </a:lnTo>
                  <a:lnTo>
                    <a:pt x="1110" y="3116"/>
                  </a:lnTo>
                  <a:lnTo>
                    <a:pt x="1019" y="3085"/>
                  </a:lnTo>
                  <a:lnTo>
                    <a:pt x="932" y="3048"/>
                  </a:lnTo>
                  <a:lnTo>
                    <a:pt x="846" y="3006"/>
                  </a:lnTo>
                  <a:lnTo>
                    <a:pt x="764" y="2958"/>
                  </a:lnTo>
                  <a:lnTo>
                    <a:pt x="685" y="2907"/>
                  </a:lnTo>
                  <a:lnTo>
                    <a:pt x="609" y="2850"/>
                  </a:lnTo>
                  <a:lnTo>
                    <a:pt x="537" y="2789"/>
                  </a:lnTo>
                  <a:lnTo>
                    <a:pt x="469" y="2725"/>
                  </a:lnTo>
                  <a:lnTo>
                    <a:pt x="403" y="2656"/>
                  </a:lnTo>
                  <a:lnTo>
                    <a:pt x="343" y="2584"/>
                  </a:lnTo>
                  <a:lnTo>
                    <a:pt x="286" y="2508"/>
                  </a:lnTo>
                  <a:lnTo>
                    <a:pt x="234" y="2429"/>
                  </a:lnTo>
                  <a:lnTo>
                    <a:pt x="188" y="2346"/>
                  </a:lnTo>
                  <a:lnTo>
                    <a:pt x="146" y="2261"/>
                  </a:lnTo>
                  <a:lnTo>
                    <a:pt x="108" y="2173"/>
                  </a:lnTo>
                  <a:lnTo>
                    <a:pt x="76" y="2083"/>
                  </a:lnTo>
                  <a:lnTo>
                    <a:pt x="50" y="1990"/>
                  </a:lnTo>
                  <a:lnTo>
                    <a:pt x="29" y="1894"/>
                  </a:lnTo>
                  <a:lnTo>
                    <a:pt x="13" y="1797"/>
                  </a:lnTo>
                  <a:lnTo>
                    <a:pt x="4" y="1698"/>
                  </a:lnTo>
                  <a:lnTo>
                    <a:pt x="0" y="1596"/>
                  </a:lnTo>
                  <a:lnTo>
                    <a:pt x="4" y="1500"/>
                  </a:lnTo>
                  <a:lnTo>
                    <a:pt x="12" y="1404"/>
                  </a:lnTo>
                  <a:lnTo>
                    <a:pt x="27" y="1311"/>
                  </a:lnTo>
                  <a:lnTo>
                    <a:pt x="46" y="1220"/>
                  </a:lnTo>
                  <a:lnTo>
                    <a:pt x="71" y="1130"/>
                  </a:lnTo>
                  <a:lnTo>
                    <a:pt x="101" y="1042"/>
                  </a:lnTo>
                  <a:lnTo>
                    <a:pt x="135" y="957"/>
                  </a:lnTo>
                  <a:lnTo>
                    <a:pt x="174" y="874"/>
                  </a:lnTo>
                  <a:lnTo>
                    <a:pt x="218" y="795"/>
                  </a:lnTo>
                  <a:lnTo>
                    <a:pt x="222" y="787"/>
                  </a:lnTo>
                  <a:lnTo>
                    <a:pt x="228" y="780"/>
                  </a:lnTo>
                  <a:lnTo>
                    <a:pt x="236" y="773"/>
                  </a:lnTo>
                  <a:lnTo>
                    <a:pt x="245" y="769"/>
                  </a:lnTo>
                  <a:lnTo>
                    <a:pt x="254" y="768"/>
                  </a:lnTo>
                  <a:lnTo>
                    <a:pt x="266" y="771"/>
                  </a:lnTo>
                  <a:lnTo>
                    <a:pt x="279" y="780"/>
                  </a:lnTo>
                  <a:lnTo>
                    <a:pt x="430" y="930"/>
                  </a:lnTo>
                  <a:lnTo>
                    <a:pt x="436" y="941"/>
                  </a:lnTo>
                  <a:lnTo>
                    <a:pt x="439" y="953"/>
                  </a:lnTo>
                  <a:lnTo>
                    <a:pt x="439" y="965"/>
                  </a:lnTo>
                  <a:lnTo>
                    <a:pt x="436" y="977"/>
                  </a:lnTo>
                  <a:lnTo>
                    <a:pt x="433" y="988"/>
                  </a:lnTo>
                  <a:lnTo>
                    <a:pt x="428" y="996"/>
                  </a:lnTo>
                  <a:lnTo>
                    <a:pt x="392" y="1074"/>
                  </a:lnTo>
                  <a:lnTo>
                    <a:pt x="359" y="1155"/>
                  </a:lnTo>
                  <a:lnTo>
                    <a:pt x="333" y="1240"/>
                  </a:lnTo>
                  <a:lnTo>
                    <a:pt x="311" y="1326"/>
                  </a:lnTo>
                  <a:lnTo>
                    <a:pt x="296" y="1414"/>
                  </a:lnTo>
                  <a:lnTo>
                    <a:pt x="286" y="1504"/>
                  </a:lnTo>
                  <a:lnTo>
                    <a:pt x="283" y="1596"/>
                  </a:lnTo>
                  <a:lnTo>
                    <a:pt x="286" y="1690"/>
                  </a:lnTo>
                  <a:lnTo>
                    <a:pt x="296" y="1782"/>
                  </a:lnTo>
                  <a:lnTo>
                    <a:pt x="312" y="1873"/>
                  </a:lnTo>
                  <a:lnTo>
                    <a:pt x="334" y="1960"/>
                  </a:lnTo>
                  <a:lnTo>
                    <a:pt x="362" y="2046"/>
                  </a:lnTo>
                  <a:lnTo>
                    <a:pt x="395" y="2128"/>
                  </a:lnTo>
                  <a:lnTo>
                    <a:pt x="434" y="2208"/>
                  </a:lnTo>
                  <a:lnTo>
                    <a:pt x="477" y="2284"/>
                  </a:lnTo>
                  <a:lnTo>
                    <a:pt x="526" y="2358"/>
                  </a:lnTo>
                  <a:lnTo>
                    <a:pt x="579" y="2428"/>
                  </a:lnTo>
                  <a:lnTo>
                    <a:pt x="637" y="2494"/>
                  </a:lnTo>
                  <a:lnTo>
                    <a:pt x="700" y="2555"/>
                  </a:lnTo>
                  <a:lnTo>
                    <a:pt x="765" y="2613"/>
                  </a:lnTo>
                  <a:lnTo>
                    <a:pt x="834" y="2667"/>
                  </a:lnTo>
                  <a:lnTo>
                    <a:pt x="908" y="2716"/>
                  </a:lnTo>
                  <a:lnTo>
                    <a:pt x="984" y="2759"/>
                  </a:lnTo>
                  <a:lnTo>
                    <a:pt x="1064" y="2798"/>
                  </a:lnTo>
                  <a:lnTo>
                    <a:pt x="1147" y="2832"/>
                  </a:lnTo>
                  <a:lnTo>
                    <a:pt x="1232" y="2859"/>
                  </a:lnTo>
                  <a:lnTo>
                    <a:pt x="1321" y="2881"/>
                  </a:lnTo>
                  <a:lnTo>
                    <a:pt x="1410" y="2897"/>
                  </a:lnTo>
                  <a:lnTo>
                    <a:pt x="1502" y="2907"/>
                  </a:lnTo>
                  <a:lnTo>
                    <a:pt x="1596" y="2910"/>
                  </a:lnTo>
                  <a:lnTo>
                    <a:pt x="1690" y="2907"/>
                  </a:lnTo>
                  <a:lnTo>
                    <a:pt x="1781" y="2897"/>
                  </a:lnTo>
                  <a:lnTo>
                    <a:pt x="1872" y="2881"/>
                  </a:lnTo>
                  <a:lnTo>
                    <a:pt x="1960" y="2859"/>
                  </a:lnTo>
                  <a:lnTo>
                    <a:pt x="2045" y="2832"/>
                  </a:lnTo>
                  <a:lnTo>
                    <a:pt x="2127" y="2798"/>
                  </a:lnTo>
                  <a:lnTo>
                    <a:pt x="2208" y="2759"/>
                  </a:lnTo>
                  <a:lnTo>
                    <a:pt x="2283" y="2716"/>
                  </a:lnTo>
                  <a:lnTo>
                    <a:pt x="2357" y="2667"/>
                  </a:lnTo>
                  <a:lnTo>
                    <a:pt x="2427" y="2613"/>
                  </a:lnTo>
                  <a:lnTo>
                    <a:pt x="2493" y="2555"/>
                  </a:lnTo>
                  <a:lnTo>
                    <a:pt x="2554" y="2494"/>
                  </a:lnTo>
                  <a:lnTo>
                    <a:pt x="2612" y="2428"/>
                  </a:lnTo>
                  <a:lnTo>
                    <a:pt x="2666" y="2358"/>
                  </a:lnTo>
                  <a:lnTo>
                    <a:pt x="2715" y="2284"/>
                  </a:lnTo>
                  <a:lnTo>
                    <a:pt x="2758" y="2208"/>
                  </a:lnTo>
                  <a:lnTo>
                    <a:pt x="2797" y="2128"/>
                  </a:lnTo>
                  <a:lnTo>
                    <a:pt x="2831" y="2046"/>
                  </a:lnTo>
                  <a:lnTo>
                    <a:pt x="2858" y="1960"/>
                  </a:lnTo>
                  <a:lnTo>
                    <a:pt x="2880" y="1873"/>
                  </a:lnTo>
                  <a:lnTo>
                    <a:pt x="2896" y="1782"/>
                  </a:lnTo>
                  <a:lnTo>
                    <a:pt x="2906" y="1690"/>
                  </a:lnTo>
                  <a:lnTo>
                    <a:pt x="2909" y="1596"/>
                  </a:lnTo>
                  <a:lnTo>
                    <a:pt x="2906" y="1502"/>
                  </a:lnTo>
                  <a:lnTo>
                    <a:pt x="2896" y="1411"/>
                  </a:lnTo>
                  <a:lnTo>
                    <a:pt x="2880" y="1321"/>
                  </a:lnTo>
                  <a:lnTo>
                    <a:pt x="2858" y="1232"/>
                  </a:lnTo>
                  <a:lnTo>
                    <a:pt x="2831" y="1147"/>
                  </a:lnTo>
                  <a:lnTo>
                    <a:pt x="2797" y="1065"/>
                  </a:lnTo>
                  <a:lnTo>
                    <a:pt x="2758" y="984"/>
                  </a:lnTo>
                  <a:lnTo>
                    <a:pt x="2715" y="908"/>
                  </a:lnTo>
                  <a:lnTo>
                    <a:pt x="2666" y="835"/>
                  </a:lnTo>
                  <a:lnTo>
                    <a:pt x="2612" y="765"/>
                  </a:lnTo>
                  <a:lnTo>
                    <a:pt x="2554" y="700"/>
                  </a:lnTo>
                  <a:lnTo>
                    <a:pt x="2493" y="637"/>
                  </a:lnTo>
                  <a:lnTo>
                    <a:pt x="2427" y="579"/>
                  </a:lnTo>
                  <a:lnTo>
                    <a:pt x="2357" y="525"/>
                  </a:lnTo>
                  <a:lnTo>
                    <a:pt x="2283" y="477"/>
                  </a:lnTo>
                  <a:lnTo>
                    <a:pt x="2208" y="434"/>
                  </a:lnTo>
                  <a:lnTo>
                    <a:pt x="2127" y="395"/>
                  </a:lnTo>
                  <a:lnTo>
                    <a:pt x="2045" y="362"/>
                  </a:lnTo>
                  <a:lnTo>
                    <a:pt x="1960" y="333"/>
                  </a:lnTo>
                  <a:lnTo>
                    <a:pt x="1872" y="312"/>
                  </a:lnTo>
                  <a:lnTo>
                    <a:pt x="1781" y="296"/>
                  </a:lnTo>
                  <a:lnTo>
                    <a:pt x="1690" y="286"/>
                  </a:lnTo>
                  <a:lnTo>
                    <a:pt x="1596" y="283"/>
                  </a:lnTo>
                  <a:lnTo>
                    <a:pt x="1507" y="286"/>
                  </a:lnTo>
                  <a:lnTo>
                    <a:pt x="1421" y="294"/>
                  </a:lnTo>
                  <a:lnTo>
                    <a:pt x="1335" y="309"/>
                  </a:lnTo>
                  <a:lnTo>
                    <a:pt x="1252" y="328"/>
                  </a:lnTo>
                  <a:lnTo>
                    <a:pt x="1171" y="354"/>
                  </a:lnTo>
                  <a:lnTo>
                    <a:pt x="1092" y="383"/>
                  </a:lnTo>
                  <a:lnTo>
                    <a:pt x="1016" y="418"/>
                  </a:lnTo>
                  <a:lnTo>
                    <a:pt x="942" y="457"/>
                  </a:lnTo>
                  <a:lnTo>
                    <a:pt x="936" y="461"/>
                  </a:lnTo>
                  <a:lnTo>
                    <a:pt x="927" y="464"/>
                  </a:lnTo>
                  <a:lnTo>
                    <a:pt x="918" y="467"/>
                  </a:lnTo>
                  <a:lnTo>
                    <a:pt x="907" y="467"/>
                  </a:lnTo>
                  <a:lnTo>
                    <a:pt x="897" y="464"/>
                  </a:lnTo>
                  <a:lnTo>
                    <a:pt x="886" y="456"/>
                  </a:lnTo>
                  <a:lnTo>
                    <a:pt x="730" y="301"/>
                  </a:lnTo>
                  <a:lnTo>
                    <a:pt x="723" y="290"/>
                  </a:lnTo>
                  <a:lnTo>
                    <a:pt x="720" y="281"/>
                  </a:lnTo>
                  <a:lnTo>
                    <a:pt x="720" y="273"/>
                  </a:lnTo>
                  <a:lnTo>
                    <a:pt x="722" y="266"/>
                  </a:lnTo>
                  <a:lnTo>
                    <a:pt x="726" y="261"/>
                  </a:lnTo>
                  <a:lnTo>
                    <a:pt x="731" y="256"/>
                  </a:lnTo>
                  <a:lnTo>
                    <a:pt x="736" y="252"/>
                  </a:lnTo>
                  <a:lnTo>
                    <a:pt x="812" y="207"/>
                  </a:lnTo>
                  <a:lnTo>
                    <a:pt x="890" y="165"/>
                  </a:lnTo>
                  <a:lnTo>
                    <a:pt x="972" y="128"/>
                  </a:lnTo>
                  <a:lnTo>
                    <a:pt x="1055" y="95"/>
                  </a:lnTo>
                  <a:lnTo>
                    <a:pt x="1140" y="67"/>
                  </a:lnTo>
                  <a:lnTo>
                    <a:pt x="1228" y="43"/>
                  </a:lnTo>
                  <a:lnTo>
                    <a:pt x="1317" y="24"/>
                  </a:lnTo>
                  <a:lnTo>
                    <a:pt x="1409" y="12"/>
                  </a:lnTo>
                  <a:lnTo>
                    <a:pt x="1502" y="3"/>
                  </a:lnTo>
                  <a:lnTo>
                    <a:pt x="159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6"/>
            <p:cNvSpPr>
              <a:spLocks/>
            </p:cNvSpPr>
            <p:nvPr/>
          </p:nvSpPr>
          <p:spPr bwMode="auto">
            <a:xfrm>
              <a:off x="5586413" y="4283076"/>
              <a:ext cx="257175" cy="257175"/>
            </a:xfrm>
            <a:custGeom>
              <a:avLst/>
              <a:gdLst>
                <a:gd name="T0" fmla="*/ 340 w 1945"/>
                <a:gd name="T1" fmla="*/ 2 h 1947"/>
                <a:gd name="T2" fmla="*/ 371 w 1945"/>
                <a:gd name="T3" fmla="*/ 21 h 1947"/>
                <a:gd name="T4" fmla="*/ 597 w 1945"/>
                <a:gd name="T5" fmla="*/ 249 h 1947"/>
                <a:gd name="T6" fmla="*/ 619 w 1945"/>
                <a:gd name="T7" fmla="*/ 286 h 1947"/>
                <a:gd name="T8" fmla="*/ 630 w 1945"/>
                <a:gd name="T9" fmla="*/ 324 h 1947"/>
                <a:gd name="T10" fmla="*/ 627 w 1945"/>
                <a:gd name="T11" fmla="*/ 358 h 1947"/>
                <a:gd name="T12" fmla="*/ 624 w 1945"/>
                <a:gd name="T13" fmla="*/ 391 h 1947"/>
                <a:gd name="T14" fmla="*/ 636 w 1945"/>
                <a:gd name="T15" fmla="*/ 429 h 1947"/>
                <a:gd name="T16" fmla="*/ 657 w 1945"/>
                <a:gd name="T17" fmla="*/ 467 h 1947"/>
                <a:gd name="T18" fmla="*/ 1873 w 1945"/>
                <a:gd name="T19" fmla="*/ 1684 h 1947"/>
                <a:gd name="T20" fmla="*/ 1906 w 1945"/>
                <a:gd name="T21" fmla="*/ 1730 h 1947"/>
                <a:gd name="T22" fmla="*/ 1932 w 1945"/>
                <a:gd name="T23" fmla="*/ 1787 h 1947"/>
                <a:gd name="T24" fmla="*/ 1944 w 1945"/>
                <a:gd name="T25" fmla="*/ 1843 h 1947"/>
                <a:gd name="T26" fmla="*/ 1944 w 1945"/>
                <a:gd name="T27" fmla="*/ 1884 h 1947"/>
                <a:gd name="T28" fmla="*/ 1928 w 1945"/>
                <a:gd name="T29" fmla="*/ 1918 h 1947"/>
                <a:gd name="T30" fmla="*/ 1897 w 1945"/>
                <a:gd name="T31" fmla="*/ 1941 h 1947"/>
                <a:gd name="T32" fmla="*/ 1857 w 1945"/>
                <a:gd name="T33" fmla="*/ 1947 h 1947"/>
                <a:gd name="T34" fmla="*/ 1815 w 1945"/>
                <a:gd name="T35" fmla="*/ 1941 h 1947"/>
                <a:gd name="T36" fmla="*/ 1757 w 1945"/>
                <a:gd name="T37" fmla="*/ 1921 h 1947"/>
                <a:gd name="T38" fmla="*/ 1704 w 1945"/>
                <a:gd name="T39" fmla="*/ 1890 h 1947"/>
                <a:gd name="T40" fmla="*/ 484 w 1945"/>
                <a:gd name="T41" fmla="*/ 672 h 1947"/>
                <a:gd name="T42" fmla="*/ 449 w 1945"/>
                <a:gd name="T43" fmla="*/ 645 h 1947"/>
                <a:gd name="T44" fmla="*/ 410 w 1945"/>
                <a:gd name="T45" fmla="*/ 628 h 1947"/>
                <a:gd name="T46" fmla="*/ 373 w 1945"/>
                <a:gd name="T47" fmla="*/ 624 h 1947"/>
                <a:gd name="T48" fmla="*/ 343 w 1945"/>
                <a:gd name="T49" fmla="*/ 629 h 1947"/>
                <a:gd name="T50" fmla="*/ 306 w 1945"/>
                <a:gd name="T51" fmla="*/ 625 h 1947"/>
                <a:gd name="T52" fmla="*/ 268 w 1945"/>
                <a:gd name="T53" fmla="*/ 608 h 1947"/>
                <a:gd name="T54" fmla="*/ 233 w 1945"/>
                <a:gd name="T55" fmla="*/ 582 h 1947"/>
                <a:gd name="T56" fmla="*/ 8 w 1945"/>
                <a:gd name="T57" fmla="*/ 355 h 1947"/>
                <a:gd name="T58" fmla="*/ 0 w 1945"/>
                <a:gd name="T59" fmla="*/ 323 h 1947"/>
                <a:gd name="T60" fmla="*/ 12 w 1945"/>
                <a:gd name="T61" fmla="*/ 296 h 1947"/>
                <a:gd name="T62" fmla="*/ 44 w 1945"/>
                <a:gd name="T63" fmla="*/ 276 h 1947"/>
                <a:gd name="T64" fmla="*/ 155 w 1945"/>
                <a:gd name="T65" fmla="*/ 237 h 1947"/>
                <a:gd name="T66" fmla="*/ 201 w 1945"/>
                <a:gd name="T67" fmla="*/ 201 h 1947"/>
                <a:gd name="T68" fmla="*/ 237 w 1945"/>
                <a:gd name="T69" fmla="*/ 155 h 1947"/>
                <a:gd name="T70" fmla="*/ 276 w 1945"/>
                <a:gd name="T71" fmla="*/ 43 h 1947"/>
                <a:gd name="T72" fmla="*/ 296 w 1945"/>
                <a:gd name="T73" fmla="*/ 11 h 1947"/>
                <a:gd name="T74" fmla="*/ 324 w 1945"/>
                <a:gd name="T75" fmla="*/ 0 h 1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945" h="1947">
                  <a:moveTo>
                    <a:pt x="324" y="0"/>
                  </a:moveTo>
                  <a:lnTo>
                    <a:pt x="340" y="2"/>
                  </a:lnTo>
                  <a:lnTo>
                    <a:pt x="355" y="8"/>
                  </a:lnTo>
                  <a:lnTo>
                    <a:pt x="371" y="21"/>
                  </a:lnTo>
                  <a:lnTo>
                    <a:pt x="582" y="232"/>
                  </a:lnTo>
                  <a:lnTo>
                    <a:pt x="597" y="249"/>
                  </a:lnTo>
                  <a:lnTo>
                    <a:pt x="608" y="266"/>
                  </a:lnTo>
                  <a:lnTo>
                    <a:pt x="619" y="286"/>
                  </a:lnTo>
                  <a:lnTo>
                    <a:pt x="625" y="305"/>
                  </a:lnTo>
                  <a:lnTo>
                    <a:pt x="630" y="324"/>
                  </a:lnTo>
                  <a:lnTo>
                    <a:pt x="630" y="342"/>
                  </a:lnTo>
                  <a:lnTo>
                    <a:pt x="627" y="358"/>
                  </a:lnTo>
                  <a:lnTo>
                    <a:pt x="624" y="373"/>
                  </a:lnTo>
                  <a:lnTo>
                    <a:pt x="624" y="391"/>
                  </a:lnTo>
                  <a:lnTo>
                    <a:pt x="629" y="410"/>
                  </a:lnTo>
                  <a:lnTo>
                    <a:pt x="636" y="429"/>
                  </a:lnTo>
                  <a:lnTo>
                    <a:pt x="645" y="449"/>
                  </a:lnTo>
                  <a:lnTo>
                    <a:pt x="657" y="467"/>
                  </a:lnTo>
                  <a:lnTo>
                    <a:pt x="672" y="484"/>
                  </a:lnTo>
                  <a:lnTo>
                    <a:pt x="1873" y="1684"/>
                  </a:lnTo>
                  <a:lnTo>
                    <a:pt x="1890" y="1705"/>
                  </a:lnTo>
                  <a:lnTo>
                    <a:pt x="1906" y="1730"/>
                  </a:lnTo>
                  <a:lnTo>
                    <a:pt x="1920" y="1758"/>
                  </a:lnTo>
                  <a:lnTo>
                    <a:pt x="1932" y="1787"/>
                  </a:lnTo>
                  <a:lnTo>
                    <a:pt x="1939" y="1815"/>
                  </a:lnTo>
                  <a:lnTo>
                    <a:pt x="1944" y="1843"/>
                  </a:lnTo>
                  <a:lnTo>
                    <a:pt x="1945" y="1863"/>
                  </a:lnTo>
                  <a:lnTo>
                    <a:pt x="1944" y="1884"/>
                  </a:lnTo>
                  <a:lnTo>
                    <a:pt x="1937" y="1902"/>
                  </a:lnTo>
                  <a:lnTo>
                    <a:pt x="1928" y="1918"/>
                  </a:lnTo>
                  <a:lnTo>
                    <a:pt x="1914" y="1931"/>
                  </a:lnTo>
                  <a:lnTo>
                    <a:pt x="1897" y="1941"/>
                  </a:lnTo>
                  <a:lnTo>
                    <a:pt x="1878" y="1946"/>
                  </a:lnTo>
                  <a:lnTo>
                    <a:pt x="1857" y="1947"/>
                  </a:lnTo>
                  <a:lnTo>
                    <a:pt x="1841" y="1945"/>
                  </a:lnTo>
                  <a:lnTo>
                    <a:pt x="1815" y="1941"/>
                  </a:lnTo>
                  <a:lnTo>
                    <a:pt x="1786" y="1932"/>
                  </a:lnTo>
                  <a:lnTo>
                    <a:pt x="1757" y="1921"/>
                  </a:lnTo>
                  <a:lnTo>
                    <a:pt x="1729" y="1906"/>
                  </a:lnTo>
                  <a:lnTo>
                    <a:pt x="1704" y="1890"/>
                  </a:lnTo>
                  <a:lnTo>
                    <a:pt x="1684" y="1872"/>
                  </a:lnTo>
                  <a:lnTo>
                    <a:pt x="484" y="672"/>
                  </a:lnTo>
                  <a:lnTo>
                    <a:pt x="467" y="657"/>
                  </a:lnTo>
                  <a:lnTo>
                    <a:pt x="449" y="645"/>
                  </a:lnTo>
                  <a:lnTo>
                    <a:pt x="430" y="636"/>
                  </a:lnTo>
                  <a:lnTo>
                    <a:pt x="410" y="628"/>
                  </a:lnTo>
                  <a:lnTo>
                    <a:pt x="391" y="624"/>
                  </a:lnTo>
                  <a:lnTo>
                    <a:pt x="373" y="624"/>
                  </a:lnTo>
                  <a:lnTo>
                    <a:pt x="359" y="626"/>
                  </a:lnTo>
                  <a:lnTo>
                    <a:pt x="343" y="629"/>
                  </a:lnTo>
                  <a:lnTo>
                    <a:pt x="325" y="629"/>
                  </a:lnTo>
                  <a:lnTo>
                    <a:pt x="306" y="625"/>
                  </a:lnTo>
                  <a:lnTo>
                    <a:pt x="287" y="618"/>
                  </a:lnTo>
                  <a:lnTo>
                    <a:pt x="268" y="608"/>
                  </a:lnTo>
                  <a:lnTo>
                    <a:pt x="249" y="597"/>
                  </a:lnTo>
                  <a:lnTo>
                    <a:pt x="233" y="582"/>
                  </a:lnTo>
                  <a:lnTo>
                    <a:pt x="21" y="371"/>
                  </a:lnTo>
                  <a:lnTo>
                    <a:pt x="8" y="355"/>
                  </a:lnTo>
                  <a:lnTo>
                    <a:pt x="2" y="339"/>
                  </a:lnTo>
                  <a:lnTo>
                    <a:pt x="0" y="323"/>
                  </a:lnTo>
                  <a:lnTo>
                    <a:pt x="3" y="309"/>
                  </a:lnTo>
                  <a:lnTo>
                    <a:pt x="12" y="296"/>
                  </a:lnTo>
                  <a:lnTo>
                    <a:pt x="25" y="284"/>
                  </a:lnTo>
                  <a:lnTo>
                    <a:pt x="44" y="276"/>
                  </a:lnTo>
                  <a:lnTo>
                    <a:pt x="131" y="247"/>
                  </a:lnTo>
                  <a:lnTo>
                    <a:pt x="155" y="237"/>
                  </a:lnTo>
                  <a:lnTo>
                    <a:pt x="179" y="221"/>
                  </a:lnTo>
                  <a:lnTo>
                    <a:pt x="201" y="201"/>
                  </a:lnTo>
                  <a:lnTo>
                    <a:pt x="221" y="179"/>
                  </a:lnTo>
                  <a:lnTo>
                    <a:pt x="237" y="155"/>
                  </a:lnTo>
                  <a:lnTo>
                    <a:pt x="248" y="130"/>
                  </a:lnTo>
                  <a:lnTo>
                    <a:pt x="276" y="43"/>
                  </a:lnTo>
                  <a:lnTo>
                    <a:pt x="285" y="25"/>
                  </a:lnTo>
                  <a:lnTo>
                    <a:pt x="296" y="11"/>
                  </a:lnTo>
                  <a:lnTo>
                    <a:pt x="309" y="3"/>
                  </a:lnTo>
                  <a:lnTo>
                    <a:pt x="32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47"/>
            <p:cNvSpPr>
              <a:spLocks/>
            </p:cNvSpPr>
            <p:nvPr/>
          </p:nvSpPr>
          <p:spPr bwMode="auto">
            <a:xfrm>
              <a:off x="5775326" y="4465638"/>
              <a:ext cx="119063" cy="120650"/>
            </a:xfrm>
            <a:custGeom>
              <a:avLst/>
              <a:gdLst>
                <a:gd name="T0" fmla="*/ 476 w 896"/>
                <a:gd name="T1" fmla="*/ 1 h 907"/>
                <a:gd name="T2" fmla="*/ 490 w 896"/>
                <a:gd name="T3" fmla="*/ 2 h 907"/>
                <a:gd name="T4" fmla="*/ 547 w 896"/>
                <a:gd name="T5" fmla="*/ 11 h 907"/>
                <a:gd name="T6" fmla="*/ 643 w 896"/>
                <a:gd name="T7" fmla="*/ 46 h 907"/>
                <a:gd name="T8" fmla="*/ 727 w 896"/>
                <a:gd name="T9" fmla="*/ 99 h 907"/>
                <a:gd name="T10" fmla="*/ 797 w 896"/>
                <a:gd name="T11" fmla="*/ 169 h 907"/>
                <a:gd name="T12" fmla="*/ 851 w 896"/>
                <a:gd name="T13" fmla="*/ 254 h 907"/>
                <a:gd name="T14" fmla="*/ 885 w 896"/>
                <a:gd name="T15" fmla="*/ 350 h 907"/>
                <a:gd name="T16" fmla="*/ 896 w 896"/>
                <a:gd name="T17" fmla="*/ 453 h 907"/>
                <a:gd name="T18" fmla="*/ 885 w 896"/>
                <a:gd name="T19" fmla="*/ 558 h 907"/>
                <a:gd name="T20" fmla="*/ 851 w 896"/>
                <a:gd name="T21" fmla="*/ 653 h 907"/>
                <a:gd name="T22" fmla="*/ 797 w 896"/>
                <a:gd name="T23" fmla="*/ 737 h 907"/>
                <a:gd name="T24" fmla="*/ 727 w 896"/>
                <a:gd name="T25" fmla="*/ 808 h 907"/>
                <a:gd name="T26" fmla="*/ 642 w 896"/>
                <a:gd name="T27" fmla="*/ 862 h 907"/>
                <a:gd name="T28" fmla="*/ 547 w 896"/>
                <a:gd name="T29" fmla="*/ 895 h 907"/>
                <a:gd name="T30" fmla="*/ 443 w 896"/>
                <a:gd name="T31" fmla="*/ 907 h 907"/>
                <a:gd name="T32" fmla="*/ 335 w 896"/>
                <a:gd name="T33" fmla="*/ 894 h 907"/>
                <a:gd name="T34" fmla="*/ 236 w 896"/>
                <a:gd name="T35" fmla="*/ 857 h 907"/>
                <a:gd name="T36" fmla="*/ 151 w 896"/>
                <a:gd name="T37" fmla="*/ 800 h 907"/>
                <a:gd name="T38" fmla="*/ 79 w 896"/>
                <a:gd name="T39" fmla="*/ 725 h 907"/>
                <a:gd name="T40" fmla="*/ 27 w 896"/>
                <a:gd name="T41" fmla="*/ 636 h 907"/>
                <a:gd name="T42" fmla="*/ 7 w 896"/>
                <a:gd name="T43" fmla="*/ 579 h 907"/>
                <a:gd name="T44" fmla="*/ 3 w 896"/>
                <a:gd name="T45" fmla="*/ 562 h 907"/>
                <a:gd name="T46" fmla="*/ 0 w 896"/>
                <a:gd name="T47" fmla="*/ 545 h 907"/>
                <a:gd name="T48" fmla="*/ 1 w 896"/>
                <a:gd name="T49" fmla="*/ 531 h 907"/>
                <a:gd name="T50" fmla="*/ 6 w 896"/>
                <a:gd name="T51" fmla="*/ 525 h 907"/>
                <a:gd name="T52" fmla="*/ 20 w 896"/>
                <a:gd name="T53" fmla="*/ 531 h 907"/>
                <a:gd name="T54" fmla="*/ 41 w 896"/>
                <a:gd name="T55" fmla="*/ 552 h 907"/>
                <a:gd name="T56" fmla="*/ 148 w 896"/>
                <a:gd name="T57" fmla="*/ 655 h 907"/>
                <a:gd name="T58" fmla="*/ 224 w 896"/>
                <a:gd name="T59" fmla="*/ 704 h 907"/>
                <a:gd name="T60" fmla="*/ 309 w 896"/>
                <a:gd name="T61" fmla="*/ 739 h 907"/>
                <a:gd name="T62" fmla="*/ 394 w 896"/>
                <a:gd name="T63" fmla="*/ 757 h 907"/>
                <a:gd name="T64" fmla="*/ 435 w 896"/>
                <a:gd name="T65" fmla="*/ 759 h 907"/>
                <a:gd name="T66" fmla="*/ 509 w 896"/>
                <a:gd name="T67" fmla="*/ 749 h 907"/>
                <a:gd name="T68" fmla="*/ 578 w 896"/>
                <a:gd name="T69" fmla="*/ 720 h 907"/>
                <a:gd name="T70" fmla="*/ 636 w 896"/>
                <a:gd name="T71" fmla="*/ 674 h 907"/>
                <a:gd name="T72" fmla="*/ 679 w 896"/>
                <a:gd name="T73" fmla="*/ 613 h 907"/>
                <a:gd name="T74" fmla="*/ 704 w 896"/>
                <a:gd name="T75" fmla="*/ 543 h 907"/>
                <a:gd name="T76" fmla="*/ 710 w 896"/>
                <a:gd name="T77" fmla="*/ 467 h 907"/>
                <a:gd name="T78" fmla="*/ 703 w 896"/>
                <a:gd name="T79" fmla="*/ 404 h 907"/>
                <a:gd name="T80" fmla="*/ 678 w 896"/>
                <a:gd name="T81" fmla="*/ 315 h 907"/>
                <a:gd name="T82" fmla="*/ 636 w 896"/>
                <a:gd name="T83" fmla="*/ 232 h 907"/>
                <a:gd name="T84" fmla="*/ 581 w 896"/>
                <a:gd name="T85" fmla="*/ 162 h 907"/>
                <a:gd name="T86" fmla="*/ 444 w 896"/>
                <a:gd name="T87" fmla="*/ 24 h 907"/>
                <a:gd name="T88" fmla="*/ 437 w 896"/>
                <a:gd name="T89" fmla="*/ 10 h 907"/>
                <a:gd name="T90" fmla="*/ 443 w 896"/>
                <a:gd name="T91" fmla="*/ 3 h 907"/>
                <a:gd name="T92" fmla="*/ 458 w 896"/>
                <a:gd name="T93" fmla="*/ 0 h 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96" h="907">
                  <a:moveTo>
                    <a:pt x="466" y="0"/>
                  </a:moveTo>
                  <a:lnTo>
                    <a:pt x="476" y="1"/>
                  </a:lnTo>
                  <a:lnTo>
                    <a:pt x="484" y="1"/>
                  </a:lnTo>
                  <a:lnTo>
                    <a:pt x="490" y="2"/>
                  </a:lnTo>
                  <a:lnTo>
                    <a:pt x="497" y="3"/>
                  </a:lnTo>
                  <a:lnTo>
                    <a:pt x="547" y="11"/>
                  </a:lnTo>
                  <a:lnTo>
                    <a:pt x="596" y="26"/>
                  </a:lnTo>
                  <a:lnTo>
                    <a:pt x="643" y="46"/>
                  </a:lnTo>
                  <a:lnTo>
                    <a:pt x="686" y="70"/>
                  </a:lnTo>
                  <a:lnTo>
                    <a:pt x="727" y="99"/>
                  </a:lnTo>
                  <a:lnTo>
                    <a:pt x="765" y="133"/>
                  </a:lnTo>
                  <a:lnTo>
                    <a:pt x="797" y="169"/>
                  </a:lnTo>
                  <a:lnTo>
                    <a:pt x="827" y="211"/>
                  </a:lnTo>
                  <a:lnTo>
                    <a:pt x="851" y="254"/>
                  </a:lnTo>
                  <a:lnTo>
                    <a:pt x="870" y="300"/>
                  </a:lnTo>
                  <a:lnTo>
                    <a:pt x="885" y="350"/>
                  </a:lnTo>
                  <a:lnTo>
                    <a:pt x="894" y="401"/>
                  </a:lnTo>
                  <a:lnTo>
                    <a:pt x="896" y="453"/>
                  </a:lnTo>
                  <a:lnTo>
                    <a:pt x="894" y="506"/>
                  </a:lnTo>
                  <a:lnTo>
                    <a:pt x="885" y="558"/>
                  </a:lnTo>
                  <a:lnTo>
                    <a:pt x="870" y="606"/>
                  </a:lnTo>
                  <a:lnTo>
                    <a:pt x="851" y="653"/>
                  </a:lnTo>
                  <a:lnTo>
                    <a:pt x="826" y="697"/>
                  </a:lnTo>
                  <a:lnTo>
                    <a:pt x="797" y="737"/>
                  </a:lnTo>
                  <a:lnTo>
                    <a:pt x="763" y="774"/>
                  </a:lnTo>
                  <a:lnTo>
                    <a:pt x="727" y="808"/>
                  </a:lnTo>
                  <a:lnTo>
                    <a:pt x="686" y="836"/>
                  </a:lnTo>
                  <a:lnTo>
                    <a:pt x="642" y="862"/>
                  </a:lnTo>
                  <a:lnTo>
                    <a:pt x="596" y="881"/>
                  </a:lnTo>
                  <a:lnTo>
                    <a:pt x="547" y="895"/>
                  </a:lnTo>
                  <a:lnTo>
                    <a:pt x="496" y="905"/>
                  </a:lnTo>
                  <a:lnTo>
                    <a:pt x="443" y="907"/>
                  </a:lnTo>
                  <a:lnTo>
                    <a:pt x="388" y="904"/>
                  </a:lnTo>
                  <a:lnTo>
                    <a:pt x="335" y="894"/>
                  </a:lnTo>
                  <a:lnTo>
                    <a:pt x="285" y="878"/>
                  </a:lnTo>
                  <a:lnTo>
                    <a:pt x="236" y="857"/>
                  </a:lnTo>
                  <a:lnTo>
                    <a:pt x="192" y="831"/>
                  </a:lnTo>
                  <a:lnTo>
                    <a:pt x="151" y="800"/>
                  </a:lnTo>
                  <a:lnTo>
                    <a:pt x="113" y="764"/>
                  </a:lnTo>
                  <a:lnTo>
                    <a:pt x="79" y="725"/>
                  </a:lnTo>
                  <a:lnTo>
                    <a:pt x="51" y="682"/>
                  </a:lnTo>
                  <a:lnTo>
                    <a:pt x="27" y="636"/>
                  </a:lnTo>
                  <a:lnTo>
                    <a:pt x="9" y="586"/>
                  </a:lnTo>
                  <a:lnTo>
                    <a:pt x="7" y="579"/>
                  </a:lnTo>
                  <a:lnTo>
                    <a:pt x="5" y="571"/>
                  </a:lnTo>
                  <a:lnTo>
                    <a:pt x="3" y="562"/>
                  </a:lnTo>
                  <a:lnTo>
                    <a:pt x="1" y="553"/>
                  </a:lnTo>
                  <a:lnTo>
                    <a:pt x="0" y="545"/>
                  </a:lnTo>
                  <a:lnTo>
                    <a:pt x="0" y="538"/>
                  </a:lnTo>
                  <a:lnTo>
                    <a:pt x="1" y="531"/>
                  </a:lnTo>
                  <a:lnTo>
                    <a:pt x="3" y="527"/>
                  </a:lnTo>
                  <a:lnTo>
                    <a:pt x="6" y="525"/>
                  </a:lnTo>
                  <a:lnTo>
                    <a:pt x="13" y="526"/>
                  </a:lnTo>
                  <a:lnTo>
                    <a:pt x="20" y="531"/>
                  </a:lnTo>
                  <a:lnTo>
                    <a:pt x="29" y="540"/>
                  </a:lnTo>
                  <a:lnTo>
                    <a:pt x="41" y="552"/>
                  </a:lnTo>
                  <a:lnTo>
                    <a:pt x="115" y="626"/>
                  </a:lnTo>
                  <a:lnTo>
                    <a:pt x="148" y="655"/>
                  </a:lnTo>
                  <a:lnTo>
                    <a:pt x="183" y="681"/>
                  </a:lnTo>
                  <a:lnTo>
                    <a:pt x="224" y="704"/>
                  </a:lnTo>
                  <a:lnTo>
                    <a:pt x="266" y="723"/>
                  </a:lnTo>
                  <a:lnTo>
                    <a:pt x="309" y="739"/>
                  </a:lnTo>
                  <a:lnTo>
                    <a:pt x="352" y="751"/>
                  </a:lnTo>
                  <a:lnTo>
                    <a:pt x="394" y="757"/>
                  </a:lnTo>
                  <a:lnTo>
                    <a:pt x="410" y="758"/>
                  </a:lnTo>
                  <a:lnTo>
                    <a:pt x="435" y="759"/>
                  </a:lnTo>
                  <a:lnTo>
                    <a:pt x="473" y="756"/>
                  </a:lnTo>
                  <a:lnTo>
                    <a:pt x="509" y="749"/>
                  </a:lnTo>
                  <a:lnTo>
                    <a:pt x="545" y="737"/>
                  </a:lnTo>
                  <a:lnTo>
                    <a:pt x="578" y="720"/>
                  </a:lnTo>
                  <a:lnTo>
                    <a:pt x="608" y="699"/>
                  </a:lnTo>
                  <a:lnTo>
                    <a:pt x="636" y="674"/>
                  </a:lnTo>
                  <a:lnTo>
                    <a:pt x="660" y="644"/>
                  </a:lnTo>
                  <a:lnTo>
                    <a:pt x="679" y="613"/>
                  </a:lnTo>
                  <a:lnTo>
                    <a:pt x="694" y="579"/>
                  </a:lnTo>
                  <a:lnTo>
                    <a:pt x="704" y="543"/>
                  </a:lnTo>
                  <a:lnTo>
                    <a:pt x="710" y="505"/>
                  </a:lnTo>
                  <a:lnTo>
                    <a:pt x="710" y="467"/>
                  </a:lnTo>
                  <a:lnTo>
                    <a:pt x="709" y="447"/>
                  </a:lnTo>
                  <a:lnTo>
                    <a:pt x="703" y="404"/>
                  </a:lnTo>
                  <a:lnTo>
                    <a:pt x="693" y="359"/>
                  </a:lnTo>
                  <a:lnTo>
                    <a:pt x="678" y="315"/>
                  </a:lnTo>
                  <a:lnTo>
                    <a:pt x="659" y="272"/>
                  </a:lnTo>
                  <a:lnTo>
                    <a:pt x="636" y="232"/>
                  </a:lnTo>
                  <a:lnTo>
                    <a:pt x="609" y="195"/>
                  </a:lnTo>
                  <a:lnTo>
                    <a:pt x="581" y="162"/>
                  </a:lnTo>
                  <a:lnTo>
                    <a:pt x="453" y="34"/>
                  </a:lnTo>
                  <a:lnTo>
                    <a:pt x="444" y="24"/>
                  </a:lnTo>
                  <a:lnTo>
                    <a:pt x="438" y="17"/>
                  </a:lnTo>
                  <a:lnTo>
                    <a:pt x="437" y="10"/>
                  </a:lnTo>
                  <a:lnTo>
                    <a:pt x="439" y="6"/>
                  </a:lnTo>
                  <a:lnTo>
                    <a:pt x="443" y="3"/>
                  </a:lnTo>
                  <a:lnTo>
                    <a:pt x="449" y="1"/>
                  </a:lnTo>
                  <a:lnTo>
                    <a:pt x="458" y="0"/>
                  </a:lnTo>
                  <a:lnTo>
                    <a:pt x="46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48"/>
            <p:cNvSpPr>
              <a:spLocks/>
            </p:cNvSpPr>
            <p:nvPr/>
          </p:nvSpPr>
          <p:spPr bwMode="auto">
            <a:xfrm>
              <a:off x="5699126" y="4391026"/>
              <a:ext cx="271463" cy="271463"/>
            </a:xfrm>
            <a:custGeom>
              <a:avLst/>
              <a:gdLst>
                <a:gd name="T0" fmla="*/ 1184 w 2051"/>
                <a:gd name="T1" fmla="*/ 11 h 2052"/>
                <a:gd name="T2" fmla="*/ 1407 w 2051"/>
                <a:gd name="T3" fmla="*/ 73 h 2052"/>
                <a:gd name="T4" fmla="*/ 1606 w 2051"/>
                <a:gd name="T5" fmla="*/ 180 h 2052"/>
                <a:gd name="T6" fmla="*/ 1776 w 2051"/>
                <a:gd name="T7" fmla="*/ 327 h 2052"/>
                <a:gd name="T8" fmla="*/ 1911 w 2051"/>
                <a:gd name="T9" fmla="*/ 507 h 2052"/>
                <a:gd name="T10" fmla="*/ 2002 w 2051"/>
                <a:gd name="T11" fmla="*/ 716 h 2052"/>
                <a:gd name="T12" fmla="*/ 2048 w 2051"/>
                <a:gd name="T13" fmla="*/ 945 h 2052"/>
                <a:gd name="T14" fmla="*/ 2038 w 2051"/>
                <a:gd name="T15" fmla="*/ 1185 h 2052"/>
                <a:gd name="T16" fmla="*/ 1977 w 2051"/>
                <a:gd name="T17" fmla="*/ 1407 h 2052"/>
                <a:gd name="T18" fmla="*/ 1870 w 2051"/>
                <a:gd name="T19" fmla="*/ 1607 h 2052"/>
                <a:gd name="T20" fmla="*/ 1723 w 2051"/>
                <a:gd name="T21" fmla="*/ 1776 h 2052"/>
                <a:gd name="T22" fmla="*/ 1543 w 2051"/>
                <a:gd name="T23" fmla="*/ 1911 h 2052"/>
                <a:gd name="T24" fmla="*/ 1335 w 2051"/>
                <a:gd name="T25" fmla="*/ 2003 h 2052"/>
                <a:gd name="T26" fmla="*/ 1105 w 2051"/>
                <a:gd name="T27" fmla="*/ 2049 h 2052"/>
                <a:gd name="T28" fmla="*/ 867 w 2051"/>
                <a:gd name="T29" fmla="*/ 2039 h 2052"/>
                <a:gd name="T30" fmla="*/ 643 w 2051"/>
                <a:gd name="T31" fmla="*/ 1978 h 2052"/>
                <a:gd name="T32" fmla="*/ 444 w 2051"/>
                <a:gd name="T33" fmla="*/ 1870 h 2052"/>
                <a:gd name="T34" fmla="*/ 274 w 2051"/>
                <a:gd name="T35" fmla="*/ 1724 h 2052"/>
                <a:gd name="T36" fmla="*/ 139 w 2051"/>
                <a:gd name="T37" fmla="*/ 1543 h 2052"/>
                <a:gd name="T38" fmla="*/ 47 w 2051"/>
                <a:gd name="T39" fmla="*/ 1335 h 2052"/>
                <a:gd name="T40" fmla="*/ 3 w 2051"/>
                <a:gd name="T41" fmla="*/ 1105 h 2052"/>
                <a:gd name="T42" fmla="*/ 13 w 2051"/>
                <a:gd name="T43" fmla="*/ 864 h 2052"/>
                <a:gd name="T44" fmla="*/ 77 w 2051"/>
                <a:gd name="T45" fmla="*/ 636 h 2052"/>
                <a:gd name="T46" fmla="*/ 88 w 2051"/>
                <a:gd name="T47" fmla="*/ 619 h 2052"/>
                <a:gd name="T48" fmla="*/ 113 w 2051"/>
                <a:gd name="T49" fmla="*/ 618 h 2052"/>
                <a:gd name="T50" fmla="*/ 306 w 2051"/>
                <a:gd name="T51" fmla="*/ 810 h 2052"/>
                <a:gd name="T52" fmla="*/ 309 w 2051"/>
                <a:gd name="T53" fmla="*/ 842 h 2052"/>
                <a:gd name="T54" fmla="*/ 293 w 2051"/>
                <a:gd name="T55" fmla="*/ 912 h 2052"/>
                <a:gd name="T56" fmla="*/ 288 w 2051"/>
                <a:gd name="T57" fmla="*/ 1093 h 2052"/>
                <a:gd name="T58" fmla="*/ 331 w 2051"/>
                <a:gd name="T59" fmla="*/ 1284 h 2052"/>
                <a:gd name="T60" fmla="*/ 420 w 2051"/>
                <a:gd name="T61" fmla="*/ 1453 h 2052"/>
                <a:gd name="T62" fmla="*/ 548 w 2051"/>
                <a:gd name="T63" fmla="*/ 1592 h 2052"/>
                <a:gd name="T64" fmla="*/ 707 w 2051"/>
                <a:gd name="T65" fmla="*/ 1695 h 2052"/>
                <a:gd name="T66" fmla="*/ 891 w 2051"/>
                <a:gd name="T67" fmla="*/ 1754 h 2052"/>
                <a:gd name="T68" fmla="*/ 1092 w 2051"/>
                <a:gd name="T69" fmla="*/ 1763 h 2052"/>
                <a:gd name="T70" fmla="*/ 1283 w 2051"/>
                <a:gd name="T71" fmla="*/ 1719 h 2052"/>
                <a:gd name="T72" fmla="*/ 1452 w 2051"/>
                <a:gd name="T73" fmla="*/ 1631 h 2052"/>
                <a:gd name="T74" fmla="*/ 1591 w 2051"/>
                <a:gd name="T75" fmla="*/ 1502 h 2052"/>
                <a:gd name="T76" fmla="*/ 1695 w 2051"/>
                <a:gd name="T77" fmla="*/ 1343 h 2052"/>
                <a:gd name="T78" fmla="*/ 1754 w 2051"/>
                <a:gd name="T79" fmla="*/ 1158 h 2052"/>
                <a:gd name="T80" fmla="*/ 1762 w 2051"/>
                <a:gd name="T81" fmla="*/ 958 h 2052"/>
                <a:gd name="T82" fmla="*/ 1719 w 2051"/>
                <a:gd name="T83" fmla="*/ 767 h 2052"/>
                <a:gd name="T84" fmla="*/ 1630 w 2051"/>
                <a:gd name="T85" fmla="*/ 598 h 2052"/>
                <a:gd name="T86" fmla="*/ 1502 w 2051"/>
                <a:gd name="T87" fmla="*/ 459 h 2052"/>
                <a:gd name="T88" fmla="*/ 1342 w 2051"/>
                <a:gd name="T89" fmla="*/ 356 h 2052"/>
                <a:gd name="T90" fmla="*/ 1158 w 2051"/>
                <a:gd name="T91" fmla="*/ 296 h 2052"/>
                <a:gd name="T92" fmla="*/ 967 w 2051"/>
                <a:gd name="T93" fmla="*/ 287 h 2052"/>
                <a:gd name="T94" fmla="*/ 800 w 2051"/>
                <a:gd name="T95" fmla="*/ 320 h 2052"/>
                <a:gd name="T96" fmla="*/ 772 w 2051"/>
                <a:gd name="T97" fmla="*/ 324 h 2052"/>
                <a:gd name="T98" fmla="*/ 737 w 2051"/>
                <a:gd name="T99" fmla="*/ 307 h 2052"/>
                <a:gd name="T100" fmla="*/ 565 w 2051"/>
                <a:gd name="T101" fmla="*/ 128 h 2052"/>
                <a:gd name="T102" fmla="*/ 571 w 2051"/>
                <a:gd name="T103" fmla="*/ 107 h 2052"/>
                <a:gd name="T104" fmla="*/ 588 w 2051"/>
                <a:gd name="T105" fmla="*/ 97 h 2052"/>
                <a:gd name="T106" fmla="*/ 798 w 2051"/>
                <a:gd name="T107" fmla="*/ 25 h 2052"/>
                <a:gd name="T108" fmla="*/ 1025 w 2051"/>
                <a:gd name="T109" fmla="*/ 0 h 2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051" h="2052">
                  <a:moveTo>
                    <a:pt x="1025" y="0"/>
                  </a:moveTo>
                  <a:lnTo>
                    <a:pt x="1105" y="3"/>
                  </a:lnTo>
                  <a:lnTo>
                    <a:pt x="1184" y="11"/>
                  </a:lnTo>
                  <a:lnTo>
                    <a:pt x="1260" y="26"/>
                  </a:lnTo>
                  <a:lnTo>
                    <a:pt x="1335" y="47"/>
                  </a:lnTo>
                  <a:lnTo>
                    <a:pt x="1407" y="73"/>
                  </a:lnTo>
                  <a:lnTo>
                    <a:pt x="1476" y="104"/>
                  </a:lnTo>
                  <a:lnTo>
                    <a:pt x="1543" y="139"/>
                  </a:lnTo>
                  <a:lnTo>
                    <a:pt x="1606" y="180"/>
                  </a:lnTo>
                  <a:lnTo>
                    <a:pt x="1666" y="225"/>
                  </a:lnTo>
                  <a:lnTo>
                    <a:pt x="1723" y="274"/>
                  </a:lnTo>
                  <a:lnTo>
                    <a:pt x="1776" y="327"/>
                  </a:lnTo>
                  <a:lnTo>
                    <a:pt x="1825" y="384"/>
                  </a:lnTo>
                  <a:lnTo>
                    <a:pt x="1870" y="444"/>
                  </a:lnTo>
                  <a:lnTo>
                    <a:pt x="1911" y="507"/>
                  </a:lnTo>
                  <a:lnTo>
                    <a:pt x="1947" y="574"/>
                  </a:lnTo>
                  <a:lnTo>
                    <a:pt x="1977" y="643"/>
                  </a:lnTo>
                  <a:lnTo>
                    <a:pt x="2002" y="716"/>
                  </a:lnTo>
                  <a:lnTo>
                    <a:pt x="2024" y="790"/>
                  </a:lnTo>
                  <a:lnTo>
                    <a:pt x="2038" y="867"/>
                  </a:lnTo>
                  <a:lnTo>
                    <a:pt x="2048" y="945"/>
                  </a:lnTo>
                  <a:lnTo>
                    <a:pt x="2051" y="1025"/>
                  </a:lnTo>
                  <a:lnTo>
                    <a:pt x="2048" y="1105"/>
                  </a:lnTo>
                  <a:lnTo>
                    <a:pt x="2038" y="1185"/>
                  </a:lnTo>
                  <a:lnTo>
                    <a:pt x="2024" y="1261"/>
                  </a:lnTo>
                  <a:lnTo>
                    <a:pt x="2002" y="1335"/>
                  </a:lnTo>
                  <a:lnTo>
                    <a:pt x="1977" y="1407"/>
                  </a:lnTo>
                  <a:lnTo>
                    <a:pt x="1947" y="1477"/>
                  </a:lnTo>
                  <a:lnTo>
                    <a:pt x="1911" y="1543"/>
                  </a:lnTo>
                  <a:lnTo>
                    <a:pt x="1870" y="1607"/>
                  </a:lnTo>
                  <a:lnTo>
                    <a:pt x="1825" y="1667"/>
                  </a:lnTo>
                  <a:lnTo>
                    <a:pt x="1776" y="1724"/>
                  </a:lnTo>
                  <a:lnTo>
                    <a:pt x="1723" y="1776"/>
                  </a:lnTo>
                  <a:lnTo>
                    <a:pt x="1666" y="1826"/>
                  </a:lnTo>
                  <a:lnTo>
                    <a:pt x="1606" y="1870"/>
                  </a:lnTo>
                  <a:lnTo>
                    <a:pt x="1543" y="1911"/>
                  </a:lnTo>
                  <a:lnTo>
                    <a:pt x="1476" y="1947"/>
                  </a:lnTo>
                  <a:lnTo>
                    <a:pt x="1407" y="1978"/>
                  </a:lnTo>
                  <a:lnTo>
                    <a:pt x="1335" y="2003"/>
                  </a:lnTo>
                  <a:lnTo>
                    <a:pt x="1260" y="2024"/>
                  </a:lnTo>
                  <a:lnTo>
                    <a:pt x="1184" y="2039"/>
                  </a:lnTo>
                  <a:lnTo>
                    <a:pt x="1105" y="2049"/>
                  </a:lnTo>
                  <a:lnTo>
                    <a:pt x="1025" y="2052"/>
                  </a:lnTo>
                  <a:lnTo>
                    <a:pt x="945" y="2049"/>
                  </a:lnTo>
                  <a:lnTo>
                    <a:pt x="867" y="2039"/>
                  </a:lnTo>
                  <a:lnTo>
                    <a:pt x="790" y="2024"/>
                  </a:lnTo>
                  <a:lnTo>
                    <a:pt x="716" y="2003"/>
                  </a:lnTo>
                  <a:lnTo>
                    <a:pt x="643" y="1978"/>
                  </a:lnTo>
                  <a:lnTo>
                    <a:pt x="574" y="1947"/>
                  </a:lnTo>
                  <a:lnTo>
                    <a:pt x="507" y="1911"/>
                  </a:lnTo>
                  <a:lnTo>
                    <a:pt x="444" y="1870"/>
                  </a:lnTo>
                  <a:lnTo>
                    <a:pt x="384" y="1826"/>
                  </a:lnTo>
                  <a:lnTo>
                    <a:pt x="327" y="1776"/>
                  </a:lnTo>
                  <a:lnTo>
                    <a:pt x="274" y="1724"/>
                  </a:lnTo>
                  <a:lnTo>
                    <a:pt x="224" y="1667"/>
                  </a:lnTo>
                  <a:lnTo>
                    <a:pt x="180" y="1607"/>
                  </a:lnTo>
                  <a:lnTo>
                    <a:pt x="139" y="1543"/>
                  </a:lnTo>
                  <a:lnTo>
                    <a:pt x="104" y="1477"/>
                  </a:lnTo>
                  <a:lnTo>
                    <a:pt x="73" y="1407"/>
                  </a:lnTo>
                  <a:lnTo>
                    <a:pt x="47" y="1335"/>
                  </a:lnTo>
                  <a:lnTo>
                    <a:pt x="26" y="1261"/>
                  </a:lnTo>
                  <a:lnTo>
                    <a:pt x="11" y="1185"/>
                  </a:lnTo>
                  <a:lnTo>
                    <a:pt x="3" y="1105"/>
                  </a:lnTo>
                  <a:lnTo>
                    <a:pt x="0" y="1025"/>
                  </a:lnTo>
                  <a:lnTo>
                    <a:pt x="3" y="944"/>
                  </a:lnTo>
                  <a:lnTo>
                    <a:pt x="13" y="864"/>
                  </a:lnTo>
                  <a:lnTo>
                    <a:pt x="28" y="786"/>
                  </a:lnTo>
                  <a:lnTo>
                    <a:pt x="49" y="710"/>
                  </a:lnTo>
                  <a:lnTo>
                    <a:pt x="77" y="636"/>
                  </a:lnTo>
                  <a:lnTo>
                    <a:pt x="79" y="630"/>
                  </a:lnTo>
                  <a:lnTo>
                    <a:pt x="83" y="623"/>
                  </a:lnTo>
                  <a:lnTo>
                    <a:pt x="88" y="619"/>
                  </a:lnTo>
                  <a:lnTo>
                    <a:pt x="95" y="615"/>
                  </a:lnTo>
                  <a:lnTo>
                    <a:pt x="103" y="615"/>
                  </a:lnTo>
                  <a:lnTo>
                    <a:pt x="113" y="618"/>
                  </a:lnTo>
                  <a:lnTo>
                    <a:pt x="124" y="625"/>
                  </a:lnTo>
                  <a:lnTo>
                    <a:pt x="296" y="797"/>
                  </a:lnTo>
                  <a:lnTo>
                    <a:pt x="306" y="810"/>
                  </a:lnTo>
                  <a:lnTo>
                    <a:pt x="310" y="821"/>
                  </a:lnTo>
                  <a:lnTo>
                    <a:pt x="311" y="832"/>
                  </a:lnTo>
                  <a:lnTo>
                    <a:pt x="309" y="842"/>
                  </a:lnTo>
                  <a:lnTo>
                    <a:pt x="306" y="851"/>
                  </a:lnTo>
                  <a:lnTo>
                    <a:pt x="304" y="859"/>
                  </a:lnTo>
                  <a:lnTo>
                    <a:pt x="293" y="912"/>
                  </a:lnTo>
                  <a:lnTo>
                    <a:pt x="287" y="968"/>
                  </a:lnTo>
                  <a:lnTo>
                    <a:pt x="285" y="1025"/>
                  </a:lnTo>
                  <a:lnTo>
                    <a:pt x="288" y="1093"/>
                  </a:lnTo>
                  <a:lnTo>
                    <a:pt x="296" y="1158"/>
                  </a:lnTo>
                  <a:lnTo>
                    <a:pt x="311" y="1223"/>
                  </a:lnTo>
                  <a:lnTo>
                    <a:pt x="331" y="1284"/>
                  </a:lnTo>
                  <a:lnTo>
                    <a:pt x="356" y="1343"/>
                  </a:lnTo>
                  <a:lnTo>
                    <a:pt x="386" y="1400"/>
                  </a:lnTo>
                  <a:lnTo>
                    <a:pt x="420" y="1453"/>
                  </a:lnTo>
                  <a:lnTo>
                    <a:pt x="459" y="1502"/>
                  </a:lnTo>
                  <a:lnTo>
                    <a:pt x="502" y="1550"/>
                  </a:lnTo>
                  <a:lnTo>
                    <a:pt x="548" y="1592"/>
                  </a:lnTo>
                  <a:lnTo>
                    <a:pt x="598" y="1631"/>
                  </a:lnTo>
                  <a:lnTo>
                    <a:pt x="652" y="1665"/>
                  </a:lnTo>
                  <a:lnTo>
                    <a:pt x="707" y="1695"/>
                  </a:lnTo>
                  <a:lnTo>
                    <a:pt x="767" y="1719"/>
                  </a:lnTo>
                  <a:lnTo>
                    <a:pt x="828" y="1739"/>
                  </a:lnTo>
                  <a:lnTo>
                    <a:pt x="891" y="1754"/>
                  </a:lnTo>
                  <a:lnTo>
                    <a:pt x="957" y="1763"/>
                  </a:lnTo>
                  <a:lnTo>
                    <a:pt x="1025" y="1766"/>
                  </a:lnTo>
                  <a:lnTo>
                    <a:pt x="1092" y="1763"/>
                  </a:lnTo>
                  <a:lnTo>
                    <a:pt x="1158" y="1754"/>
                  </a:lnTo>
                  <a:lnTo>
                    <a:pt x="1222" y="1739"/>
                  </a:lnTo>
                  <a:lnTo>
                    <a:pt x="1283" y="1719"/>
                  </a:lnTo>
                  <a:lnTo>
                    <a:pt x="1342" y="1695"/>
                  </a:lnTo>
                  <a:lnTo>
                    <a:pt x="1398" y="1665"/>
                  </a:lnTo>
                  <a:lnTo>
                    <a:pt x="1452" y="1631"/>
                  </a:lnTo>
                  <a:lnTo>
                    <a:pt x="1502" y="1592"/>
                  </a:lnTo>
                  <a:lnTo>
                    <a:pt x="1549" y="1550"/>
                  </a:lnTo>
                  <a:lnTo>
                    <a:pt x="1591" y="1502"/>
                  </a:lnTo>
                  <a:lnTo>
                    <a:pt x="1630" y="1453"/>
                  </a:lnTo>
                  <a:lnTo>
                    <a:pt x="1664" y="1400"/>
                  </a:lnTo>
                  <a:lnTo>
                    <a:pt x="1695" y="1343"/>
                  </a:lnTo>
                  <a:lnTo>
                    <a:pt x="1719" y="1284"/>
                  </a:lnTo>
                  <a:lnTo>
                    <a:pt x="1739" y="1223"/>
                  </a:lnTo>
                  <a:lnTo>
                    <a:pt x="1754" y="1158"/>
                  </a:lnTo>
                  <a:lnTo>
                    <a:pt x="1762" y="1093"/>
                  </a:lnTo>
                  <a:lnTo>
                    <a:pt x="1765" y="1025"/>
                  </a:lnTo>
                  <a:lnTo>
                    <a:pt x="1762" y="958"/>
                  </a:lnTo>
                  <a:lnTo>
                    <a:pt x="1754" y="892"/>
                  </a:lnTo>
                  <a:lnTo>
                    <a:pt x="1739" y="828"/>
                  </a:lnTo>
                  <a:lnTo>
                    <a:pt x="1719" y="767"/>
                  </a:lnTo>
                  <a:lnTo>
                    <a:pt x="1695" y="708"/>
                  </a:lnTo>
                  <a:lnTo>
                    <a:pt x="1664" y="652"/>
                  </a:lnTo>
                  <a:lnTo>
                    <a:pt x="1630" y="598"/>
                  </a:lnTo>
                  <a:lnTo>
                    <a:pt x="1591" y="548"/>
                  </a:lnTo>
                  <a:lnTo>
                    <a:pt x="1549" y="502"/>
                  </a:lnTo>
                  <a:lnTo>
                    <a:pt x="1502" y="459"/>
                  </a:lnTo>
                  <a:lnTo>
                    <a:pt x="1452" y="420"/>
                  </a:lnTo>
                  <a:lnTo>
                    <a:pt x="1398" y="386"/>
                  </a:lnTo>
                  <a:lnTo>
                    <a:pt x="1342" y="356"/>
                  </a:lnTo>
                  <a:lnTo>
                    <a:pt x="1283" y="331"/>
                  </a:lnTo>
                  <a:lnTo>
                    <a:pt x="1222" y="311"/>
                  </a:lnTo>
                  <a:lnTo>
                    <a:pt x="1158" y="296"/>
                  </a:lnTo>
                  <a:lnTo>
                    <a:pt x="1092" y="288"/>
                  </a:lnTo>
                  <a:lnTo>
                    <a:pt x="1025" y="285"/>
                  </a:lnTo>
                  <a:lnTo>
                    <a:pt x="967" y="287"/>
                  </a:lnTo>
                  <a:lnTo>
                    <a:pt x="910" y="294"/>
                  </a:lnTo>
                  <a:lnTo>
                    <a:pt x="854" y="305"/>
                  </a:lnTo>
                  <a:lnTo>
                    <a:pt x="800" y="320"/>
                  </a:lnTo>
                  <a:lnTo>
                    <a:pt x="793" y="322"/>
                  </a:lnTo>
                  <a:lnTo>
                    <a:pt x="782" y="324"/>
                  </a:lnTo>
                  <a:lnTo>
                    <a:pt x="772" y="324"/>
                  </a:lnTo>
                  <a:lnTo>
                    <a:pt x="759" y="323"/>
                  </a:lnTo>
                  <a:lnTo>
                    <a:pt x="748" y="317"/>
                  </a:lnTo>
                  <a:lnTo>
                    <a:pt x="737" y="307"/>
                  </a:lnTo>
                  <a:lnTo>
                    <a:pt x="578" y="149"/>
                  </a:lnTo>
                  <a:lnTo>
                    <a:pt x="569" y="137"/>
                  </a:lnTo>
                  <a:lnTo>
                    <a:pt x="565" y="128"/>
                  </a:lnTo>
                  <a:lnTo>
                    <a:pt x="564" y="120"/>
                  </a:lnTo>
                  <a:lnTo>
                    <a:pt x="567" y="114"/>
                  </a:lnTo>
                  <a:lnTo>
                    <a:pt x="571" y="107"/>
                  </a:lnTo>
                  <a:lnTo>
                    <a:pt x="577" y="103"/>
                  </a:lnTo>
                  <a:lnTo>
                    <a:pt x="583" y="100"/>
                  </a:lnTo>
                  <a:lnTo>
                    <a:pt x="588" y="97"/>
                  </a:lnTo>
                  <a:lnTo>
                    <a:pt x="656" y="68"/>
                  </a:lnTo>
                  <a:lnTo>
                    <a:pt x="725" y="44"/>
                  </a:lnTo>
                  <a:lnTo>
                    <a:pt x="798" y="25"/>
                  </a:lnTo>
                  <a:lnTo>
                    <a:pt x="872" y="11"/>
                  </a:lnTo>
                  <a:lnTo>
                    <a:pt x="948" y="2"/>
                  </a:lnTo>
                  <a:lnTo>
                    <a:pt x="102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4" name="ZoneTexte 43"/>
          <p:cNvSpPr txBox="1"/>
          <p:nvPr/>
        </p:nvSpPr>
        <p:spPr>
          <a:xfrm>
            <a:off x="7553617" y="4505632"/>
            <a:ext cx="161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Nos objectifs</a:t>
            </a:r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224443" y="6453226"/>
            <a:ext cx="25021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Pôle services supports – Julien Bono</a:t>
            </a:r>
            <a:endParaRPr lang="fr-FR" sz="11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39" name="Group 715"/>
          <p:cNvGrpSpPr/>
          <p:nvPr/>
        </p:nvGrpSpPr>
        <p:grpSpPr>
          <a:xfrm>
            <a:off x="92769" y="104349"/>
            <a:ext cx="882592" cy="872466"/>
            <a:chOff x="6729413" y="4621213"/>
            <a:chExt cx="338138" cy="398463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45" name="Freeform 335"/>
            <p:cNvSpPr>
              <a:spLocks/>
            </p:cNvSpPr>
            <p:nvPr/>
          </p:nvSpPr>
          <p:spPr bwMode="auto">
            <a:xfrm>
              <a:off x="6784976" y="4870451"/>
              <a:ext cx="227013" cy="17463"/>
            </a:xfrm>
            <a:custGeom>
              <a:avLst/>
              <a:gdLst>
                <a:gd name="T0" fmla="*/ 57 w 1998"/>
                <a:gd name="T1" fmla="*/ 0 h 149"/>
                <a:gd name="T2" fmla="*/ 1942 w 1998"/>
                <a:gd name="T3" fmla="*/ 0 h 149"/>
                <a:gd name="T4" fmla="*/ 1959 w 1998"/>
                <a:gd name="T5" fmla="*/ 2 h 149"/>
                <a:gd name="T6" fmla="*/ 1975 w 1998"/>
                <a:gd name="T7" fmla="*/ 11 h 149"/>
                <a:gd name="T8" fmla="*/ 1987 w 1998"/>
                <a:gd name="T9" fmla="*/ 23 h 149"/>
                <a:gd name="T10" fmla="*/ 1995 w 1998"/>
                <a:gd name="T11" fmla="*/ 39 h 149"/>
                <a:gd name="T12" fmla="*/ 1998 w 1998"/>
                <a:gd name="T13" fmla="*/ 56 h 149"/>
                <a:gd name="T14" fmla="*/ 1998 w 1998"/>
                <a:gd name="T15" fmla="*/ 93 h 149"/>
                <a:gd name="T16" fmla="*/ 1995 w 1998"/>
                <a:gd name="T17" fmla="*/ 110 h 149"/>
                <a:gd name="T18" fmla="*/ 1987 w 1998"/>
                <a:gd name="T19" fmla="*/ 126 h 149"/>
                <a:gd name="T20" fmla="*/ 1975 w 1998"/>
                <a:gd name="T21" fmla="*/ 138 h 149"/>
                <a:gd name="T22" fmla="*/ 1959 w 1998"/>
                <a:gd name="T23" fmla="*/ 147 h 149"/>
                <a:gd name="T24" fmla="*/ 1942 w 1998"/>
                <a:gd name="T25" fmla="*/ 149 h 149"/>
                <a:gd name="T26" fmla="*/ 57 w 1998"/>
                <a:gd name="T27" fmla="*/ 149 h 149"/>
                <a:gd name="T28" fmla="*/ 39 w 1998"/>
                <a:gd name="T29" fmla="*/ 147 h 149"/>
                <a:gd name="T30" fmla="*/ 24 w 1998"/>
                <a:gd name="T31" fmla="*/ 138 h 149"/>
                <a:gd name="T32" fmla="*/ 11 w 1998"/>
                <a:gd name="T33" fmla="*/ 126 h 149"/>
                <a:gd name="T34" fmla="*/ 4 w 1998"/>
                <a:gd name="T35" fmla="*/ 110 h 149"/>
                <a:gd name="T36" fmla="*/ 0 w 1998"/>
                <a:gd name="T37" fmla="*/ 93 h 149"/>
                <a:gd name="T38" fmla="*/ 0 w 1998"/>
                <a:gd name="T39" fmla="*/ 56 h 149"/>
                <a:gd name="T40" fmla="*/ 4 w 1998"/>
                <a:gd name="T41" fmla="*/ 39 h 149"/>
                <a:gd name="T42" fmla="*/ 11 w 1998"/>
                <a:gd name="T43" fmla="*/ 23 h 149"/>
                <a:gd name="T44" fmla="*/ 24 w 1998"/>
                <a:gd name="T45" fmla="*/ 11 h 149"/>
                <a:gd name="T46" fmla="*/ 39 w 1998"/>
                <a:gd name="T47" fmla="*/ 2 h 149"/>
                <a:gd name="T48" fmla="*/ 57 w 1998"/>
                <a:gd name="T49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998" h="149">
                  <a:moveTo>
                    <a:pt x="57" y="0"/>
                  </a:moveTo>
                  <a:lnTo>
                    <a:pt x="1942" y="0"/>
                  </a:lnTo>
                  <a:lnTo>
                    <a:pt x="1959" y="2"/>
                  </a:lnTo>
                  <a:lnTo>
                    <a:pt x="1975" y="11"/>
                  </a:lnTo>
                  <a:lnTo>
                    <a:pt x="1987" y="23"/>
                  </a:lnTo>
                  <a:lnTo>
                    <a:pt x="1995" y="39"/>
                  </a:lnTo>
                  <a:lnTo>
                    <a:pt x="1998" y="56"/>
                  </a:lnTo>
                  <a:lnTo>
                    <a:pt x="1998" y="93"/>
                  </a:lnTo>
                  <a:lnTo>
                    <a:pt x="1995" y="110"/>
                  </a:lnTo>
                  <a:lnTo>
                    <a:pt x="1987" y="126"/>
                  </a:lnTo>
                  <a:lnTo>
                    <a:pt x="1975" y="138"/>
                  </a:lnTo>
                  <a:lnTo>
                    <a:pt x="1959" y="147"/>
                  </a:lnTo>
                  <a:lnTo>
                    <a:pt x="1942" y="149"/>
                  </a:lnTo>
                  <a:lnTo>
                    <a:pt x="57" y="149"/>
                  </a:lnTo>
                  <a:lnTo>
                    <a:pt x="39" y="147"/>
                  </a:lnTo>
                  <a:lnTo>
                    <a:pt x="24" y="138"/>
                  </a:lnTo>
                  <a:lnTo>
                    <a:pt x="11" y="126"/>
                  </a:lnTo>
                  <a:lnTo>
                    <a:pt x="4" y="110"/>
                  </a:lnTo>
                  <a:lnTo>
                    <a:pt x="0" y="93"/>
                  </a:lnTo>
                  <a:lnTo>
                    <a:pt x="0" y="56"/>
                  </a:lnTo>
                  <a:lnTo>
                    <a:pt x="4" y="39"/>
                  </a:lnTo>
                  <a:lnTo>
                    <a:pt x="11" y="23"/>
                  </a:lnTo>
                  <a:lnTo>
                    <a:pt x="24" y="11"/>
                  </a:lnTo>
                  <a:lnTo>
                    <a:pt x="39" y="2"/>
                  </a:lnTo>
                  <a:lnTo>
                    <a:pt x="5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336"/>
            <p:cNvSpPr>
              <a:spLocks/>
            </p:cNvSpPr>
            <p:nvPr/>
          </p:nvSpPr>
          <p:spPr bwMode="auto">
            <a:xfrm>
              <a:off x="6784976" y="4694238"/>
              <a:ext cx="96838" cy="17463"/>
            </a:xfrm>
            <a:custGeom>
              <a:avLst/>
              <a:gdLst>
                <a:gd name="T0" fmla="*/ 57 w 845"/>
                <a:gd name="T1" fmla="*/ 0 h 149"/>
                <a:gd name="T2" fmla="*/ 789 w 845"/>
                <a:gd name="T3" fmla="*/ 0 h 149"/>
                <a:gd name="T4" fmla="*/ 807 w 845"/>
                <a:gd name="T5" fmla="*/ 3 h 149"/>
                <a:gd name="T6" fmla="*/ 822 w 845"/>
                <a:gd name="T7" fmla="*/ 11 h 149"/>
                <a:gd name="T8" fmla="*/ 835 w 845"/>
                <a:gd name="T9" fmla="*/ 22 h 149"/>
                <a:gd name="T10" fmla="*/ 842 w 845"/>
                <a:gd name="T11" fmla="*/ 38 h 149"/>
                <a:gd name="T12" fmla="*/ 845 w 845"/>
                <a:gd name="T13" fmla="*/ 56 h 149"/>
                <a:gd name="T14" fmla="*/ 845 w 845"/>
                <a:gd name="T15" fmla="*/ 93 h 149"/>
                <a:gd name="T16" fmla="*/ 842 w 845"/>
                <a:gd name="T17" fmla="*/ 111 h 149"/>
                <a:gd name="T18" fmla="*/ 835 w 845"/>
                <a:gd name="T19" fmla="*/ 126 h 149"/>
                <a:gd name="T20" fmla="*/ 822 w 845"/>
                <a:gd name="T21" fmla="*/ 138 h 149"/>
                <a:gd name="T22" fmla="*/ 807 w 845"/>
                <a:gd name="T23" fmla="*/ 146 h 149"/>
                <a:gd name="T24" fmla="*/ 789 w 845"/>
                <a:gd name="T25" fmla="*/ 149 h 149"/>
                <a:gd name="T26" fmla="*/ 57 w 845"/>
                <a:gd name="T27" fmla="*/ 149 h 149"/>
                <a:gd name="T28" fmla="*/ 39 w 845"/>
                <a:gd name="T29" fmla="*/ 146 h 149"/>
                <a:gd name="T30" fmla="*/ 24 w 845"/>
                <a:gd name="T31" fmla="*/ 138 h 149"/>
                <a:gd name="T32" fmla="*/ 11 w 845"/>
                <a:gd name="T33" fmla="*/ 126 h 149"/>
                <a:gd name="T34" fmla="*/ 4 w 845"/>
                <a:gd name="T35" fmla="*/ 111 h 149"/>
                <a:gd name="T36" fmla="*/ 0 w 845"/>
                <a:gd name="T37" fmla="*/ 93 h 149"/>
                <a:gd name="T38" fmla="*/ 0 w 845"/>
                <a:gd name="T39" fmla="*/ 56 h 149"/>
                <a:gd name="T40" fmla="*/ 4 w 845"/>
                <a:gd name="T41" fmla="*/ 38 h 149"/>
                <a:gd name="T42" fmla="*/ 11 w 845"/>
                <a:gd name="T43" fmla="*/ 22 h 149"/>
                <a:gd name="T44" fmla="*/ 24 w 845"/>
                <a:gd name="T45" fmla="*/ 11 h 149"/>
                <a:gd name="T46" fmla="*/ 39 w 845"/>
                <a:gd name="T47" fmla="*/ 3 h 149"/>
                <a:gd name="T48" fmla="*/ 57 w 845"/>
                <a:gd name="T49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845" h="149">
                  <a:moveTo>
                    <a:pt x="57" y="0"/>
                  </a:moveTo>
                  <a:lnTo>
                    <a:pt x="789" y="0"/>
                  </a:lnTo>
                  <a:lnTo>
                    <a:pt x="807" y="3"/>
                  </a:lnTo>
                  <a:lnTo>
                    <a:pt x="822" y="11"/>
                  </a:lnTo>
                  <a:lnTo>
                    <a:pt x="835" y="22"/>
                  </a:lnTo>
                  <a:lnTo>
                    <a:pt x="842" y="38"/>
                  </a:lnTo>
                  <a:lnTo>
                    <a:pt x="845" y="56"/>
                  </a:lnTo>
                  <a:lnTo>
                    <a:pt x="845" y="93"/>
                  </a:lnTo>
                  <a:lnTo>
                    <a:pt x="842" y="111"/>
                  </a:lnTo>
                  <a:lnTo>
                    <a:pt x="835" y="126"/>
                  </a:lnTo>
                  <a:lnTo>
                    <a:pt x="822" y="138"/>
                  </a:lnTo>
                  <a:lnTo>
                    <a:pt x="807" y="146"/>
                  </a:lnTo>
                  <a:lnTo>
                    <a:pt x="789" y="149"/>
                  </a:lnTo>
                  <a:lnTo>
                    <a:pt x="57" y="149"/>
                  </a:lnTo>
                  <a:lnTo>
                    <a:pt x="39" y="146"/>
                  </a:lnTo>
                  <a:lnTo>
                    <a:pt x="24" y="138"/>
                  </a:lnTo>
                  <a:lnTo>
                    <a:pt x="11" y="126"/>
                  </a:lnTo>
                  <a:lnTo>
                    <a:pt x="4" y="111"/>
                  </a:lnTo>
                  <a:lnTo>
                    <a:pt x="0" y="93"/>
                  </a:lnTo>
                  <a:lnTo>
                    <a:pt x="0" y="56"/>
                  </a:lnTo>
                  <a:lnTo>
                    <a:pt x="4" y="38"/>
                  </a:lnTo>
                  <a:lnTo>
                    <a:pt x="11" y="22"/>
                  </a:lnTo>
                  <a:lnTo>
                    <a:pt x="24" y="11"/>
                  </a:lnTo>
                  <a:lnTo>
                    <a:pt x="39" y="3"/>
                  </a:lnTo>
                  <a:lnTo>
                    <a:pt x="5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337"/>
            <p:cNvSpPr>
              <a:spLocks/>
            </p:cNvSpPr>
            <p:nvPr/>
          </p:nvSpPr>
          <p:spPr bwMode="auto">
            <a:xfrm>
              <a:off x="6913563" y="4929188"/>
              <a:ext cx="95250" cy="17463"/>
            </a:xfrm>
            <a:custGeom>
              <a:avLst/>
              <a:gdLst>
                <a:gd name="T0" fmla="*/ 56 w 845"/>
                <a:gd name="T1" fmla="*/ 0 h 149"/>
                <a:gd name="T2" fmla="*/ 788 w 845"/>
                <a:gd name="T3" fmla="*/ 0 h 149"/>
                <a:gd name="T4" fmla="*/ 807 w 845"/>
                <a:gd name="T5" fmla="*/ 3 h 149"/>
                <a:gd name="T6" fmla="*/ 822 w 845"/>
                <a:gd name="T7" fmla="*/ 11 h 149"/>
                <a:gd name="T8" fmla="*/ 833 w 845"/>
                <a:gd name="T9" fmla="*/ 23 h 149"/>
                <a:gd name="T10" fmla="*/ 842 w 845"/>
                <a:gd name="T11" fmla="*/ 39 h 149"/>
                <a:gd name="T12" fmla="*/ 845 w 845"/>
                <a:gd name="T13" fmla="*/ 56 h 149"/>
                <a:gd name="T14" fmla="*/ 845 w 845"/>
                <a:gd name="T15" fmla="*/ 94 h 149"/>
                <a:gd name="T16" fmla="*/ 842 w 845"/>
                <a:gd name="T17" fmla="*/ 111 h 149"/>
                <a:gd name="T18" fmla="*/ 833 w 845"/>
                <a:gd name="T19" fmla="*/ 127 h 149"/>
                <a:gd name="T20" fmla="*/ 822 w 845"/>
                <a:gd name="T21" fmla="*/ 138 h 149"/>
                <a:gd name="T22" fmla="*/ 807 w 845"/>
                <a:gd name="T23" fmla="*/ 147 h 149"/>
                <a:gd name="T24" fmla="*/ 788 w 845"/>
                <a:gd name="T25" fmla="*/ 149 h 149"/>
                <a:gd name="T26" fmla="*/ 56 w 845"/>
                <a:gd name="T27" fmla="*/ 149 h 149"/>
                <a:gd name="T28" fmla="*/ 39 w 845"/>
                <a:gd name="T29" fmla="*/ 147 h 149"/>
                <a:gd name="T30" fmla="*/ 24 w 845"/>
                <a:gd name="T31" fmla="*/ 138 h 149"/>
                <a:gd name="T32" fmla="*/ 11 w 845"/>
                <a:gd name="T33" fmla="*/ 127 h 149"/>
                <a:gd name="T34" fmla="*/ 3 w 845"/>
                <a:gd name="T35" fmla="*/ 111 h 149"/>
                <a:gd name="T36" fmla="*/ 0 w 845"/>
                <a:gd name="T37" fmla="*/ 94 h 149"/>
                <a:gd name="T38" fmla="*/ 0 w 845"/>
                <a:gd name="T39" fmla="*/ 56 h 149"/>
                <a:gd name="T40" fmla="*/ 3 w 845"/>
                <a:gd name="T41" fmla="*/ 39 h 149"/>
                <a:gd name="T42" fmla="*/ 11 w 845"/>
                <a:gd name="T43" fmla="*/ 23 h 149"/>
                <a:gd name="T44" fmla="*/ 24 w 845"/>
                <a:gd name="T45" fmla="*/ 11 h 149"/>
                <a:gd name="T46" fmla="*/ 39 w 845"/>
                <a:gd name="T47" fmla="*/ 3 h 149"/>
                <a:gd name="T48" fmla="*/ 56 w 845"/>
                <a:gd name="T49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845" h="149">
                  <a:moveTo>
                    <a:pt x="56" y="0"/>
                  </a:moveTo>
                  <a:lnTo>
                    <a:pt x="788" y="0"/>
                  </a:lnTo>
                  <a:lnTo>
                    <a:pt x="807" y="3"/>
                  </a:lnTo>
                  <a:lnTo>
                    <a:pt x="822" y="11"/>
                  </a:lnTo>
                  <a:lnTo>
                    <a:pt x="833" y="23"/>
                  </a:lnTo>
                  <a:lnTo>
                    <a:pt x="842" y="39"/>
                  </a:lnTo>
                  <a:lnTo>
                    <a:pt x="845" y="56"/>
                  </a:lnTo>
                  <a:lnTo>
                    <a:pt x="845" y="94"/>
                  </a:lnTo>
                  <a:lnTo>
                    <a:pt x="842" y="111"/>
                  </a:lnTo>
                  <a:lnTo>
                    <a:pt x="833" y="127"/>
                  </a:lnTo>
                  <a:lnTo>
                    <a:pt x="822" y="138"/>
                  </a:lnTo>
                  <a:lnTo>
                    <a:pt x="807" y="147"/>
                  </a:lnTo>
                  <a:lnTo>
                    <a:pt x="788" y="149"/>
                  </a:lnTo>
                  <a:lnTo>
                    <a:pt x="56" y="149"/>
                  </a:lnTo>
                  <a:lnTo>
                    <a:pt x="39" y="147"/>
                  </a:lnTo>
                  <a:lnTo>
                    <a:pt x="24" y="138"/>
                  </a:lnTo>
                  <a:lnTo>
                    <a:pt x="11" y="127"/>
                  </a:lnTo>
                  <a:lnTo>
                    <a:pt x="3" y="111"/>
                  </a:lnTo>
                  <a:lnTo>
                    <a:pt x="0" y="94"/>
                  </a:lnTo>
                  <a:lnTo>
                    <a:pt x="0" y="56"/>
                  </a:lnTo>
                  <a:lnTo>
                    <a:pt x="3" y="39"/>
                  </a:lnTo>
                  <a:lnTo>
                    <a:pt x="11" y="23"/>
                  </a:lnTo>
                  <a:lnTo>
                    <a:pt x="24" y="11"/>
                  </a:lnTo>
                  <a:lnTo>
                    <a:pt x="39" y="3"/>
                  </a:lnTo>
                  <a:lnTo>
                    <a:pt x="5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338"/>
            <p:cNvSpPr>
              <a:spLocks/>
            </p:cNvSpPr>
            <p:nvPr/>
          </p:nvSpPr>
          <p:spPr bwMode="auto">
            <a:xfrm>
              <a:off x="6784976" y="4752976"/>
              <a:ext cx="139700" cy="17463"/>
            </a:xfrm>
            <a:custGeom>
              <a:avLst/>
              <a:gdLst>
                <a:gd name="T0" fmla="*/ 57 w 1233"/>
                <a:gd name="T1" fmla="*/ 0 h 149"/>
                <a:gd name="T2" fmla="*/ 1177 w 1233"/>
                <a:gd name="T3" fmla="*/ 0 h 149"/>
                <a:gd name="T4" fmla="*/ 1196 w 1233"/>
                <a:gd name="T5" fmla="*/ 4 h 149"/>
                <a:gd name="T6" fmla="*/ 1211 w 1233"/>
                <a:gd name="T7" fmla="*/ 11 h 149"/>
                <a:gd name="T8" fmla="*/ 1222 w 1233"/>
                <a:gd name="T9" fmla="*/ 23 h 149"/>
                <a:gd name="T10" fmla="*/ 1231 w 1233"/>
                <a:gd name="T11" fmla="*/ 39 h 149"/>
                <a:gd name="T12" fmla="*/ 1233 w 1233"/>
                <a:gd name="T13" fmla="*/ 56 h 149"/>
                <a:gd name="T14" fmla="*/ 1233 w 1233"/>
                <a:gd name="T15" fmla="*/ 93 h 149"/>
                <a:gd name="T16" fmla="*/ 1231 w 1233"/>
                <a:gd name="T17" fmla="*/ 112 h 149"/>
                <a:gd name="T18" fmla="*/ 1222 w 1233"/>
                <a:gd name="T19" fmla="*/ 127 h 149"/>
                <a:gd name="T20" fmla="*/ 1211 w 1233"/>
                <a:gd name="T21" fmla="*/ 138 h 149"/>
                <a:gd name="T22" fmla="*/ 1196 w 1233"/>
                <a:gd name="T23" fmla="*/ 147 h 149"/>
                <a:gd name="T24" fmla="*/ 1177 w 1233"/>
                <a:gd name="T25" fmla="*/ 149 h 149"/>
                <a:gd name="T26" fmla="*/ 57 w 1233"/>
                <a:gd name="T27" fmla="*/ 149 h 149"/>
                <a:gd name="T28" fmla="*/ 39 w 1233"/>
                <a:gd name="T29" fmla="*/ 147 h 149"/>
                <a:gd name="T30" fmla="*/ 24 w 1233"/>
                <a:gd name="T31" fmla="*/ 138 h 149"/>
                <a:gd name="T32" fmla="*/ 11 w 1233"/>
                <a:gd name="T33" fmla="*/ 127 h 149"/>
                <a:gd name="T34" fmla="*/ 4 w 1233"/>
                <a:gd name="T35" fmla="*/ 112 h 149"/>
                <a:gd name="T36" fmla="*/ 0 w 1233"/>
                <a:gd name="T37" fmla="*/ 93 h 149"/>
                <a:gd name="T38" fmla="*/ 0 w 1233"/>
                <a:gd name="T39" fmla="*/ 56 h 149"/>
                <a:gd name="T40" fmla="*/ 4 w 1233"/>
                <a:gd name="T41" fmla="*/ 39 h 149"/>
                <a:gd name="T42" fmla="*/ 11 w 1233"/>
                <a:gd name="T43" fmla="*/ 23 h 149"/>
                <a:gd name="T44" fmla="*/ 24 w 1233"/>
                <a:gd name="T45" fmla="*/ 11 h 149"/>
                <a:gd name="T46" fmla="*/ 39 w 1233"/>
                <a:gd name="T47" fmla="*/ 4 h 149"/>
                <a:gd name="T48" fmla="*/ 57 w 1233"/>
                <a:gd name="T49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33" h="149">
                  <a:moveTo>
                    <a:pt x="57" y="0"/>
                  </a:moveTo>
                  <a:lnTo>
                    <a:pt x="1177" y="0"/>
                  </a:lnTo>
                  <a:lnTo>
                    <a:pt x="1196" y="4"/>
                  </a:lnTo>
                  <a:lnTo>
                    <a:pt x="1211" y="11"/>
                  </a:lnTo>
                  <a:lnTo>
                    <a:pt x="1222" y="23"/>
                  </a:lnTo>
                  <a:lnTo>
                    <a:pt x="1231" y="39"/>
                  </a:lnTo>
                  <a:lnTo>
                    <a:pt x="1233" y="56"/>
                  </a:lnTo>
                  <a:lnTo>
                    <a:pt x="1233" y="93"/>
                  </a:lnTo>
                  <a:lnTo>
                    <a:pt x="1231" y="112"/>
                  </a:lnTo>
                  <a:lnTo>
                    <a:pt x="1222" y="127"/>
                  </a:lnTo>
                  <a:lnTo>
                    <a:pt x="1211" y="138"/>
                  </a:lnTo>
                  <a:lnTo>
                    <a:pt x="1196" y="147"/>
                  </a:lnTo>
                  <a:lnTo>
                    <a:pt x="1177" y="149"/>
                  </a:lnTo>
                  <a:lnTo>
                    <a:pt x="57" y="149"/>
                  </a:lnTo>
                  <a:lnTo>
                    <a:pt x="39" y="147"/>
                  </a:lnTo>
                  <a:lnTo>
                    <a:pt x="24" y="138"/>
                  </a:lnTo>
                  <a:lnTo>
                    <a:pt x="11" y="127"/>
                  </a:lnTo>
                  <a:lnTo>
                    <a:pt x="4" y="112"/>
                  </a:lnTo>
                  <a:lnTo>
                    <a:pt x="0" y="93"/>
                  </a:lnTo>
                  <a:lnTo>
                    <a:pt x="0" y="56"/>
                  </a:lnTo>
                  <a:lnTo>
                    <a:pt x="4" y="39"/>
                  </a:lnTo>
                  <a:lnTo>
                    <a:pt x="11" y="23"/>
                  </a:lnTo>
                  <a:lnTo>
                    <a:pt x="24" y="11"/>
                  </a:lnTo>
                  <a:lnTo>
                    <a:pt x="39" y="4"/>
                  </a:lnTo>
                  <a:lnTo>
                    <a:pt x="5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339"/>
            <p:cNvSpPr>
              <a:spLocks/>
            </p:cNvSpPr>
            <p:nvPr/>
          </p:nvSpPr>
          <p:spPr bwMode="auto">
            <a:xfrm>
              <a:off x="6784976" y="4811713"/>
              <a:ext cx="227013" cy="17463"/>
            </a:xfrm>
            <a:custGeom>
              <a:avLst/>
              <a:gdLst>
                <a:gd name="T0" fmla="*/ 57 w 1998"/>
                <a:gd name="T1" fmla="*/ 0 h 148"/>
                <a:gd name="T2" fmla="*/ 1942 w 1998"/>
                <a:gd name="T3" fmla="*/ 0 h 148"/>
                <a:gd name="T4" fmla="*/ 1959 w 1998"/>
                <a:gd name="T5" fmla="*/ 3 h 148"/>
                <a:gd name="T6" fmla="*/ 1975 w 1998"/>
                <a:gd name="T7" fmla="*/ 10 h 148"/>
                <a:gd name="T8" fmla="*/ 1987 w 1998"/>
                <a:gd name="T9" fmla="*/ 22 h 148"/>
                <a:gd name="T10" fmla="*/ 1995 w 1998"/>
                <a:gd name="T11" fmla="*/ 38 h 148"/>
                <a:gd name="T12" fmla="*/ 1998 w 1998"/>
                <a:gd name="T13" fmla="*/ 55 h 148"/>
                <a:gd name="T14" fmla="*/ 1998 w 1998"/>
                <a:gd name="T15" fmla="*/ 93 h 148"/>
                <a:gd name="T16" fmla="*/ 1995 w 1998"/>
                <a:gd name="T17" fmla="*/ 110 h 148"/>
                <a:gd name="T18" fmla="*/ 1987 w 1998"/>
                <a:gd name="T19" fmla="*/ 126 h 148"/>
                <a:gd name="T20" fmla="*/ 1975 w 1998"/>
                <a:gd name="T21" fmla="*/ 138 h 148"/>
                <a:gd name="T22" fmla="*/ 1959 w 1998"/>
                <a:gd name="T23" fmla="*/ 146 h 148"/>
                <a:gd name="T24" fmla="*/ 1942 w 1998"/>
                <a:gd name="T25" fmla="*/ 148 h 148"/>
                <a:gd name="T26" fmla="*/ 57 w 1998"/>
                <a:gd name="T27" fmla="*/ 148 h 148"/>
                <a:gd name="T28" fmla="*/ 39 w 1998"/>
                <a:gd name="T29" fmla="*/ 146 h 148"/>
                <a:gd name="T30" fmla="*/ 24 w 1998"/>
                <a:gd name="T31" fmla="*/ 138 h 148"/>
                <a:gd name="T32" fmla="*/ 11 w 1998"/>
                <a:gd name="T33" fmla="*/ 126 h 148"/>
                <a:gd name="T34" fmla="*/ 4 w 1998"/>
                <a:gd name="T35" fmla="*/ 110 h 148"/>
                <a:gd name="T36" fmla="*/ 0 w 1998"/>
                <a:gd name="T37" fmla="*/ 93 h 148"/>
                <a:gd name="T38" fmla="*/ 0 w 1998"/>
                <a:gd name="T39" fmla="*/ 55 h 148"/>
                <a:gd name="T40" fmla="*/ 4 w 1998"/>
                <a:gd name="T41" fmla="*/ 38 h 148"/>
                <a:gd name="T42" fmla="*/ 11 w 1998"/>
                <a:gd name="T43" fmla="*/ 22 h 148"/>
                <a:gd name="T44" fmla="*/ 24 w 1998"/>
                <a:gd name="T45" fmla="*/ 10 h 148"/>
                <a:gd name="T46" fmla="*/ 39 w 1998"/>
                <a:gd name="T47" fmla="*/ 3 h 148"/>
                <a:gd name="T48" fmla="*/ 57 w 1998"/>
                <a:gd name="T49" fmla="*/ 0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998" h="148">
                  <a:moveTo>
                    <a:pt x="57" y="0"/>
                  </a:moveTo>
                  <a:lnTo>
                    <a:pt x="1942" y="0"/>
                  </a:lnTo>
                  <a:lnTo>
                    <a:pt x="1959" y="3"/>
                  </a:lnTo>
                  <a:lnTo>
                    <a:pt x="1975" y="10"/>
                  </a:lnTo>
                  <a:lnTo>
                    <a:pt x="1987" y="22"/>
                  </a:lnTo>
                  <a:lnTo>
                    <a:pt x="1995" y="38"/>
                  </a:lnTo>
                  <a:lnTo>
                    <a:pt x="1998" y="55"/>
                  </a:lnTo>
                  <a:lnTo>
                    <a:pt x="1998" y="93"/>
                  </a:lnTo>
                  <a:lnTo>
                    <a:pt x="1995" y="110"/>
                  </a:lnTo>
                  <a:lnTo>
                    <a:pt x="1987" y="126"/>
                  </a:lnTo>
                  <a:lnTo>
                    <a:pt x="1975" y="138"/>
                  </a:lnTo>
                  <a:lnTo>
                    <a:pt x="1959" y="146"/>
                  </a:lnTo>
                  <a:lnTo>
                    <a:pt x="1942" y="148"/>
                  </a:lnTo>
                  <a:lnTo>
                    <a:pt x="57" y="148"/>
                  </a:lnTo>
                  <a:lnTo>
                    <a:pt x="39" y="146"/>
                  </a:lnTo>
                  <a:lnTo>
                    <a:pt x="24" y="138"/>
                  </a:lnTo>
                  <a:lnTo>
                    <a:pt x="11" y="126"/>
                  </a:lnTo>
                  <a:lnTo>
                    <a:pt x="4" y="110"/>
                  </a:lnTo>
                  <a:lnTo>
                    <a:pt x="0" y="93"/>
                  </a:lnTo>
                  <a:lnTo>
                    <a:pt x="0" y="55"/>
                  </a:lnTo>
                  <a:lnTo>
                    <a:pt x="4" y="38"/>
                  </a:lnTo>
                  <a:lnTo>
                    <a:pt x="11" y="22"/>
                  </a:lnTo>
                  <a:lnTo>
                    <a:pt x="24" y="10"/>
                  </a:lnTo>
                  <a:lnTo>
                    <a:pt x="39" y="3"/>
                  </a:lnTo>
                  <a:lnTo>
                    <a:pt x="5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340"/>
            <p:cNvSpPr>
              <a:spLocks noEditPoints="1"/>
            </p:cNvSpPr>
            <p:nvPr/>
          </p:nvSpPr>
          <p:spPr bwMode="auto">
            <a:xfrm>
              <a:off x="6729413" y="4621213"/>
              <a:ext cx="338138" cy="398463"/>
            </a:xfrm>
            <a:custGeom>
              <a:avLst/>
              <a:gdLst>
                <a:gd name="T0" fmla="*/ 1888 w 2986"/>
                <a:gd name="T1" fmla="*/ 315 h 3514"/>
                <a:gd name="T2" fmla="*/ 1883 w 2986"/>
                <a:gd name="T3" fmla="*/ 924 h 3514"/>
                <a:gd name="T4" fmla="*/ 1906 w 2986"/>
                <a:gd name="T5" fmla="*/ 971 h 3514"/>
                <a:gd name="T6" fmla="*/ 2611 w 2986"/>
                <a:gd name="T7" fmla="*/ 982 h 3514"/>
                <a:gd name="T8" fmla="*/ 2652 w 2986"/>
                <a:gd name="T9" fmla="*/ 974 h 3514"/>
                <a:gd name="T10" fmla="*/ 2656 w 2986"/>
                <a:gd name="T11" fmla="*/ 957 h 3514"/>
                <a:gd name="T12" fmla="*/ 2648 w 2986"/>
                <a:gd name="T13" fmla="*/ 941 h 3514"/>
                <a:gd name="T14" fmla="*/ 1928 w 2986"/>
                <a:gd name="T15" fmla="*/ 325 h 3514"/>
                <a:gd name="T16" fmla="*/ 1918 w 2986"/>
                <a:gd name="T17" fmla="*/ 318 h 3514"/>
                <a:gd name="T18" fmla="*/ 1899 w 2986"/>
                <a:gd name="T19" fmla="*/ 309 h 3514"/>
                <a:gd name="T20" fmla="*/ 189 w 2986"/>
                <a:gd name="T21" fmla="*/ 177 h 3514"/>
                <a:gd name="T22" fmla="*/ 165 w 2986"/>
                <a:gd name="T23" fmla="*/ 223 h 3514"/>
                <a:gd name="T24" fmla="*/ 171 w 2986"/>
                <a:gd name="T25" fmla="*/ 3327 h 3514"/>
                <a:gd name="T26" fmla="*/ 189 w 2986"/>
                <a:gd name="T27" fmla="*/ 3345 h 3514"/>
                <a:gd name="T28" fmla="*/ 207 w 2986"/>
                <a:gd name="T29" fmla="*/ 3348 h 3514"/>
                <a:gd name="T30" fmla="*/ 2798 w 2986"/>
                <a:gd name="T31" fmla="*/ 3338 h 3514"/>
                <a:gd name="T32" fmla="*/ 2822 w 2986"/>
                <a:gd name="T33" fmla="*/ 3291 h 3514"/>
                <a:gd name="T34" fmla="*/ 2816 w 2986"/>
                <a:gd name="T35" fmla="*/ 1170 h 3514"/>
                <a:gd name="T36" fmla="*/ 2795 w 2986"/>
                <a:gd name="T37" fmla="*/ 1150 h 3514"/>
                <a:gd name="T38" fmla="*/ 1941 w 2986"/>
                <a:gd name="T39" fmla="*/ 1147 h 3514"/>
                <a:gd name="T40" fmla="*/ 1838 w 2986"/>
                <a:gd name="T41" fmla="*/ 1123 h 3514"/>
                <a:gd name="T42" fmla="*/ 1761 w 2986"/>
                <a:gd name="T43" fmla="*/ 1056 h 3514"/>
                <a:gd name="T44" fmla="*/ 1721 w 2986"/>
                <a:gd name="T45" fmla="*/ 960 h 3514"/>
                <a:gd name="T46" fmla="*/ 1716 w 2986"/>
                <a:gd name="T47" fmla="*/ 227 h 3514"/>
                <a:gd name="T48" fmla="*/ 1695 w 2986"/>
                <a:gd name="T49" fmla="*/ 185 h 3514"/>
                <a:gd name="T50" fmla="*/ 1663 w 2986"/>
                <a:gd name="T51" fmla="*/ 168 h 3514"/>
                <a:gd name="T52" fmla="*/ 223 w 2986"/>
                <a:gd name="T53" fmla="*/ 166 h 3514"/>
                <a:gd name="T54" fmla="*/ 1681 w 2986"/>
                <a:gd name="T55" fmla="*/ 2 h 3514"/>
                <a:gd name="T56" fmla="*/ 1803 w 2986"/>
                <a:gd name="T57" fmla="*/ 31 h 3514"/>
                <a:gd name="T58" fmla="*/ 1914 w 2986"/>
                <a:gd name="T59" fmla="*/ 87 h 3514"/>
                <a:gd name="T60" fmla="*/ 2876 w 2986"/>
                <a:gd name="T61" fmla="*/ 879 h 3514"/>
                <a:gd name="T62" fmla="*/ 2947 w 2986"/>
                <a:gd name="T63" fmla="*/ 985 h 3514"/>
                <a:gd name="T64" fmla="*/ 2984 w 2986"/>
                <a:gd name="T65" fmla="*/ 1107 h 3514"/>
                <a:gd name="T66" fmla="*/ 2983 w 2986"/>
                <a:gd name="T67" fmla="*/ 3327 h 3514"/>
                <a:gd name="T68" fmla="*/ 2944 w 2986"/>
                <a:gd name="T69" fmla="*/ 3422 h 3514"/>
                <a:gd name="T70" fmla="*/ 2866 w 2986"/>
                <a:gd name="T71" fmla="*/ 3488 h 3514"/>
                <a:gd name="T72" fmla="*/ 2764 w 2986"/>
                <a:gd name="T73" fmla="*/ 3514 h 3514"/>
                <a:gd name="T74" fmla="*/ 214 w 2986"/>
                <a:gd name="T75" fmla="*/ 3513 h 3514"/>
                <a:gd name="T76" fmla="*/ 178 w 2986"/>
                <a:gd name="T77" fmla="*/ 3509 h 3514"/>
                <a:gd name="T78" fmla="*/ 127 w 2986"/>
                <a:gd name="T79" fmla="*/ 3494 h 3514"/>
                <a:gd name="T80" fmla="*/ 74 w 2986"/>
                <a:gd name="T81" fmla="*/ 3462 h 3514"/>
                <a:gd name="T82" fmla="*/ 28 w 2986"/>
                <a:gd name="T83" fmla="*/ 3406 h 3514"/>
                <a:gd name="T84" fmla="*/ 2 w 2986"/>
                <a:gd name="T85" fmla="*/ 3321 h 3514"/>
                <a:gd name="T86" fmla="*/ 3 w 2986"/>
                <a:gd name="T87" fmla="*/ 187 h 3514"/>
                <a:gd name="T88" fmla="*/ 43 w 2986"/>
                <a:gd name="T89" fmla="*/ 92 h 3514"/>
                <a:gd name="T90" fmla="*/ 121 w 2986"/>
                <a:gd name="T91" fmla="*/ 26 h 3514"/>
                <a:gd name="T92" fmla="*/ 223 w 2986"/>
                <a:gd name="T93" fmla="*/ 0 h 3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986" h="3514">
                  <a:moveTo>
                    <a:pt x="1899" y="309"/>
                  </a:moveTo>
                  <a:lnTo>
                    <a:pt x="1893" y="310"/>
                  </a:lnTo>
                  <a:lnTo>
                    <a:pt x="1888" y="315"/>
                  </a:lnTo>
                  <a:lnTo>
                    <a:pt x="1884" y="324"/>
                  </a:lnTo>
                  <a:lnTo>
                    <a:pt x="1883" y="338"/>
                  </a:lnTo>
                  <a:lnTo>
                    <a:pt x="1883" y="924"/>
                  </a:lnTo>
                  <a:lnTo>
                    <a:pt x="1886" y="943"/>
                  </a:lnTo>
                  <a:lnTo>
                    <a:pt x="1895" y="958"/>
                  </a:lnTo>
                  <a:lnTo>
                    <a:pt x="1906" y="971"/>
                  </a:lnTo>
                  <a:lnTo>
                    <a:pt x="1922" y="979"/>
                  </a:lnTo>
                  <a:lnTo>
                    <a:pt x="1941" y="982"/>
                  </a:lnTo>
                  <a:lnTo>
                    <a:pt x="2611" y="982"/>
                  </a:lnTo>
                  <a:lnTo>
                    <a:pt x="2630" y="981"/>
                  </a:lnTo>
                  <a:lnTo>
                    <a:pt x="2643" y="978"/>
                  </a:lnTo>
                  <a:lnTo>
                    <a:pt x="2652" y="974"/>
                  </a:lnTo>
                  <a:lnTo>
                    <a:pt x="2656" y="969"/>
                  </a:lnTo>
                  <a:lnTo>
                    <a:pt x="2657" y="962"/>
                  </a:lnTo>
                  <a:lnTo>
                    <a:pt x="2656" y="957"/>
                  </a:lnTo>
                  <a:lnTo>
                    <a:pt x="2654" y="950"/>
                  </a:lnTo>
                  <a:lnTo>
                    <a:pt x="2651" y="945"/>
                  </a:lnTo>
                  <a:lnTo>
                    <a:pt x="2648" y="941"/>
                  </a:lnTo>
                  <a:lnTo>
                    <a:pt x="2646" y="938"/>
                  </a:lnTo>
                  <a:lnTo>
                    <a:pt x="2645" y="937"/>
                  </a:lnTo>
                  <a:lnTo>
                    <a:pt x="1928" y="325"/>
                  </a:lnTo>
                  <a:lnTo>
                    <a:pt x="1927" y="324"/>
                  </a:lnTo>
                  <a:lnTo>
                    <a:pt x="1924" y="321"/>
                  </a:lnTo>
                  <a:lnTo>
                    <a:pt x="1918" y="318"/>
                  </a:lnTo>
                  <a:lnTo>
                    <a:pt x="1913" y="313"/>
                  </a:lnTo>
                  <a:lnTo>
                    <a:pt x="1905" y="310"/>
                  </a:lnTo>
                  <a:lnTo>
                    <a:pt x="1899" y="309"/>
                  </a:lnTo>
                  <a:close/>
                  <a:moveTo>
                    <a:pt x="223" y="166"/>
                  </a:moveTo>
                  <a:lnTo>
                    <a:pt x="205" y="169"/>
                  </a:lnTo>
                  <a:lnTo>
                    <a:pt x="189" y="177"/>
                  </a:lnTo>
                  <a:lnTo>
                    <a:pt x="176" y="189"/>
                  </a:lnTo>
                  <a:lnTo>
                    <a:pt x="168" y="205"/>
                  </a:lnTo>
                  <a:lnTo>
                    <a:pt x="165" y="223"/>
                  </a:lnTo>
                  <a:lnTo>
                    <a:pt x="165" y="3300"/>
                  </a:lnTo>
                  <a:lnTo>
                    <a:pt x="167" y="3315"/>
                  </a:lnTo>
                  <a:lnTo>
                    <a:pt x="171" y="3327"/>
                  </a:lnTo>
                  <a:lnTo>
                    <a:pt x="176" y="3336"/>
                  </a:lnTo>
                  <a:lnTo>
                    <a:pt x="183" y="3342"/>
                  </a:lnTo>
                  <a:lnTo>
                    <a:pt x="189" y="3345"/>
                  </a:lnTo>
                  <a:lnTo>
                    <a:pt x="196" y="3347"/>
                  </a:lnTo>
                  <a:lnTo>
                    <a:pt x="202" y="3348"/>
                  </a:lnTo>
                  <a:lnTo>
                    <a:pt x="207" y="3348"/>
                  </a:lnTo>
                  <a:lnTo>
                    <a:pt x="2764" y="3348"/>
                  </a:lnTo>
                  <a:lnTo>
                    <a:pt x="2782" y="3345"/>
                  </a:lnTo>
                  <a:lnTo>
                    <a:pt x="2798" y="3338"/>
                  </a:lnTo>
                  <a:lnTo>
                    <a:pt x="2810" y="3325"/>
                  </a:lnTo>
                  <a:lnTo>
                    <a:pt x="2819" y="3309"/>
                  </a:lnTo>
                  <a:lnTo>
                    <a:pt x="2822" y="3291"/>
                  </a:lnTo>
                  <a:lnTo>
                    <a:pt x="2822" y="1195"/>
                  </a:lnTo>
                  <a:lnTo>
                    <a:pt x="2820" y="1180"/>
                  </a:lnTo>
                  <a:lnTo>
                    <a:pt x="2816" y="1170"/>
                  </a:lnTo>
                  <a:lnTo>
                    <a:pt x="2810" y="1160"/>
                  </a:lnTo>
                  <a:lnTo>
                    <a:pt x="2803" y="1155"/>
                  </a:lnTo>
                  <a:lnTo>
                    <a:pt x="2795" y="1150"/>
                  </a:lnTo>
                  <a:lnTo>
                    <a:pt x="2788" y="1148"/>
                  </a:lnTo>
                  <a:lnTo>
                    <a:pt x="2780" y="1147"/>
                  </a:lnTo>
                  <a:lnTo>
                    <a:pt x="1941" y="1147"/>
                  </a:lnTo>
                  <a:lnTo>
                    <a:pt x="1904" y="1144"/>
                  </a:lnTo>
                  <a:lnTo>
                    <a:pt x="1870" y="1135"/>
                  </a:lnTo>
                  <a:lnTo>
                    <a:pt x="1838" y="1123"/>
                  </a:lnTo>
                  <a:lnTo>
                    <a:pt x="1809" y="1104"/>
                  </a:lnTo>
                  <a:lnTo>
                    <a:pt x="1784" y="1082"/>
                  </a:lnTo>
                  <a:lnTo>
                    <a:pt x="1761" y="1056"/>
                  </a:lnTo>
                  <a:lnTo>
                    <a:pt x="1743" y="1026"/>
                  </a:lnTo>
                  <a:lnTo>
                    <a:pt x="1729" y="994"/>
                  </a:lnTo>
                  <a:lnTo>
                    <a:pt x="1721" y="960"/>
                  </a:lnTo>
                  <a:lnTo>
                    <a:pt x="1718" y="924"/>
                  </a:lnTo>
                  <a:lnTo>
                    <a:pt x="1718" y="247"/>
                  </a:lnTo>
                  <a:lnTo>
                    <a:pt x="1716" y="227"/>
                  </a:lnTo>
                  <a:lnTo>
                    <a:pt x="1711" y="210"/>
                  </a:lnTo>
                  <a:lnTo>
                    <a:pt x="1705" y="196"/>
                  </a:lnTo>
                  <a:lnTo>
                    <a:pt x="1695" y="185"/>
                  </a:lnTo>
                  <a:lnTo>
                    <a:pt x="1684" y="177"/>
                  </a:lnTo>
                  <a:lnTo>
                    <a:pt x="1674" y="171"/>
                  </a:lnTo>
                  <a:lnTo>
                    <a:pt x="1663" y="168"/>
                  </a:lnTo>
                  <a:lnTo>
                    <a:pt x="1652" y="166"/>
                  </a:lnTo>
                  <a:lnTo>
                    <a:pt x="1644" y="166"/>
                  </a:lnTo>
                  <a:lnTo>
                    <a:pt x="223" y="166"/>
                  </a:lnTo>
                  <a:close/>
                  <a:moveTo>
                    <a:pt x="223" y="0"/>
                  </a:moveTo>
                  <a:lnTo>
                    <a:pt x="1644" y="0"/>
                  </a:lnTo>
                  <a:lnTo>
                    <a:pt x="1681" y="2"/>
                  </a:lnTo>
                  <a:lnTo>
                    <a:pt x="1721" y="9"/>
                  </a:lnTo>
                  <a:lnTo>
                    <a:pt x="1762" y="18"/>
                  </a:lnTo>
                  <a:lnTo>
                    <a:pt x="1803" y="31"/>
                  </a:lnTo>
                  <a:lnTo>
                    <a:pt x="1842" y="47"/>
                  </a:lnTo>
                  <a:lnTo>
                    <a:pt x="1880" y="65"/>
                  </a:lnTo>
                  <a:lnTo>
                    <a:pt x="1914" y="87"/>
                  </a:lnTo>
                  <a:lnTo>
                    <a:pt x="1945" y="109"/>
                  </a:lnTo>
                  <a:lnTo>
                    <a:pt x="2849" y="852"/>
                  </a:lnTo>
                  <a:lnTo>
                    <a:pt x="2876" y="879"/>
                  </a:lnTo>
                  <a:lnTo>
                    <a:pt x="2903" y="911"/>
                  </a:lnTo>
                  <a:lnTo>
                    <a:pt x="2927" y="946"/>
                  </a:lnTo>
                  <a:lnTo>
                    <a:pt x="2947" y="985"/>
                  </a:lnTo>
                  <a:lnTo>
                    <a:pt x="2964" y="1025"/>
                  </a:lnTo>
                  <a:lnTo>
                    <a:pt x="2976" y="1066"/>
                  </a:lnTo>
                  <a:lnTo>
                    <a:pt x="2984" y="1107"/>
                  </a:lnTo>
                  <a:lnTo>
                    <a:pt x="2986" y="1145"/>
                  </a:lnTo>
                  <a:lnTo>
                    <a:pt x="2986" y="3291"/>
                  </a:lnTo>
                  <a:lnTo>
                    <a:pt x="2983" y="3327"/>
                  </a:lnTo>
                  <a:lnTo>
                    <a:pt x="2976" y="3361"/>
                  </a:lnTo>
                  <a:lnTo>
                    <a:pt x="2962" y="3393"/>
                  </a:lnTo>
                  <a:lnTo>
                    <a:pt x="2944" y="3422"/>
                  </a:lnTo>
                  <a:lnTo>
                    <a:pt x="2921" y="3448"/>
                  </a:lnTo>
                  <a:lnTo>
                    <a:pt x="2896" y="3470"/>
                  </a:lnTo>
                  <a:lnTo>
                    <a:pt x="2866" y="3488"/>
                  </a:lnTo>
                  <a:lnTo>
                    <a:pt x="2834" y="3502"/>
                  </a:lnTo>
                  <a:lnTo>
                    <a:pt x="2799" y="3511"/>
                  </a:lnTo>
                  <a:lnTo>
                    <a:pt x="2764" y="3514"/>
                  </a:lnTo>
                  <a:lnTo>
                    <a:pt x="222" y="3514"/>
                  </a:lnTo>
                  <a:lnTo>
                    <a:pt x="220" y="3514"/>
                  </a:lnTo>
                  <a:lnTo>
                    <a:pt x="214" y="3513"/>
                  </a:lnTo>
                  <a:lnTo>
                    <a:pt x="204" y="3513"/>
                  </a:lnTo>
                  <a:lnTo>
                    <a:pt x="192" y="3511"/>
                  </a:lnTo>
                  <a:lnTo>
                    <a:pt x="178" y="3509"/>
                  </a:lnTo>
                  <a:lnTo>
                    <a:pt x="162" y="3506"/>
                  </a:lnTo>
                  <a:lnTo>
                    <a:pt x="145" y="3500"/>
                  </a:lnTo>
                  <a:lnTo>
                    <a:pt x="127" y="3494"/>
                  </a:lnTo>
                  <a:lnTo>
                    <a:pt x="109" y="3485"/>
                  </a:lnTo>
                  <a:lnTo>
                    <a:pt x="91" y="3475"/>
                  </a:lnTo>
                  <a:lnTo>
                    <a:pt x="74" y="3462"/>
                  </a:lnTo>
                  <a:lnTo>
                    <a:pt x="57" y="3446"/>
                  </a:lnTo>
                  <a:lnTo>
                    <a:pt x="42" y="3428"/>
                  </a:lnTo>
                  <a:lnTo>
                    <a:pt x="28" y="3406"/>
                  </a:lnTo>
                  <a:lnTo>
                    <a:pt x="16" y="3380"/>
                  </a:lnTo>
                  <a:lnTo>
                    <a:pt x="7" y="3353"/>
                  </a:lnTo>
                  <a:lnTo>
                    <a:pt x="2" y="3321"/>
                  </a:lnTo>
                  <a:lnTo>
                    <a:pt x="0" y="3284"/>
                  </a:lnTo>
                  <a:lnTo>
                    <a:pt x="0" y="223"/>
                  </a:lnTo>
                  <a:lnTo>
                    <a:pt x="3" y="187"/>
                  </a:lnTo>
                  <a:lnTo>
                    <a:pt x="12" y="153"/>
                  </a:lnTo>
                  <a:lnTo>
                    <a:pt x="24" y="121"/>
                  </a:lnTo>
                  <a:lnTo>
                    <a:pt x="43" y="92"/>
                  </a:lnTo>
                  <a:lnTo>
                    <a:pt x="65" y="66"/>
                  </a:lnTo>
                  <a:lnTo>
                    <a:pt x="92" y="44"/>
                  </a:lnTo>
                  <a:lnTo>
                    <a:pt x="121" y="26"/>
                  </a:lnTo>
                  <a:lnTo>
                    <a:pt x="153" y="12"/>
                  </a:lnTo>
                  <a:lnTo>
                    <a:pt x="187" y="3"/>
                  </a:lnTo>
                  <a:lnTo>
                    <a:pt x="2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63653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06"/>
          <p:cNvGrpSpPr/>
          <p:nvPr/>
        </p:nvGrpSpPr>
        <p:grpSpPr>
          <a:xfrm>
            <a:off x="2609123" y="304989"/>
            <a:ext cx="5103440" cy="6148237"/>
            <a:chOff x="6294438" y="2682875"/>
            <a:chExt cx="509588" cy="558800"/>
          </a:xfrm>
          <a:solidFill>
            <a:schemeClr val="accent1">
              <a:lumMod val="75000"/>
              <a:alpha val="10000"/>
            </a:schemeClr>
          </a:solidFill>
        </p:grpSpPr>
        <p:sp>
          <p:nvSpPr>
            <p:cNvPr id="5" name="Freeform 131"/>
            <p:cNvSpPr>
              <a:spLocks noEditPoints="1"/>
            </p:cNvSpPr>
            <p:nvPr/>
          </p:nvSpPr>
          <p:spPr bwMode="auto">
            <a:xfrm>
              <a:off x="6376988" y="2768600"/>
              <a:ext cx="342900" cy="473075"/>
            </a:xfrm>
            <a:custGeom>
              <a:avLst/>
              <a:gdLst>
                <a:gd name="T0" fmla="*/ 719 w 1942"/>
                <a:gd name="T1" fmla="*/ 319 h 2978"/>
                <a:gd name="T2" fmla="*/ 459 w 1942"/>
                <a:gd name="T3" fmla="*/ 496 h 2978"/>
                <a:gd name="T4" fmla="*/ 291 w 1942"/>
                <a:gd name="T5" fmla="*/ 769 h 2978"/>
                <a:gd name="T6" fmla="*/ 248 w 1942"/>
                <a:gd name="T7" fmla="*/ 1100 h 2978"/>
                <a:gd name="T8" fmla="*/ 300 w 1942"/>
                <a:gd name="T9" fmla="*/ 1365 h 2978"/>
                <a:gd name="T10" fmla="*/ 397 w 1942"/>
                <a:gd name="T11" fmla="*/ 1566 h 2978"/>
                <a:gd name="T12" fmla="*/ 508 w 1942"/>
                <a:gd name="T13" fmla="*/ 1751 h 2978"/>
                <a:gd name="T14" fmla="*/ 577 w 1942"/>
                <a:gd name="T15" fmla="*/ 1960 h 2978"/>
                <a:gd name="T16" fmla="*/ 619 w 1942"/>
                <a:gd name="T17" fmla="*/ 2104 h 2978"/>
                <a:gd name="T18" fmla="*/ 1288 w 1942"/>
                <a:gd name="T19" fmla="*/ 2140 h 2978"/>
                <a:gd name="T20" fmla="*/ 1361 w 1942"/>
                <a:gd name="T21" fmla="*/ 2035 h 2978"/>
                <a:gd name="T22" fmla="*/ 1398 w 1942"/>
                <a:gd name="T23" fmla="*/ 1831 h 2978"/>
                <a:gd name="T24" fmla="*/ 1503 w 1942"/>
                <a:gd name="T25" fmla="*/ 1636 h 2978"/>
                <a:gd name="T26" fmla="*/ 1606 w 1942"/>
                <a:gd name="T27" fmla="*/ 1452 h 2978"/>
                <a:gd name="T28" fmla="*/ 1682 w 1942"/>
                <a:gd name="T29" fmla="*/ 1216 h 2978"/>
                <a:gd name="T30" fmla="*/ 1686 w 1942"/>
                <a:gd name="T31" fmla="*/ 899 h 2978"/>
                <a:gd name="T32" fmla="*/ 1564 w 1942"/>
                <a:gd name="T33" fmla="*/ 596 h 2978"/>
                <a:gd name="T34" fmla="*/ 1337 w 1942"/>
                <a:gd name="T35" fmla="*/ 375 h 2978"/>
                <a:gd name="T36" fmla="*/ 1038 w 1942"/>
                <a:gd name="T37" fmla="*/ 275 h 2978"/>
                <a:gd name="T38" fmla="*/ 1204 w 1942"/>
                <a:gd name="T39" fmla="*/ 31 h 2978"/>
                <a:gd name="T40" fmla="*/ 1544 w 1942"/>
                <a:gd name="T41" fmla="*/ 201 h 2978"/>
                <a:gd name="T42" fmla="*/ 1797 w 1942"/>
                <a:gd name="T43" fmla="*/ 490 h 2978"/>
                <a:gd name="T44" fmla="*/ 1929 w 1942"/>
                <a:gd name="T45" fmla="*/ 868 h 2978"/>
                <a:gd name="T46" fmla="*/ 1927 w 1942"/>
                <a:gd name="T47" fmla="*/ 1240 h 2978"/>
                <a:gd name="T48" fmla="*/ 1852 w 1942"/>
                <a:gd name="T49" fmla="*/ 1515 h 2978"/>
                <a:gd name="T50" fmla="*/ 1748 w 1942"/>
                <a:gd name="T51" fmla="*/ 1720 h 2978"/>
                <a:gd name="T52" fmla="*/ 1641 w 1942"/>
                <a:gd name="T53" fmla="*/ 1898 h 2978"/>
                <a:gd name="T54" fmla="*/ 1605 w 1942"/>
                <a:gd name="T55" fmla="*/ 2058 h 2978"/>
                <a:gd name="T56" fmla="*/ 1505 w 1942"/>
                <a:gd name="T57" fmla="*/ 2287 h 2978"/>
                <a:gd name="T58" fmla="*/ 1424 w 1942"/>
                <a:gd name="T59" fmla="*/ 2440 h 2978"/>
                <a:gd name="T60" fmla="*/ 1417 w 1942"/>
                <a:gd name="T61" fmla="*/ 2584 h 2978"/>
                <a:gd name="T62" fmla="*/ 1414 w 1942"/>
                <a:gd name="T63" fmla="*/ 2651 h 2978"/>
                <a:gd name="T64" fmla="*/ 1385 w 1942"/>
                <a:gd name="T65" fmla="*/ 2739 h 2978"/>
                <a:gd name="T66" fmla="*/ 1283 w 1942"/>
                <a:gd name="T67" fmla="*/ 2836 h 2978"/>
                <a:gd name="T68" fmla="*/ 1134 w 1942"/>
                <a:gd name="T69" fmla="*/ 2956 h 2978"/>
                <a:gd name="T70" fmla="*/ 853 w 1942"/>
                <a:gd name="T71" fmla="*/ 2976 h 2978"/>
                <a:gd name="T72" fmla="*/ 730 w 1942"/>
                <a:gd name="T73" fmla="*/ 2870 h 2978"/>
                <a:gd name="T74" fmla="*/ 581 w 1942"/>
                <a:gd name="T75" fmla="*/ 2772 h 2978"/>
                <a:gd name="T76" fmla="*/ 532 w 1942"/>
                <a:gd name="T77" fmla="*/ 2669 h 2978"/>
                <a:gd name="T78" fmla="*/ 528 w 1942"/>
                <a:gd name="T79" fmla="*/ 2623 h 2978"/>
                <a:gd name="T80" fmla="*/ 522 w 1942"/>
                <a:gd name="T81" fmla="*/ 2500 h 2978"/>
                <a:gd name="T82" fmla="*/ 515 w 1942"/>
                <a:gd name="T83" fmla="*/ 2363 h 2978"/>
                <a:gd name="T84" fmla="*/ 361 w 1942"/>
                <a:gd name="T85" fmla="*/ 2154 h 2978"/>
                <a:gd name="T86" fmla="*/ 325 w 1942"/>
                <a:gd name="T87" fmla="*/ 1956 h 2978"/>
                <a:gd name="T88" fmla="*/ 237 w 1942"/>
                <a:gd name="T89" fmla="*/ 1789 h 2978"/>
                <a:gd name="T90" fmla="*/ 132 w 1942"/>
                <a:gd name="T91" fmla="*/ 1604 h 2978"/>
                <a:gd name="T92" fmla="*/ 40 w 1942"/>
                <a:gd name="T93" fmla="*/ 1360 h 2978"/>
                <a:gd name="T94" fmla="*/ 0 w 1942"/>
                <a:gd name="T95" fmla="*/ 1036 h 2978"/>
                <a:gd name="T96" fmla="*/ 77 w 1942"/>
                <a:gd name="T97" fmla="*/ 633 h 2978"/>
                <a:gd name="T98" fmla="*/ 285 w 1942"/>
                <a:gd name="T99" fmla="*/ 305 h 2978"/>
                <a:gd name="T100" fmla="*/ 594 w 1942"/>
                <a:gd name="T101" fmla="*/ 82 h 2978"/>
                <a:gd name="T102" fmla="*/ 971 w 1942"/>
                <a:gd name="T103" fmla="*/ 0 h 29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942" h="2978">
                  <a:moveTo>
                    <a:pt x="971" y="271"/>
                  </a:moveTo>
                  <a:lnTo>
                    <a:pt x="905" y="275"/>
                  </a:lnTo>
                  <a:lnTo>
                    <a:pt x="841" y="284"/>
                  </a:lnTo>
                  <a:lnTo>
                    <a:pt x="779" y="299"/>
                  </a:lnTo>
                  <a:lnTo>
                    <a:pt x="719" y="319"/>
                  </a:lnTo>
                  <a:lnTo>
                    <a:pt x="660" y="346"/>
                  </a:lnTo>
                  <a:lnTo>
                    <a:pt x="605" y="377"/>
                  </a:lnTo>
                  <a:lnTo>
                    <a:pt x="553" y="412"/>
                  </a:lnTo>
                  <a:lnTo>
                    <a:pt x="505" y="452"/>
                  </a:lnTo>
                  <a:lnTo>
                    <a:pt x="459" y="496"/>
                  </a:lnTo>
                  <a:lnTo>
                    <a:pt x="417" y="544"/>
                  </a:lnTo>
                  <a:lnTo>
                    <a:pt x="380" y="596"/>
                  </a:lnTo>
                  <a:lnTo>
                    <a:pt x="345" y="651"/>
                  </a:lnTo>
                  <a:lnTo>
                    <a:pt x="316" y="708"/>
                  </a:lnTo>
                  <a:lnTo>
                    <a:pt x="291" y="769"/>
                  </a:lnTo>
                  <a:lnTo>
                    <a:pt x="272" y="833"/>
                  </a:lnTo>
                  <a:lnTo>
                    <a:pt x="258" y="899"/>
                  </a:lnTo>
                  <a:lnTo>
                    <a:pt x="249" y="966"/>
                  </a:lnTo>
                  <a:lnTo>
                    <a:pt x="246" y="1036"/>
                  </a:lnTo>
                  <a:lnTo>
                    <a:pt x="248" y="1100"/>
                  </a:lnTo>
                  <a:lnTo>
                    <a:pt x="253" y="1160"/>
                  </a:lnTo>
                  <a:lnTo>
                    <a:pt x="261" y="1216"/>
                  </a:lnTo>
                  <a:lnTo>
                    <a:pt x="272" y="1269"/>
                  </a:lnTo>
                  <a:lnTo>
                    <a:pt x="285" y="1319"/>
                  </a:lnTo>
                  <a:lnTo>
                    <a:pt x="300" y="1365"/>
                  </a:lnTo>
                  <a:lnTo>
                    <a:pt x="317" y="1410"/>
                  </a:lnTo>
                  <a:lnTo>
                    <a:pt x="336" y="1452"/>
                  </a:lnTo>
                  <a:lnTo>
                    <a:pt x="356" y="1491"/>
                  </a:lnTo>
                  <a:lnTo>
                    <a:pt x="377" y="1529"/>
                  </a:lnTo>
                  <a:lnTo>
                    <a:pt x="397" y="1566"/>
                  </a:lnTo>
                  <a:lnTo>
                    <a:pt x="419" y="1601"/>
                  </a:lnTo>
                  <a:lnTo>
                    <a:pt x="439" y="1635"/>
                  </a:lnTo>
                  <a:lnTo>
                    <a:pt x="463" y="1674"/>
                  </a:lnTo>
                  <a:lnTo>
                    <a:pt x="486" y="1713"/>
                  </a:lnTo>
                  <a:lnTo>
                    <a:pt x="508" y="1751"/>
                  </a:lnTo>
                  <a:lnTo>
                    <a:pt x="528" y="1790"/>
                  </a:lnTo>
                  <a:lnTo>
                    <a:pt x="545" y="1831"/>
                  </a:lnTo>
                  <a:lnTo>
                    <a:pt x="559" y="1872"/>
                  </a:lnTo>
                  <a:lnTo>
                    <a:pt x="570" y="1915"/>
                  </a:lnTo>
                  <a:lnTo>
                    <a:pt x="577" y="1960"/>
                  </a:lnTo>
                  <a:lnTo>
                    <a:pt x="579" y="2008"/>
                  </a:lnTo>
                  <a:lnTo>
                    <a:pt x="582" y="2035"/>
                  </a:lnTo>
                  <a:lnTo>
                    <a:pt x="591" y="2060"/>
                  </a:lnTo>
                  <a:lnTo>
                    <a:pt x="603" y="2083"/>
                  </a:lnTo>
                  <a:lnTo>
                    <a:pt x="619" y="2104"/>
                  </a:lnTo>
                  <a:lnTo>
                    <a:pt x="636" y="2123"/>
                  </a:lnTo>
                  <a:lnTo>
                    <a:pt x="654" y="2140"/>
                  </a:lnTo>
                  <a:lnTo>
                    <a:pt x="671" y="2154"/>
                  </a:lnTo>
                  <a:lnTo>
                    <a:pt x="1271" y="2154"/>
                  </a:lnTo>
                  <a:lnTo>
                    <a:pt x="1288" y="2140"/>
                  </a:lnTo>
                  <a:lnTo>
                    <a:pt x="1306" y="2123"/>
                  </a:lnTo>
                  <a:lnTo>
                    <a:pt x="1324" y="2104"/>
                  </a:lnTo>
                  <a:lnTo>
                    <a:pt x="1339" y="2083"/>
                  </a:lnTo>
                  <a:lnTo>
                    <a:pt x="1352" y="2060"/>
                  </a:lnTo>
                  <a:lnTo>
                    <a:pt x="1361" y="2035"/>
                  </a:lnTo>
                  <a:lnTo>
                    <a:pt x="1364" y="2008"/>
                  </a:lnTo>
                  <a:lnTo>
                    <a:pt x="1366" y="1960"/>
                  </a:lnTo>
                  <a:lnTo>
                    <a:pt x="1373" y="1915"/>
                  </a:lnTo>
                  <a:lnTo>
                    <a:pt x="1384" y="1872"/>
                  </a:lnTo>
                  <a:lnTo>
                    <a:pt x="1398" y="1831"/>
                  </a:lnTo>
                  <a:lnTo>
                    <a:pt x="1415" y="1791"/>
                  </a:lnTo>
                  <a:lnTo>
                    <a:pt x="1435" y="1751"/>
                  </a:lnTo>
                  <a:lnTo>
                    <a:pt x="1456" y="1713"/>
                  </a:lnTo>
                  <a:lnTo>
                    <a:pt x="1479" y="1675"/>
                  </a:lnTo>
                  <a:lnTo>
                    <a:pt x="1503" y="1636"/>
                  </a:lnTo>
                  <a:lnTo>
                    <a:pt x="1524" y="1602"/>
                  </a:lnTo>
                  <a:lnTo>
                    <a:pt x="1545" y="1567"/>
                  </a:lnTo>
                  <a:lnTo>
                    <a:pt x="1566" y="1530"/>
                  </a:lnTo>
                  <a:lnTo>
                    <a:pt x="1587" y="1491"/>
                  </a:lnTo>
                  <a:lnTo>
                    <a:pt x="1606" y="1452"/>
                  </a:lnTo>
                  <a:lnTo>
                    <a:pt x="1625" y="1410"/>
                  </a:lnTo>
                  <a:lnTo>
                    <a:pt x="1642" y="1365"/>
                  </a:lnTo>
                  <a:lnTo>
                    <a:pt x="1657" y="1319"/>
                  </a:lnTo>
                  <a:lnTo>
                    <a:pt x="1670" y="1269"/>
                  </a:lnTo>
                  <a:lnTo>
                    <a:pt x="1682" y="1216"/>
                  </a:lnTo>
                  <a:lnTo>
                    <a:pt x="1690" y="1160"/>
                  </a:lnTo>
                  <a:lnTo>
                    <a:pt x="1695" y="1100"/>
                  </a:lnTo>
                  <a:lnTo>
                    <a:pt x="1697" y="1036"/>
                  </a:lnTo>
                  <a:lnTo>
                    <a:pt x="1694" y="966"/>
                  </a:lnTo>
                  <a:lnTo>
                    <a:pt x="1686" y="899"/>
                  </a:lnTo>
                  <a:lnTo>
                    <a:pt x="1670" y="832"/>
                  </a:lnTo>
                  <a:lnTo>
                    <a:pt x="1651" y="769"/>
                  </a:lnTo>
                  <a:lnTo>
                    <a:pt x="1627" y="708"/>
                  </a:lnTo>
                  <a:lnTo>
                    <a:pt x="1597" y="650"/>
                  </a:lnTo>
                  <a:lnTo>
                    <a:pt x="1564" y="596"/>
                  </a:lnTo>
                  <a:lnTo>
                    <a:pt x="1526" y="544"/>
                  </a:lnTo>
                  <a:lnTo>
                    <a:pt x="1484" y="496"/>
                  </a:lnTo>
                  <a:lnTo>
                    <a:pt x="1439" y="452"/>
                  </a:lnTo>
                  <a:lnTo>
                    <a:pt x="1390" y="411"/>
                  </a:lnTo>
                  <a:lnTo>
                    <a:pt x="1337" y="375"/>
                  </a:lnTo>
                  <a:lnTo>
                    <a:pt x="1282" y="346"/>
                  </a:lnTo>
                  <a:lnTo>
                    <a:pt x="1224" y="319"/>
                  </a:lnTo>
                  <a:lnTo>
                    <a:pt x="1164" y="299"/>
                  </a:lnTo>
                  <a:lnTo>
                    <a:pt x="1102" y="284"/>
                  </a:lnTo>
                  <a:lnTo>
                    <a:pt x="1038" y="275"/>
                  </a:lnTo>
                  <a:lnTo>
                    <a:pt x="971" y="271"/>
                  </a:lnTo>
                  <a:close/>
                  <a:moveTo>
                    <a:pt x="971" y="0"/>
                  </a:moveTo>
                  <a:lnTo>
                    <a:pt x="1051" y="4"/>
                  </a:lnTo>
                  <a:lnTo>
                    <a:pt x="1129" y="15"/>
                  </a:lnTo>
                  <a:lnTo>
                    <a:pt x="1204" y="31"/>
                  </a:lnTo>
                  <a:lnTo>
                    <a:pt x="1278" y="54"/>
                  </a:lnTo>
                  <a:lnTo>
                    <a:pt x="1349" y="82"/>
                  </a:lnTo>
                  <a:lnTo>
                    <a:pt x="1417" y="117"/>
                  </a:lnTo>
                  <a:lnTo>
                    <a:pt x="1482" y="156"/>
                  </a:lnTo>
                  <a:lnTo>
                    <a:pt x="1544" y="201"/>
                  </a:lnTo>
                  <a:lnTo>
                    <a:pt x="1602" y="250"/>
                  </a:lnTo>
                  <a:lnTo>
                    <a:pt x="1657" y="305"/>
                  </a:lnTo>
                  <a:lnTo>
                    <a:pt x="1708" y="362"/>
                  </a:lnTo>
                  <a:lnTo>
                    <a:pt x="1755" y="425"/>
                  </a:lnTo>
                  <a:lnTo>
                    <a:pt x="1797" y="490"/>
                  </a:lnTo>
                  <a:lnTo>
                    <a:pt x="1834" y="560"/>
                  </a:lnTo>
                  <a:lnTo>
                    <a:pt x="1866" y="633"/>
                  </a:lnTo>
                  <a:lnTo>
                    <a:pt x="1892" y="709"/>
                  </a:lnTo>
                  <a:lnTo>
                    <a:pt x="1914" y="787"/>
                  </a:lnTo>
                  <a:lnTo>
                    <a:pt x="1929" y="868"/>
                  </a:lnTo>
                  <a:lnTo>
                    <a:pt x="1939" y="951"/>
                  </a:lnTo>
                  <a:lnTo>
                    <a:pt x="1942" y="1036"/>
                  </a:lnTo>
                  <a:lnTo>
                    <a:pt x="1940" y="1108"/>
                  </a:lnTo>
                  <a:lnTo>
                    <a:pt x="1935" y="1176"/>
                  </a:lnTo>
                  <a:lnTo>
                    <a:pt x="1927" y="1240"/>
                  </a:lnTo>
                  <a:lnTo>
                    <a:pt x="1916" y="1302"/>
                  </a:lnTo>
                  <a:lnTo>
                    <a:pt x="1903" y="1360"/>
                  </a:lnTo>
                  <a:lnTo>
                    <a:pt x="1888" y="1414"/>
                  </a:lnTo>
                  <a:lnTo>
                    <a:pt x="1870" y="1466"/>
                  </a:lnTo>
                  <a:lnTo>
                    <a:pt x="1852" y="1515"/>
                  </a:lnTo>
                  <a:lnTo>
                    <a:pt x="1832" y="1560"/>
                  </a:lnTo>
                  <a:lnTo>
                    <a:pt x="1812" y="1603"/>
                  </a:lnTo>
                  <a:lnTo>
                    <a:pt x="1790" y="1645"/>
                  </a:lnTo>
                  <a:lnTo>
                    <a:pt x="1769" y="1684"/>
                  </a:lnTo>
                  <a:lnTo>
                    <a:pt x="1748" y="1720"/>
                  </a:lnTo>
                  <a:lnTo>
                    <a:pt x="1727" y="1755"/>
                  </a:lnTo>
                  <a:lnTo>
                    <a:pt x="1706" y="1788"/>
                  </a:lnTo>
                  <a:lnTo>
                    <a:pt x="1682" y="1829"/>
                  </a:lnTo>
                  <a:lnTo>
                    <a:pt x="1659" y="1865"/>
                  </a:lnTo>
                  <a:lnTo>
                    <a:pt x="1641" y="1898"/>
                  </a:lnTo>
                  <a:lnTo>
                    <a:pt x="1627" y="1928"/>
                  </a:lnTo>
                  <a:lnTo>
                    <a:pt x="1617" y="1956"/>
                  </a:lnTo>
                  <a:lnTo>
                    <a:pt x="1610" y="1983"/>
                  </a:lnTo>
                  <a:lnTo>
                    <a:pt x="1608" y="2008"/>
                  </a:lnTo>
                  <a:lnTo>
                    <a:pt x="1605" y="2058"/>
                  </a:lnTo>
                  <a:lnTo>
                    <a:pt x="1596" y="2106"/>
                  </a:lnTo>
                  <a:lnTo>
                    <a:pt x="1582" y="2154"/>
                  </a:lnTo>
                  <a:lnTo>
                    <a:pt x="1561" y="2200"/>
                  </a:lnTo>
                  <a:lnTo>
                    <a:pt x="1536" y="2245"/>
                  </a:lnTo>
                  <a:lnTo>
                    <a:pt x="1505" y="2287"/>
                  </a:lnTo>
                  <a:lnTo>
                    <a:pt x="1469" y="2327"/>
                  </a:lnTo>
                  <a:lnTo>
                    <a:pt x="1428" y="2363"/>
                  </a:lnTo>
                  <a:lnTo>
                    <a:pt x="1427" y="2385"/>
                  </a:lnTo>
                  <a:lnTo>
                    <a:pt x="1426" y="2412"/>
                  </a:lnTo>
                  <a:lnTo>
                    <a:pt x="1424" y="2440"/>
                  </a:lnTo>
                  <a:lnTo>
                    <a:pt x="1423" y="2470"/>
                  </a:lnTo>
                  <a:lnTo>
                    <a:pt x="1421" y="2500"/>
                  </a:lnTo>
                  <a:lnTo>
                    <a:pt x="1420" y="2530"/>
                  </a:lnTo>
                  <a:lnTo>
                    <a:pt x="1418" y="2559"/>
                  </a:lnTo>
                  <a:lnTo>
                    <a:pt x="1417" y="2584"/>
                  </a:lnTo>
                  <a:lnTo>
                    <a:pt x="1416" y="2605"/>
                  </a:lnTo>
                  <a:lnTo>
                    <a:pt x="1415" y="2623"/>
                  </a:lnTo>
                  <a:lnTo>
                    <a:pt x="1415" y="2634"/>
                  </a:lnTo>
                  <a:lnTo>
                    <a:pt x="1414" y="2637"/>
                  </a:lnTo>
                  <a:lnTo>
                    <a:pt x="1414" y="2651"/>
                  </a:lnTo>
                  <a:lnTo>
                    <a:pt x="1412" y="2666"/>
                  </a:lnTo>
                  <a:lnTo>
                    <a:pt x="1408" y="2683"/>
                  </a:lnTo>
                  <a:lnTo>
                    <a:pt x="1403" y="2700"/>
                  </a:lnTo>
                  <a:lnTo>
                    <a:pt x="1395" y="2720"/>
                  </a:lnTo>
                  <a:lnTo>
                    <a:pt x="1385" y="2739"/>
                  </a:lnTo>
                  <a:lnTo>
                    <a:pt x="1372" y="2759"/>
                  </a:lnTo>
                  <a:lnTo>
                    <a:pt x="1356" y="2780"/>
                  </a:lnTo>
                  <a:lnTo>
                    <a:pt x="1335" y="2799"/>
                  </a:lnTo>
                  <a:lnTo>
                    <a:pt x="1311" y="2819"/>
                  </a:lnTo>
                  <a:lnTo>
                    <a:pt x="1283" y="2836"/>
                  </a:lnTo>
                  <a:lnTo>
                    <a:pt x="1251" y="2854"/>
                  </a:lnTo>
                  <a:lnTo>
                    <a:pt x="1213" y="2870"/>
                  </a:lnTo>
                  <a:lnTo>
                    <a:pt x="1191" y="2901"/>
                  </a:lnTo>
                  <a:lnTo>
                    <a:pt x="1164" y="2929"/>
                  </a:lnTo>
                  <a:lnTo>
                    <a:pt x="1134" y="2956"/>
                  </a:lnTo>
                  <a:lnTo>
                    <a:pt x="1113" y="2968"/>
                  </a:lnTo>
                  <a:lnTo>
                    <a:pt x="1090" y="2976"/>
                  </a:lnTo>
                  <a:lnTo>
                    <a:pt x="1066" y="2978"/>
                  </a:lnTo>
                  <a:lnTo>
                    <a:pt x="877" y="2978"/>
                  </a:lnTo>
                  <a:lnTo>
                    <a:pt x="853" y="2976"/>
                  </a:lnTo>
                  <a:lnTo>
                    <a:pt x="830" y="2968"/>
                  </a:lnTo>
                  <a:lnTo>
                    <a:pt x="809" y="2956"/>
                  </a:lnTo>
                  <a:lnTo>
                    <a:pt x="779" y="2929"/>
                  </a:lnTo>
                  <a:lnTo>
                    <a:pt x="752" y="2901"/>
                  </a:lnTo>
                  <a:lnTo>
                    <a:pt x="730" y="2870"/>
                  </a:lnTo>
                  <a:lnTo>
                    <a:pt x="690" y="2852"/>
                  </a:lnTo>
                  <a:lnTo>
                    <a:pt x="655" y="2834"/>
                  </a:lnTo>
                  <a:lnTo>
                    <a:pt x="625" y="2814"/>
                  </a:lnTo>
                  <a:lnTo>
                    <a:pt x="601" y="2793"/>
                  </a:lnTo>
                  <a:lnTo>
                    <a:pt x="581" y="2772"/>
                  </a:lnTo>
                  <a:lnTo>
                    <a:pt x="565" y="2750"/>
                  </a:lnTo>
                  <a:lnTo>
                    <a:pt x="553" y="2729"/>
                  </a:lnTo>
                  <a:lnTo>
                    <a:pt x="543" y="2708"/>
                  </a:lnTo>
                  <a:lnTo>
                    <a:pt x="537" y="2688"/>
                  </a:lnTo>
                  <a:lnTo>
                    <a:pt x="532" y="2669"/>
                  </a:lnTo>
                  <a:lnTo>
                    <a:pt x="530" y="2653"/>
                  </a:lnTo>
                  <a:lnTo>
                    <a:pt x="529" y="2637"/>
                  </a:lnTo>
                  <a:lnTo>
                    <a:pt x="529" y="2637"/>
                  </a:lnTo>
                  <a:lnTo>
                    <a:pt x="529" y="2634"/>
                  </a:lnTo>
                  <a:lnTo>
                    <a:pt x="528" y="2623"/>
                  </a:lnTo>
                  <a:lnTo>
                    <a:pt x="527" y="2605"/>
                  </a:lnTo>
                  <a:lnTo>
                    <a:pt x="526" y="2584"/>
                  </a:lnTo>
                  <a:lnTo>
                    <a:pt x="525" y="2559"/>
                  </a:lnTo>
                  <a:lnTo>
                    <a:pt x="523" y="2530"/>
                  </a:lnTo>
                  <a:lnTo>
                    <a:pt x="522" y="2500"/>
                  </a:lnTo>
                  <a:lnTo>
                    <a:pt x="520" y="2470"/>
                  </a:lnTo>
                  <a:lnTo>
                    <a:pt x="519" y="2440"/>
                  </a:lnTo>
                  <a:lnTo>
                    <a:pt x="517" y="2412"/>
                  </a:lnTo>
                  <a:lnTo>
                    <a:pt x="516" y="2385"/>
                  </a:lnTo>
                  <a:lnTo>
                    <a:pt x="515" y="2363"/>
                  </a:lnTo>
                  <a:lnTo>
                    <a:pt x="474" y="2327"/>
                  </a:lnTo>
                  <a:lnTo>
                    <a:pt x="438" y="2287"/>
                  </a:lnTo>
                  <a:lnTo>
                    <a:pt x="407" y="2245"/>
                  </a:lnTo>
                  <a:lnTo>
                    <a:pt x="382" y="2200"/>
                  </a:lnTo>
                  <a:lnTo>
                    <a:pt x="361" y="2154"/>
                  </a:lnTo>
                  <a:lnTo>
                    <a:pt x="346" y="2106"/>
                  </a:lnTo>
                  <a:lnTo>
                    <a:pt x="337" y="2058"/>
                  </a:lnTo>
                  <a:lnTo>
                    <a:pt x="334" y="2008"/>
                  </a:lnTo>
                  <a:lnTo>
                    <a:pt x="332" y="1983"/>
                  </a:lnTo>
                  <a:lnTo>
                    <a:pt x="325" y="1956"/>
                  </a:lnTo>
                  <a:lnTo>
                    <a:pt x="315" y="1928"/>
                  </a:lnTo>
                  <a:lnTo>
                    <a:pt x="301" y="1898"/>
                  </a:lnTo>
                  <a:lnTo>
                    <a:pt x="283" y="1865"/>
                  </a:lnTo>
                  <a:lnTo>
                    <a:pt x="262" y="1829"/>
                  </a:lnTo>
                  <a:lnTo>
                    <a:pt x="237" y="1789"/>
                  </a:lnTo>
                  <a:lnTo>
                    <a:pt x="217" y="1756"/>
                  </a:lnTo>
                  <a:lnTo>
                    <a:pt x="196" y="1720"/>
                  </a:lnTo>
                  <a:lnTo>
                    <a:pt x="174" y="1684"/>
                  </a:lnTo>
                  <a:lnTo>
                    <a:pt x="153" y="1645"/>
                  </a:lnTo>
                  <a:lnTo>
                    <a:pt x="132" y="1604"/>
                  </a:lnTo>
                  <a:lnTo>
                    <a:pt x="111" y="1560"/>
                  </a:lnTo>
                  <a:lnTo>
                    <a:pt x="91" y="1515"/>
                  </a:lnTo>
                  <a:lnTo>
                    <a:pt x="73" y="1466"/>
                  </a:lnTo>
                  <a:lnTo>
                    <a:pt x="55" y="1414"/>
                  </a:lnTo>
                  <a:lnTo>
                    <a:pt x="40" y="1360"/>
                  </a:lnTo>
                  <a:lnTo>
                    <a:pt x="27" y="1302"/>
                  </a:lnTo>
                  <a:lnTo>
                    <a:pt x="15" y="1240"/>
                  </a:lnTo>
                  <a:lnTo>
                    <a:pt x="7" y="1176"/>
                  </a:lnTo>
                  <a:lnTo>
                    <a:pt x="2" y="1108"/>
                  </a:lnTo>
                  <a:lnTo>
                    <a:pt x="0" y="1036"/>
                  </a:lnTo>
                  <a:lnTo>
                    <a:pt x="3" y="951"/>
                  </a:lnTo>
                  <a:lnTo>
                    <a:pt x="13" y="868"/>
                  </a:lnTo>
                  <a:lnTo>
                    <a:pt x="29" y="787"/>
                  </a:lnTo>
                  <a:lnTo>
                    <a:pt x="51" y="709"/>
                  </a:lnTo>
                  <a:lnTo>
                    <a:pt x="77" y="633"/>
                  </a:lnTo>
                  <a:lnTo>
                    <a:pt x="109" y="560"/>
                  </a:lnTo>
                  <a:lnTo>
                    <a:pt x="146" y="490"/>
                  </a:lnTo>
                  <a:lnTo>
                    <a:pt x="188" y="425"/>
                  </a:lnTo>
                  <a:lnTo>
                    <a:pt x="235" y="362"/>
                  </a:lnTo>
                  <a:lnTo>
                    <a:pt x="285" y="305"/>
                  </a:lnTo>
                  <a:lnTo>
                    <a:pt x="340" y="250"/>
                  </a:lnTo>
                  <a:lnTo>
                    <a:pt x="399" y="201"/>
                  </a:lnTo>
                  <a:lnTo>
                    <a:pt x="461" y="156"/>
                  </a:lnTo>
                  <a:lnTo>
                    <a:pt x="526" y="117"/>
                  </a:lnTo>
                  <a:lnTo>
                    <a:pt x="594" y="82"/>
                  </a:lnTo>
                  <a:lnTo>
                    <a:pt x="665" y="54"/>
                  </a:lnTo>
                  <a:lnTo>
                    <a:pt x="739" y="31"/>
                  </a:lnTo>
                  <a:lnTo>
                    <a:pt x="814" y="15"/>
                  </a:lnTo>
                  <a:lnTo>
                    <a:pt x="892" y="4"/>
                  </a:lnTo>
                  <a:lnTo>
                    <a:pt x="97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6" name="Freeform 132"/>
            <p:cNvSpPr>
              <a:spLocks/>
            </p:cNvSpPr>
            <p:nvPr/>
          </p:nvSpPr>
          <p:spPr bwMode="auto">
            <a:xfrm>
              <a:off x="6537326" y="2682875"/>
              <a:ext cx="22225" cy="52388"/>
            </a:xfrm>
            <a:custGeom>
              <a:avLst/>
              <a:gdLst>
                <a:gd name="T0" fmla="*/ 61 w 123"/>
                <a:gd name="T1" fmla="*/ 0 h 337"/>
                <a:gd name="T2" fmla="*/ 61 w 123"/>
                <a:gd name="T3" fmla="*/ 0 h 337"/>
                <a:gd name="T4" fmla="*/ 77 w 123"/>
                <a:gd name="T5" fmla="*/ 2 h 337"/>
                <a:gd name="T6" fmla="*/ 92 w 123"/>
                <a:gd name="T7" fmla="*/ 8 h 337"/>
                <a:gd name="T8" fmla="*/ 105 w 123"/>
                <a:gd name="T9" fmla="*/ 20 h 337"/>
                <a:gd name="T10" fmla="*/ 115 w 123"/>
                <a:gd name="T11" fmla="*/ 33 h 337"/>
                <a:gd name="T12" fmla="*/ 121 w 123"/>
                <a:gd name="T13" fmla="*/ 49 h 337"/>
                <a:gd name="T14" fmla="*/ 123 w 123"/>
                <a:gd name="T15" fmla="*/ 67 h 337"/>
                <a:gd name="T16" fmla="*/ 123 w 123"/>
                <a:gd name="T17" fmla="*/ 269 h 337"/>
                <a:gd name="T18" fmla="*/ 121 w 123"/>
                <a:gd name="T19" fmla="*/ 288 h 337"/>
                <a:gd name="T20" fmla="*/ 115 w 123"/>
                <a:gd name="T21" fmla="*/ 304 h 337"/>
                <a:gd name="T22" fmla="*/ 105 w 123"/>
                <a:gd name="T23" fmla="*/ 318 h 337"/>
                <a:gd name="T24" fmla="*/ 92 w 123"/>
                <a:gd name="T25" fmla="*/ 328 h 337"/>
                <a:gd name="T26" fmla="*/ 77 w 123"/>
                <a:gd name="T27" fmla="*/ 335 h 337"/>
                <a:gd name="T28" fmla="*/ 61 w 123"/>
                <a:gd name="T29" fmla="*/ 337 h 337"/>
                <a:gd name="T30" fmla="*/ 45 w 123"/>
                <a:gd name="T31" fmla="*/ 335 h 337"/>
                <a:gd name="T32" fmla="*/ 30 w 123"/>
                <a:gd name="T33" fmla="*/ 328 h 337"/>
                <a:gd name="T34" fmla="*/ 18 w 123"/>
                <a:gd name="T35" fmla="*/ 318 h 337"/>
                <a:gd name="T36" fmla="*/ 8 w 123"/>
                <a:gd name="T37" fmla="*/ 304 h 337"/>
                <a:gd name="T38" fmla="*/ 2 w 123"/>
                <a:gd name="T39" fmla="*/ 288 h 337"/>
                <a:gd name="T40" fmla="*/ 0 w 123"/>
                <a:gd name="T41" fmla="*/ 269 h 337"/>
                <a:gd name="T42" fmla="*/ 0 w 123"/>
                <a:gd name="T43" fmla="*/ 67 h 337"/>
                <a:gd name="T44" fmla="*/ 2 w 123"/>
                <a:gd name="T45" fmla="*/ 49 h 337"/>
                <a:gd name="T46" fmla="*/ 8 w 123"/>
                <a:gd name="T47" fmla="*/ 33 h 337"/>
                <a:gd name="T48" fmla="*/ 18 w 123"/>
                <a:gd name="T49" fmla="*/ 20 h 337"/>
                <a:gd name="T50" fmla="*/ 30 w 123"/>
                <a:gd name="T51" fmla="*/ 8 h 337"/>
                <a:gd name="T52" fmla="*/ 45 w 123"/>
                <a:gd name="T53" fmla="*/ 2 h 337"/>
                <a:gd name="T54" fmla="*/ 61 w 123"/>
                <a:gd name="T55" fmla="*/ 0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23" h="337">
                  <a:moveTo>
                    <a:pt x="61" y="0"/>
                  </a:moveTo>
                  <a:lnTo>
                    <a:pt x="61" y="0"/>
                  </a:lnTo>
                  <a:lnTo>
                    <a:pt x="77" y="2"/>
                  </a:lnTo>
                  <a:lnTo>
                    <a:pt x="92" y="8"/>
                  </a:lnTo>
                  <a:lnTo>
                    <a:pt x="105" y="20"/>
                  </a:lnTo>
                  <a:lnTo>
                    <a:pt x="115" y="33"/>
                  </a:lnTo>
                  <a:lnTo>
                    <a:pt x="121" y="49"/>
                  </a:lnTo>
                  <a:lnTo>
                    <a:pt x="123" y="67"/>
                  </a:lnTo>
                  <a:lnTo>
                    <a:pt x="123" y="269"/>
                  </a:lnTo>
                  <a:lnTo>
                    <a:pt x="121" y="288"/>
                  </a:lnTo>
                  <a:lnTo>
                    <a:pt x="115" y="304"/>
                  </a:lnTo>
                  <a:lnTo>
                    <a:pt x="105" y="318"/>
                  </a:lnTo>
                  <a:lnTo>
                    <a:pt x="92" y="328"/>
                  </a:lnTo>
                  <a:lnTo>
                    <a:pt x="77" y="335"/>
                  </a:lnTo>
                  <a:lnTo>
                    <a:pt x="61" y="337"/>
                  </a:lnTo>
                  <a:lnTo>
                    <a:pt x="45" y="335"/>
                  </a:lnTo>
                  <a:lnTo>
                    <a:pt x="30" y="328"/>
                  </a:lnTo>
                  <a:lnTo>
                    <a:pt x="18" y="318"/>
                  </a:lnTo>
                  <a:lnTo>
                    <a:pt x="8" y="304"/>
                  </a:lnTo>
                  <a:lnTo>
                    <a:pt x="2" y="288"/>
                  </a:lnTo>
                  <a:lnTo>
                    <a:pt x="0" y="269"/>
                  </a:lnTo>
                  <a:lnTo>
                    <a:pt x="0" y="67"/>
                  </a:lnTo>
                  <a:lnTo>
                    <a:pt x="2" y="49"/>
                  </a:lnTo>
                  <a:lnTo>
                    <a:pt x="8" y="33"/>
                  </a:lnTo>
                  <a:lnTo>
                    <a:pt x="18" y="20"/>
                  </a:lnTo>
                  <a:lnTo>
                    <a:pt x="30" y="8"/>
                  </a:lnTo>
                  <a:lnTo>
                    <a:pt x="45" y="2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" name="Freeform 133"/>
            <p:cNvSpPr>
              <a:spLocks/>
            </p:cNvSpPr>
            <p:nvPr/>
          </p:nvSpPr>
          <p:spPr bwMode="auto">
            <a:xfrm>
              <a:off x="6416676" y="2714625"/>
              <a:ext cx="38100" cy="49213"/>
            </a:xfrm>
            <a:custGeom>
              <a:avLst/>
              <a:gdLst>
                <a:gd name="T0" fmla="*/ 61 w 215"/>
                <a:gd name="T1" fmla="*/ 0 h 312"/>
                <a:gd name="T2" fmla="*/ 77 w 215"/>
                <a:gd name="T3" fmla="*/ 2 h 312"/>
                <a:gd name="T4" fmla="*/ 91 w 215"/>
                <a:gd name="T5" fmla="*/ 9 h 312"/>
                <a:gd name="T6" fmla="*/ 104 w 215"/>
                <a:gd name="T7" fmla="*/ 20 h 312"/>
                <a:gd name="T8" fmla="*/ 114 w 215"/>
                <a:gd name="T9" fmla="*/ 34 h 312"/>
                <a:gd name="T10" fmla="*/ 207 w 215"/>
                <a:gd name="T11" fmla="*/ 210 h 312"/>
                <a:gd name="T12" fmla="*/ 213 w 215"/>
                <a:gd name="T13" fmla="*/ 227 h 312"/>
                <a:gd name="T14" fmla="*/ 215 w 215"/>
                <a:gd name="T15" fmla="*/ 245 h 312"/>
                <a:gd name="T16" fmla="*/ 213 w 215"/>
                <a:gd name="T17" fmla="*/ 261 h 312"/>
                <a:gd name="T18" fmla="*/ 207 w 215"/>
                <a:gd name="T19" fmla="*/ 278 h 312"/>
                <a:gd name="T20" fmla="*/ 198 w 215"/>
                <a:gd name="T21" fmla="*/ 292 h 312"/>
                <a:gd name="T22" fmla="*/ 185 w 215"/>
                <a:gd name="T23" fmla="*/ 303 h 312"/>
                <a:gd name="T24" fmla="*/ 170 w 215"/>
                <a:gd name="T25" fmla="*/ 310 h 312"/>
                <a:gd name="T26" fmla="*/ 154 w 215"/>
                <a:gd name="T27" fmla="*/ 312 h 312"/>
                <a:gd name="T28" fmla="*/ 138 w 215"/>
                <a:gd name="T29" fmla="*/ 310 h 312"/>
                <a:gd name="T30" fmla="*/ 123 w 215"/>
                <a:gd name="T31" fmla="*/ 303 h 312"/>
                <a:gd name="T32" fmla="*/ 110 w 215"/>
                <a:gd name="T33" fmla="*/ 292 h 312"/>
                <a:gd name="T34" fmla="*/ 100 w 215"/>
                <a:gd name="T35" fmla="*/ 278 h 312"/>
                <a:gd name="T36" fmla="*/ 8 w 215"/>
                <a:gd name="T37" fmla="*/ 102 h 312"/>
                <a:gd name="T38" fmla="*/ 2 w 215"/>
                <a:gd name="T39" fmla="*/ 85 h 312"/>
                <a:gd name="T40" fmla="*/ 0 w 215"/>
                <a:gd name="T41" fmla="*/ 68 h 312"/>
                <a:gd name="T42" fmla="*/ 2 w 215"/>
                <a:gd name="T43" fmla="*/ 51 h 312"/>
                <a:gd name="T44" fmla="*/ 8 w 215"/>
                <a:gd name="T45" fmla="*/ 34 h 312"/>
                <a:gd name="T46" fmla="*/ 18 w 215"/>
                <a:gd name="T47" fmla="*/ 21 h 312"/>
                <a:gd name="T48" fmla="*/ 30 w 215"/>
                <a:gd name="T49" fmla="*/ 10 h 312"/>
                <a:gd name="T50" fmla="*/ 46 w 215"/>
                <a:gd name="T51" fmla="*/ 2 h 312"/>
                <a:gd name="T52" fmla="*/ 61 w 215"/>
                <a:gd name="T53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15" h="312">
                  <a:moveTo>
                    <a:pt x="61" y="0"/>
                  </a:moveTo>
                  <a:lnTo>
                    <a:pt x="77" y="2"/>
                  </a:lnTo>
                  <a:lnTo>
                    <a:pt x="91" y="9"/>
                  </a:lnTo>
                  <a:lnTo>
                    <a:pt x="104" y="20"/>
                  </a:lnTo>
                  <a:lnTo>
                    <a:pt x="114" y="34"/>
                  </a:lnTo>
                  <a:lnTo>
                    <a:pt x="207" y="210"/>
                  </a:lnTo>
                  <a:lnTo>
                    <a:pt x="213" y="227"/>
                  </a:lnTo>
                  <a:lnTo>
                    <a:pt x="215" y="245"/>
                  </a:lnTo>
                  <a:lnTo>
                    <a:pt x="213" y="261"/>
                  </a:lnTo>
                  <a:lnTo>
                    <a:pt x="207" y="278"/>
                  </a:lnTo>
                  <a:lnTo>
                    <a:pt x="198" y="292"/>
                  </a:lnTo>
                  <a:lnTo>
                    <a:pt x="185" y="303"/>
                  </a:lnTo>
                  <a:lnTo>
                    <a:pt x="170" y="310"/>
                  </a:lnTo>
                  <a:lnTo>
                    <a:pt x="154" y="312"/>
                  </a:lnTo>
                  <a:lnTo>
                    <a:pt x="138" y="310"/>
                  </a:lnTo>
                  <a:lnTo>
                    <a:pt x="123" y="303"/>
                  </a:lnTo>
                  <a:lnTo>
                    <a:pt x="110" y="292"/>
                  </a:lnTo>
                  <a:lnTo>
                    <a:pt x="100" y="278"/>
                  </a:lnTo>
                  <a:lnTo>
                    <a:pt x="8" y="102"/>
                  </a:lnTo>
                  <a:lnTo>
                    <a:pt x="2" y="85"/>
                  </a:lnTo>
                  <a:lnTo>
                    <a:pt x="0" y="68"/>
                  </a:lnTo>
                  <a:lnTo>
                    <a:pt x="2" y="51"/>
                  </a:lnTo>
                  <a:lnTo>
                    <a:pt x="8" y="34"/>
                  </a:lnTo>
                  <a:lnTo>
                    <a:pt x="18" y="21"/>
                  </a:lnTo>
                  <a:lnTo>
                    <a:pt x="30" y="10"/>
                  </a:lnTo>
                  <a:lnTo>
                    <a:pt x="46" y="2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8" name="Freeform 134"/>
            <p:cNvSpPr>
              <a:spLocks/>
            </p:cNvSpPr>
            <p:nvPr/>
          </p:nvSpPr>
          <p:spPr bwMode="auto">
            <a:xfrm>
              <a:off x="6327776" y="2803525"/>
              <a:ext cx="49213" cy="38100"/>
            </a:xfrm>
            <a:custGeom>
              <a:avLst/>
              <a:gdLst>
                <a:gd name="T0" fmla="*/ 61 w 281"/>
                <a:gd name="T1" fmla="*/ 0 h 236"/>
                <a:gd name="T2" fmla="*/ 76 w 281"/>
                <a:gd name="T3" fmla="*/ 2 h 236"/>
                <a:gd name="T4" fmla="*/ 92 w 281"/>
                <a:gd name="T5" fmla="*/ 9 h 236"/>
                <a:gd name="T6" fmla="*/ 251 w 281"/>
                <a:gd name="T7" fmla="*/ 109 h 236"/>
                <a:gd name="T8" fmla="*/ 264 w 281"/>
                <a:gd name="T9" fmla="*/ 121 h 236"/>
                <a:gd name="T10" fmla="*/ 273 w 281"/>
                <a:gd name="T11" fmla="*/ 135 h 236"/>
                <a:gd name="T12" fmla="*/ 279 w 281"/>
                <a:gd name="T13" fmla="*/ 151 h 236"/>
                <a:gd name="T14" fmla="*/ 281 w 281"/>
                <a:gd name="T15" fmla="*/ 168 h 236"/>
                <a:gd name="T16" fmla="*/ 279 w 281"/>
                <a:gd name="T17" fmla="*/ 186 h 236"/>
                <a:gd name="T18" fmla="*/ 273 w 281"/>
                <a:gd name="T19" fmla="*/ 202 h 236"/>
                <a:gd name="T20" fmla="*/ 263 w 281"/>
                <a:gd name="T21" fmla="*/ 216 h 236"/>
                <a:gd name="T22" fmla="*/ 250 w 281"/>
                <a:gd name="T23" fmla="*/ 228 h 236"/>
                <a:gd name="T24" fmla="*/ 235 w 281"/>
                <a:gd name="T25" fmla="*/ 234 h 236"/>
                <a:gd name="T26" fmla="*/ 220 w 281"/>
                <a:gd name="T27" fmla="*/ 236 h 236"/>
                <a:gd name="T28" fmla="*/ 204 w 281"/>
                <a:gd name="T29" fmla="*/ 234 h 236"/>
                <a:gd name="T30" fmla="*/ 189 w 281"/>
                <a:gd name="T31" fmla="*/ 226 h 236"/>
                <a:gd name="T32" fmla="*/ 30 w 281"/>
                <a:gd name="T33" fmla="*/ 126 h 236"/>
                <a:gd name="T34" fmla="*/ 17 w 281"/>
                <a:gd name="T35" fmla="*/ 115 h 236"/>
                <a:gd name="T36" fmla="*/ 8 w 281"/>
                <a:gd name="T37" fmla="*/ 100 h 236"/>
                <a:gd name="T38" fmla="*/ 2 w 281"/>
                <a:gd name="T39" fmla="*/ 85 h 236"/>
                <a:gd name="T40" fmla="*/ 0 w 281"/>
                <a:gd name="T41" fmla="*/ 67 h 236"/>
                <a:gd name="T42" fmla="*/ 2 w 281"/>
                <a:gd name="T43" fmla="*/ 49 h 236"/>
                <a:gd name="T44" fmla="*/ 8 w 281"/>
                <a:gd name="T45" fmla="*/ 33 h 236"/>
                <a:gd name="T46" fmla="*/ 18 w 281"/>
                <a:gd name="T47" fmla="*/ 18 h 236"/>
                <a:gd name="T48" fmla="*/ 31 w 281"/>
                <a:gd name="T49" fmla="*/ 9 h 236"/>
                <a:gd name="T50" fmla="*/ 45 w 281"/>
                <a:gd name="T51" fmla="*/ 2 h 236"/>
                <a:gd name="T52" fmla="*/ 61 w 281"/>
                <a:gd name="T53" fmla="*/ 0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81" h="236">
                  <a:moveTo>
                    <a:pt x="61" y="0"/>
                  </a:moveTo>
                  <a:lnTo>
                    <a:pt x="76" y="2"/>
                  </a:lnTo>
                  <a:lnTo>
                    <a:pt x="92" y="9"/>
                  </a:lnTo>
                  <a:lnTo>
                    <a:pt x="251" y="109"/>
                  </a:lnTo>
                  <a:lnTo>
                    <a:pt x="264" y="121"/>
                  </a:lnTo>
                  <a:lnTo>
                    <a:pt x="273" y="135"/>
                  </a:lnTo>
                  <a:lnTo>
                    <a:pt x="279" y="151"/>
                  </a:lnTo>
                  <a:lnTo>
                    <a:pt x="281" y="168"/>
                  </a:lnTo>
                  <a:lnTo>
                    <a:pt x="279" y="186"/>
                  </a:lnTo>
                  <a:lnTo>
                    <a:pt x="273" y="202"/>
                  </a:lnTo>
                  <a:lnTo>
                    <a:pt x="263" y="216"/>
                  </a:lnTo>
                  <a:lnTo>
                    <a:pt x="250" y="228"/>
                  </a:lnTo>
                  <a:lnTo>
                    <a:pt x="235" y="234"/>
                  </a:lnTo>
                  <a:lnTo>
                    <a:pt x="220" y="236"/>
                  </a:lnTo>
                  <a:lnTo>
                    <a:pt x="204" y="234"/>
                  </a:lnTo>
                  <a:lnTo>
                    <a:pt x="189" y="226"/>
                  </a:lnTo>
                  <a:lnTo>
                    <a:pt x="30" y="126"/>
                  </a:lnTo>
                  <a:lnTo>
                    <a:pt x="17" y="115"/>
                  </a:lnTo>
                  <a:lnTo>
                    <a:pt x="8" y="100"/>
                  </a:lnTo>
                  <a:lnTo>
                    <a:pt x="2" y="85"/>
                  </a:lnTo>
                  <a:lnTo>
                    <a:pt x="0" y="67"/>
                  </a:lnTo>
                  <a:lnTo>
                    <a:pt x="2" y="49"/>
                  </a:lnTo>
                  <a:lnTo>
                    <a:pt x="8" y="33"/>
                  </a:lnTo>
                  <a:lnTo>
                    <a:pt x="18" y="18"/>
                  </a:lnTo>
                  <a:lnTo>
                    <a:pt x="31" y="9"/>
                  </a:lnTo>
                  <a:lnTo>
                    <a:pt x="45" y="2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9" name="Freeform 135"/>
            <p:cNvSpPr>
              <a:spLocks/>
            </p:cNvSpPr>
            <p:nvPr/>
          </p:nvSpPr>
          <p:spPr bwMode="auto">
            <a:xfrm>
              <a:off x="6294438" y="2924175"/>
              <a:ext cx="53975" cy="22225"/>
            </a:xfrm>
            <a:custGeom>
              <a:avLst/>
              <a:gdLst>
                <a:gd name="T0" fmla="*/ 61 w 307"/>
                <a:gd name="T1" fmla="*/ 0 h 136"/>
                <a:gd name="T2" fmla="*/ 246 w 307"/>
                <a:gd name="T3" fmla="*/ 0 h 136"/>
                <a:gd name="T4" fmla="*/ 262 w 307"/>
                <a:gd name="T5" fmla="*/ 3 h 136"/>
                <a:gd name="T6" fmla="*/ 277 w 307"/>
                <a:gd name="T7" fmla="*/ 10 h 136"/>
                <a:gd name="T8" fmla="*/ 289 w 307"/>
                <a:gd name="T9" fmla="*/ 20 h 136"/>
                <a:gd name="T10" fmla="*/ 299 w 307"/>
                <a:gd name="T11" fmla="*/ 34 h 136"/>
                <a:gd name="T12" fmla="*/ 305 w 307"/>
                <a:gd name="T13" fmla="*/ 49 h 136"/>
                <a:gd name="T14" fmla="*/ 307 w 307"/>
                <a:gd name="T15" fmla="*/ 68 h 136"/>
                <a:gd name="T16" fmla="*/ 305 w 307"/>
                <a:gd name="T17" fmla="*/ 86 h 136"/>
                <a:gd name="T18" fmla="*/ 299 w 307"/>
                <a:gd name="T19" fmla="*/ 101 h 136"/>
                <a:gd name="T20" fmla="*/ 289 w 307"/>
                <a:gd name="T21" fmla="*/ 116 h 136"/>
                <a:gd name="T22" fmla="*/ 277 w 307"/>
                <a:gd name="T23" fmla="*/ 126 h 136"/>
                <a:gd name="T24" fmla="*/ 262 w 307"/>
                <a:gd name="T25" fmla="*/ 133 h 136"/>
                <a:gd name="T26" fmla="*/ 246 w 307"/>
                <a:gd name="T27" fmla="*/ 136 h 136"/>
                <a:gd name="T28" fmla="*/ 61 w 307"/>
                <a:gd name="T29" fmla="*/ 136 h 136"/>
                <a:gd name="T30" fmla="*/ 45 w 307"/>
                <a:gd name="T31" fmla="*/ 133 h 136"/>
                <a:gd name="T32" fmla="*/ 31 w 307"/>
                <a:gd name="T33" fmla="*/ 126 h 136"/>
                <a:gd name="T34" fmla="*/ 18 w 307"/>
                <a:gd name="T35" fmla="*/ 116 h 136"/>
                <a:gd name="T36" fmla="*/ 9 w 307"/>
                <a:gd name="T37" fmla="*/ 101 h 136"/>
                <a:gd name="T38" fmla="*/ 2 w 307"/>
                <a:gd name="T39" fmla="*/ 86 h 136"/>
                <a:gd name="T40" fmla="*/ 0 w 307"/>
                <a:gd name="T41" fmla="*/ 68 h 136"/>
                <a:gd name="T42" fmla="*/ 2 w 307"/>
                <a:gd name="T43" fmla="*/ 49 h 136"/>
                <a:gd name="T44" fmla="*/ 9 w 307"/>
                <a:gd name="T45" fmla="*/ 34 h 136"/>
                <a:gd name="T46" fmla="*/ 18 w 307"/>
                <a:gd name="T47" fmla="*/ 20 h 136"/>
                <a:gd name="T48" fmla="*/ 31 w 307"/>
                <a:gd name="T49" fmla="*/ 10 h 136"/>
                <a:gd name="T50" fmla="*/ 45 w 307"/>
                <a:gd name="T51" fmla="*/ 3 h 136"/>
                <a:gd name="T52" fmla="*/ 61 w 307"/>
                <a:gd name="T53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07" h="136">
                  <a:moveTo>
                    <a:pt x="61" y="0"/>
                  </a:moveTo>
                  <a:lnTo>
                    <a:pt x="246" y="0"/>
                  </a:lnTo>
                  <a:lnTo>
                    <a:pt x="262" y="3"/>
                  </a:lnTo>
                  <a:lnTo>
                    <a:pt x="277" y="10"/>
                  </a:lnTo>
                  <a:lnTo>
                    <a:pt x="289" y="20"/>
                  </a:lnTo>
                  <a:lnTo>
                    <a:pt x="299" y="34"/>
                  </a:lnTo>
                  <a:lnTo>
                    <a:pt x="305" y="49"/>
                  </a:lnTo>
                  <a:lnTo>
                    <a:pt x="307" y="68"/>
                  </a:lnTo>
                  <a:lnTo>
                    <a:pt x="305" y="86"/>
                  </a:lnTo>
                  <a:lnTo>
                    <a:pt x="299" y="101"/>
                  </a:lnTo>
                  <a:lnTo>
                    <a:pt x="289" y="116"/>
                  </a:lnTo>
                  <a:lnTo>
                    <a:pt x="277" y="126"/>
                  </a:lnTo>
                  <a:lnTo>
                    <a:pt x="262" y="133"/>
                  </a:lnTo>
                  <a:lnTo>
                    <a:pt x="246" y="136"/>
                  </a:lnTo>
                  <a:lnTo>
                    <a:pt x="61" y="136"/>
                  </a:lnTo>
                  <a:lnTo>
                    <a:pt x="45" y="133"/>
                  </a:lnTo>
                  <a:lnTo>
                    <a:pt x="31" y="126"/>
                  </a:lnTo>
                  <a:lnTo>
                    <a:pt x="18" y="116"/>
                  </a:lnTo>
                  <a:lnTo>
                    <a:pt x="9" y="101"/>
                  </a:lnTo>
                  <a:lnTo>
                    <a:pt x="2" y="86"/>
                  </a:lnTo>
                  <a:lnTo>
                    <a:pt x="0" y="68"/>
                  </a:lnTo>
                  <a:lnTo>
                    <a:pt x="2" y="49"/>
                  </a:lnTo>
                  <a:lnTo>
                    <a:pt x="9" y="34"/>
                  </a:lnTo>
                  <a:lnTo>
                    <a:pt x="18" y="20"/>
                  </a:lnTo>
                  <a:lnTo>
                    <a:pt x="31" y="10"/>
                  </a:lnTo>
                  <a:lnTo>
                    <a:pt x="45" y="3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 136"/>
            <p:cNvSpPr>
              <a:spLocks/>
            </p:cNvSpPr>
            <p:nvPr/>
          </p:nvSpPr>
          <p:spPr bwMode="auto">
            <a:xfrm>
              <a:off x="6327776" y="3028950"/>
              <a:ext cx="49213" cy="38100"/>
            </a:xfrm>
            <a:custGeom>
              <a:avLst/>
              <a:gdLst>
                <a:gd name="T0" fmla="*/ 220 w 281"/>
                <a:gd name="T1" fmla="*/ 0 h 238"/>
                <a:gd name="T2" fmla="*/ 236 w 281"/>
                <a:gd name="T3" fmla="*/ 3 h 238"/>
                <a:gd name="T4" fmla="*/ 250 w 281"/>
                <a:gd name="T5" fmla="*/ 9 h 238"/>
                <a:gd name="T6" fmla="*/ 263 w 281"/>
                <a:gd name="T7" fmla="*/ 20 h 238"/>
                <a:gd name="T8" fmla="*/ 273 w 281"/>
                <a:gd name="T9" fmla="*/ 34 h 238"/>
                <a:gd name="T10" fmla="*/ 279 w 281"/>
                <a:gd name="T11" fmla="*/ 51 h 238"/>
                <a:gd name="T12" fmla="*/ 281 w 281"/>
                <a:gd name="T13" fmla="*/ 69 h 238"/>
                <a:gd name="T14" fmla="*/ 279 w 281"/>
                <a:gd name="T15" fmla="*/ 85 h 238"/>
                <a:gd name="T16" fmla="*/ 273 w 281"/>
                <a:gd name="T17" fmla="*/ 102 h 238"/>
                <a:gd name="T18" fmla="*/ 263 w 281"/>
                <a:gd name="T19" fmla="*/ 116 h 238"/>
                <a:gd name="T20" fmla="*/ 251 w 281"/>
                <a:gd name="T21" fmla="*/ 127 h 238"/>
                <a:gd name="T22" fmla="*/ 92 w 281"/>
                <a:gd name="T23" fmla="*/ 228 h 238"/>
                <a:gd name="T24" fmla="*/ 77 w 281"/>
                <a:gd name="T25" fmla="*/ 234 h 238"/>
                <a:gd name="T26" fmla="*/ 61 w 281"/>
                <a:gd name="T27" fmla="*/ 238 h 238"/>
                <a:gd name="T28" fmla="*/ 45 w 281"/>
                <a:gd name="T29" fmla="*/ 234 h 238"/>
                <a:gd name="T30" fmla="*/ 31 w 281"/>
                <a:gd name="T31" fmla="*/ 229 h 238"/>
                <a:gd name="T32" fmla="*/ 18 w 281"/>
                <a:gd name="T33" fmla="*/ 218 h 238"/>
                <a:gd name="T34" fmla="*/ 8 w 281"/>
                <a:gd name="T35" fmla="*/ 203 h 238"/>
                <a:gd name="T36" fmla="*/ 2 w 281"/>
                <a:gd name="T37" fmla="*/ 187 h 238"/>
                <a:gd name="T38" fmla="*/ 0 w 281"/>
                <a:gd name="T39" fmla="*/ 169 h 238"/>
                <a:gd name="T40" fmla="*/ 2 w 281"/>
                <a:gd name="T41" fmla="*/ 153 h 238"/>
                <a:gd name="T42" fmla="*/ 8 w 281"/>
                <a:gd name="T43" fmla="*/ 136 h 238"/>
                <a:gd name="T44" fmla="*/ 17 w 281"/>
                <a:gd name="T45" fmla="*/ 123 h 238"/>
                <a:gd name="T46" fmla="*/ 30 w 281"/>
                <a:gd name="T47" fmla="*/ 112 h 238"/>
                <a:gd name="T48" fmla="*/ 189 w 281"/>
                <a:gd name="T49" fmla="*/ 10 h 238"/>
                <a:gd name="T50" fmla="*/ 205 w 281"/>
                <a:gd name="T51" fmla="*/ 2 h 238"/>
                <a:gd name="T52" fmla="*/ 220 w 281"/>
                <a:gd name="T53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81" h="238">
                  <a:moveTo>
                    <a:pt x="220" y="0"/>
                  </a:moveTo>
                  <a:lnTo>
                    <a:pt x="236" y="3"/>
                  </a:lnTo>
                  <a:lnTo>
                    <a:pt x="250" y="9"/>
                  </a:lnTo>
                  <a:lnTo>
                    <a:pt x="263" y="20"/>
                  </a:lnTo>
                  <a:lnTo>
                    <a:pt x="273" y="34"/>
                  </a:lnTo>
                  <a:lnTo>
                    <a:pt x="279" y="51"/>
                  </a:lnTo>
                  <a:lnTo>
                    <a:pt x="281" y="69"/>
                  </a:lnTo>
                  <a:lnTo>
                    <a:pt x="279" y="85"/>
                  </a:lnTo>
                  <a:lnTo>
                    <a:pt x="273" y="102"/>
                  </a:lnTo>
                  <a:lnTo>
                    <a:pt x="263" y="116"/>
                  </a:lnTo>
                  <a:lnTo>
                    <a:pt x="251" y="127"/>
                  </a:lnTo>
                  <a:lnTo>
                    <a:pt x="92" y="228"/>
                  </a:lnTo>
                  <a:lnTo>
                    <a:pt x="77" y="234"/>
                  </a:lnTo>
                  <a:lnTo>
                    <a:pt x="61" y="238"/>
                  </a:lnTo>
                  <a:lnTo>
                    <a:pt x="45" y="234"/>
                  </a:lnTo>
                  <a:lnTo>
                    <a:pt x="31" y="229"/>
                  </a:lnTo>
                  <a:lnTo>
                    <a:pt x="18" y="218"/>
                  </a:lnTo>
                  <a:lnTo>
                    <a:pt x="8" y="203"/>
                  </a:lnTo>
                  <a:lnTo>
                    <a:pt x="2" y="187"/>
                  </a:lnTo>
                  <a:lnTo>
                    <a:pt x="0" y="169"/>
                  </a:lnTo>
                  <a:lnTo>
                    <a:pt x="2" y="153"/>
                  </a:lnTo>
                  <a:lnTo>
                    <a:pt x="8" y="136"/>
                  </a:lnTo>
                  <a:lnTo>
                    <a:pt x="17" y="123"/>
                  </a:lnTo>
                  <a:lnTo>
                    <a:pt x="30" y="112"/>
                  </a:lnTo>
                  <a:lnTo>
                    <a:pt x="189" y="10"/>
                  </a:lnTo>
                  <a:lnTo>
                    <a:pt x="205" y="2"/>
                  </a:lnTo>
                  <a:lnTo>
                    <a:pt x="22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 137"/>
            <p:cNvSpPr>
              <a:spLocks/>
            </p:cNvSpPr>
            <p:nvPr/>
          </p:nvSpPr>
          <p:spPr bwMode="auto">
            <a:xfrm>
              <a:off x="6721476" y="3028950"/>
              <a:ext cx="49213" cy="38100"/>
            </a:xfrm>
            <a:custGeom>
              <a:avLst/>
              <a:gdLst>
                <a:gd name="T0" fmla="*/ 62 w 282"/>
                <a:gd name="T1" fmla="*/ 0 h 238"/>
                <a:gd name="T2" fmla="*/ 78 w 282"/>
                <a:gd name="T3" fmla="*/ 2 h 238"/>
                <a:gd name="T4" fmla="*/ 93 w 282"/>
                <a:gd name="T5" fmla="*/ 10 h 238"/>
                <a:gd name="T6" fmla="*/ 252 w 282"/>
                <a:gd name="T7" fmla="*/ 112 h 238"/>
                <a:gd name="T8" fmla="*/ 265 w 282"/>
                <a:gd name="T9" fmla="*/ 123 h 238"/>
                <a:gd name="T10" fmla="*/ 274 w 282"/>
                <a:gd name="T11" fmla="*/ 136 h 238"/>
                <a:gd name="T12" fmla="*/ 280 w 282"/>
                <a:gd name="T13" fmla="*/ 153 h 238"/>
                <a:gd name="T14" fmla="*/ 282 w 282"/>
                <a:gd name="T15" fmla="*/ 169 h 238"/>
                <a:gd name="T16" fmla="*/ 280 w 282"/>
                <a:gd name="T17" fmla="*/ 187 h 238"/>
                <a:gd name="T18" fmla="*/ 274 w 282"/>
                <a:gd name="T19" fmla="*/ 203 h 238"/>
                <a:gd name="T20" fmla="*/ 264 w 282"/>
                <a:gd name="T21" fmla="*/ 218 h 238"/>
                <a:gd name="T22" fmla="*/ 251 w 282"/>
                <a:gd name="T23" fmla="*/ 229 h 238"/>
                <a:gd name="T24" fmla="*/ 237 w 282"/>
                <a:gd name="T25" fmla="*/ 234 h 238"/>
                <a:gd name="T26" fmla="*/ 221 w 282"/>
                <a:gd name="T27" fmla="*/ 238 h 238"/>
                <a:gd name="T28" fmla="*/ 205 w 282"/>
                <a:gd name="T29" fmla="*/ 234 h 238"/>
                <a:gd name="T30" fmla="*/ 190 w 282"/>
                <a:gd name="T31" fmla="*/ 228 h 238"/>
                <a:gd name="T32" fmla="*/ 30 w 282"/>
                <a:gd name="T33" fmla="*/ 127 h 238"/>
                <a:gd name="T34" fmla="*/ 18 w 282"/>
                <a:gd name="T35" fmla="*/ 116 h 238"/>
                <a:gd name="T36" fmla="*/ 8 w 282"/>
                <a:gd name="T37" fmla="*/ 102 h 238"/>
                <a:gd name="T38" fmla="*/ 2 w 282"/>
                <a:gd name="T39" fmla="*/ 85 h 238"/>
                <a:gd name="T40" fmla="*/ 0 w 282"/>
                <a:gd name="T41" fmla="*/ 69 h 238"/>
                <a:gd name="T42" fmla="*/ 2 w 282"/>
                <a:gd name="T43" fmla="*/ 51 h 238"/>
                <a:gd name="T44" fmla="*/ 8 w 282"/>
                <a:gd name="T45" fmla="*/ 34 h 238"/>
                <a:gd name="T46" fmla="*/ 18 w 282"/>
                <a:gd name="T47" fmla="*/ 20 h 238"/>
                <a:gd name="T48" fmla="*/ 31 w 282"/>
                <a:gd name="T49" fmla="*/ 9 h 238"/>
                <a:gd name="T50" fmla="*/ 45 w 282"/>
                <a:gd name="T51" fmla="*/ 3 h 238"/>
                <a:gd name="T52" fmla="*/ 62 w 282"/>
                <a:gd name="T53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82" h="238">
                  <a:moveTo>
                    <a:pt x="62" y="0"/>
                  </a:moveTo>
                  <a:lnTo>
                    <a:pt x="78" y="2"/>
                  </a:lnTo>
                  <a:lnTo>
                    <a:pt x="93" y="10"/>
                  </a:lnTo>
                  <a:lnTo>
                    <a:pt x="252" y="112"/>
                  </a:lnTo>
                  <a:lnTo>
                    <a:pt x="265" y="123"/>
                  </a:lnTo>
                  <a:lnTo>
                    <a:pt x="274" y="136"/>
                  </a:lnTo>
                  <a:lnTo>
                    <a:pt x="280" y="153"/>
                  </a:lnTo>
                  <a:lnTo>
                    <a:pt x="282" y="169"/>
                  </a:lnTo>
                  <a:lnTo>
                    <a:pt x="280" y="187"/>
                  </a:lnTo>
                  <a:lnTo>
                    <a:pt x="274" y="203"/>
                  </a:lnTo>
                  <a:lnTo>
                    <a:pt x="264" y="218"/>
                  </a:lnTo>
                  <a:lnTo>
                    <a:pt x="251" y="229"/>
                  </a:lnTo>
                  <a:lnTo>
                    <a:pt x="237" y="234"/>
                  </a:lnTo>
                  <a:lnTo>
                    <a:pt x="221" y="238"/>
                  </a:lnTo>
                  <a:lnTo>
                    <a:pt x="205" y="234"/>
                  </a:lnTo>
                  <a:lnTo>
                    <a:pt x="190" y="228"/>
                  </a:lnTo>
                  <a:lnTo>
                    <a:pt x="30" y="127"/>
                  </a:lnTo>
                  <a:lnTo>
                    <a:pt x="18" y="116"/>
                  </a:lnTo>
                  <a:lnTo>
                    <a:pt x="8" y="102"/>
                  </a:lnTo>
                  <a:lnTo>
                    <a:pt x="2" y="85"/>
                  </a:lnTo>
                  <a:lnTo>
                    <a:pt x="0" y="69"/>
                  </a:lnTo>
                  <a:lnTo>
                    <a:pt x="2" y="51"/>
                  </a:lnTo>
                  <a:lnTo>
                    <a:pt x="8" y="34"/>
                  </a:lnTo>
                  <a:lnTo>
                    <a:pt x="18" y="20"/>
                  </a:lnTo>
                  <a:lnTo>
                    <a:pt x="31" y="9"/>
                  </a:lnTo>
                  <a:lnTo>
                    <a:pt x="45" y="3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2" name="Freeform 138"/>
            <p:cNvSpPr>
              <a:spLocks/>
            </p:cNvSpPr>
            <p:nvPr/>
          </p:nvSpPr>
          <p:spPr bwMode="auto">
            <a:xfrm>
              <a:off x="6750051" y="2924175"/>
              <a:ext cx="53975" cy="22225"/>
            </a:xfrm>
            <a:custGeom>
              <a:avLst/>
              <a:gdLst>
                <a:gd name="T0" fmla="*/ 61 w 307"/>
                <a:gd name="T1" fmla="*/ 0 h 136"/>
                <a:gd name="T2" fmla="*/ 246 w 307"/>
                <a:gd name="T3" fmla="*/ 0 h 136"/>
                <a:gd name="T4" fmla="*/ 262 w 307"/>
                <a:gd name="T5" fmla="*/ 3 h 136"/>
                <a:gd name="T6" fmla="*/ 277 w 307"/>
                <a:gd name="T7" fmla="*/ 10 h 136"/>
                <a:gd name="T8" fmla="*/ 289 w 307"/>
                <a:gd name="T9" fmla="*/ 20 h 136"/>
                <a:gd name="T10" fmla="*/ 298 w 307"/>
                <a:gd name="T11" fmla="*/ 34 h 136"/>
                <a:gd name="T12" fmla="*/ 305 w 307"/>
                <a:gd name="T13" fmla="*/ 49 h 136"/>
                <a:gd name="T14" fmla="*/ 307 w 307"/>
                <a:gd name="T15" fmla="*/ 68 h 136"/>
                <a:gd name="T16" fmla="*/ 305 w 307"/>
                <a:gd name="T17" fmla="*/ 86 h 136"/>
                <a:gd name="T18" fmla="*/ 298 w 307"/>
                <a:gd name="T19" fmla="*/ 101 h 136"/>
                <a:gd name="T20" fmla="*/ 289 w 307"/>
                <a:gd name="T21" fmla="*/ 116 h 136"/>
                <a:gd name="T22" fmla="*/ 277 w 307"/>
                <a:gd name="T23" fmla="*/ 126 h 136"/>
                <a:gd name="T24" fmla="*/ 262 w 307"/>
                <a:gd name="T25" fmla="*/ 133 h 136"/>
                <a:gd name="T26" fmla="*/ 246 w 307"/>
                <a:gd name="T27" fmla="*/ 136 h 136"/>
                <a:gd name="T28" fmla="*/ 61 w 307"/>
                <a:gd name="T29" fmla="*/ 136 h 136"/>
                <a:gd name="T30" fmla="*/ 45 w 307"/>
                <a:gd name="T31" fmla="*/ 133 h 136"/>
                <a:gd name="T32" fmla="*/ 30 w 307"/>
                <a:gd name="T33" fmla="*/ 126 h 136"/>
                <a:gd name="T34" fmla="*/ 18 w 307"/>
                <a:gd name="T35" fmla="*/ 116 h 136"/>
                <a:gd name="T36" fmla="*/ 8 w 307"/>
                <a:gd name="T37" fmla="*/ 101 h 136"/>
                <a:gd name="T38" fmla="*/ 2 w 307"/>
                <a:gd name="T39" fmla="*/ 86 h 136"/>
                <a:gd name="T40" fmla="*/ 0 w 307"/>
                <a:gd name="T41" fmla="*/ 68 h 136"/>
                <a:gd name="T42" fmla="*/ 2 w 307"/>
                <a:gd name="T43" fmla="*/ 49 h 136"/>
                <a:gd name="T44" fmla="*/ 8 w 307"/>
                <a:gd name="T45" fmla="*/ 34 h 136"/>
                <a:gd name="T46" fmla="*/ 18 w 307"/>
                <a:gd name="T47" fmla="*/ 20 h 136"/>
                <a:gd name="T48" fmla="*/ 30 w 307"/>
                <a:gd name="T49" fmla="*/ 10 h 136"/>
                <a:gd name="T50" fmla="*/ 45 w 307"/>
                <a:gd name="T51" fmla="*/ 3 h 136"/>
                <a:gd name="T52" fmla="*/ 61 w 307"/>
                <a:gd name="T53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07" h="136">
                  <a:moveTo>
                    <a:pt x="61" y="0"/>
                  </a:moveTo>
                  <a:lnTo>
                    <a:pt x="246" y="0"/>
                  </a:lnTo>
                  <a:lnTo>
                    <a:pt x="262" y="3"/>
                  </a:lnTo>
                  <a:lnTo>
                    <a:pt x="277" y="10"/>
                  </a:lnTo>
                  <a:lnTo>
                    <a:pt x="289" y="20"/>
                  </a:lnTo>
                  <a:lnTo>
                    <a:pt x="298" y="34"/>
                  </a:lnTo>
                  <a:lnTo>
                    <a:pt x="305" y="49"/>
                  </a:lnTo>
                  <a:lnTo>
                    <a:pt x="307" y="68"/>
                  </a:lnTo>
                  <a:lnTo>
                    <a:pt x="305" y="86"/>
                  </a:lnTo>
                  <a:lnTo>
                    <a:pt x="298" y="101"/>
                  </a:lnTo>
                  <a:lnTo>
                    <a:pt x="289" y="116"/>
                  </a:lnTo>
                  <a:lnTo>
                    <a:pt x="277" y="126"/>
                  </a:lnTo>
                  <a:lnTo>
                    <a:pt x="262" y="133"/>
                  </a:lnTo>
                  <a:lnTo>
                    <a:pt x="246" y="136"/>
                  </a:lnTo>
                  <a:lnTo>
                    <a:pt x="61" y="136"/>
                  </a:lnTo>
                  <a:lnTo>
                    <a:pt x="45" y="133"/>
                  </a:lnTo>
                  <a:lnTo>
                    <a:pt x="30" y="126"/>
                  </a:lnTo>
                  <a:lnTo>
                    <a:pt x="18" y="116"/>
                  </a:lnTo>
                  <a:lnTo>
                    <a:pt x="8" y="101"/>
                  </a:lnTo>
                  <a:lnTo>
                    <a:pt x="2" y="86"/>
                  </a:lnTo>
                  <a:lnTo>
                    <a:pt x="0" y="68"/>
                  </a:lnTo>
                  <a:lnTo>
                    <a:pt x="2" y="49"/>
                  </a:lnTo>
                  <a:lnTo>
                    <a:pt x="8" y="34"/>
                  </a:lnTo>
                  <a:lnTo>
                    <a:pt x="18" y="20"/>
                  </a:lnTo>
                  <a:lnTo>
                    <a:pt x="30" y="10"/>
                  </a:lnTo>
                  <a:lnTo>
                    <a:pt x="45" y="3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3" name="Freeform 139"/>
            <p:cNvSpPr>
              <a:spLocks/>
            </p:cNvSpPr>
            <p:nvPr/>
          </p:nvSpPr>
          <p:spPr bwMode="auto">
            <a:xfrm>
              <a:off x="6721476" y="2803525"/>
              <a:ext cx="49213" cy="38100"/>
            </a:xfrm>
            <a:custGeom>
              <a:avLst/>
              <a:gdLst>
                <a:gd name="T0" fmla="*/ 221 w 282"/>
                <a:gd name="T1" fmla="*/ 0 h 236"/>
                <a:gd name="T2" fmla="*/ 237 w 282"/>
                <a:gd name="T3" fmla="*/ 2 h 236"/>
                <a:gd name="T4" fmla="*/ 251 w 282"/>
                <a:gd name="T5" fmla="*/ 9 h 236"/>
                <a:gd name="T6" fmla="*/ 264 w 282"/>
                <a:gd name="T7" fmla="*/ 18 h 236"/>
                <a:gd name="T8" fmla="*/ 274 w 282"/>
                <a:gd name="T9" fmla="*/ 33 h 236"/>
                <a:gd name="T10" fmla="*/ 280 w 282"/>
                <a:gd name="T11" fmla="*/ 49 h 236"/>
                <a:gd name="T12" fmla="*/ 282 w 282"/>
                <a:gd name="T13" fmla="*/ 67 h 236"/>
                <a:gd name="T14" fmla="*/ 280 w 282"/>
                <a:gd name="T15" fmla="*/ 85 h 236"/>
                <a:gd name="T16" fmla="*/ 274 w 282"/>
                <a:gd name="T17" fmla="*/ 100 h 236"/>
                <a:gd name="T18" fmla="*/ 265 w 282"/>
                <a:gd name="T19" fmla="*/ 115 h 236"/>
                <a:gd name="T20" fmla="*/ 252 w 282"/>
                <a:gd name="T21" fmla="*/ 126 h 236"/>
                <a:gd name="T22" fmla="*/ 93 w 282"/>
                <a:gd name="T23" fmla="*/ 226 h 236"/>
                <a:gd name="T24" fmla="*/ 78 w 282"/>
                <a:gd name="T25" fmla="*/ 234 h 236"/>
                <a:gd name="T26" fmla="*/ 62 w 282"/>
                <a:gd name="T27" fmla="*/ 236 h 236"/>
                <a:gd name="T28" fmla="*/ 46 w 282"/>
                <a:gd name="T29" fmla="*/ 234 h 236"/>
                <a:gd name="T30" fmla="*/ 31 w 282"/>
                <a:gd name="T31" fmla="*/ 228 h 236"/>
                <a:gd name="T32" fmla="*/ 18 w 282"/>
                <a:gd name="T33" fmla="*/ 216 h 236"/>
                <a:gd name="T34" fmla="*/ 8 w 282"/>
                <a:gd name="T35" fmla="*/ 202 h 236"/>
                <a:gd name="T36" fmla="*/ 2 w 282"/>
                <a:gd name="T37" fmla="*/ 186 h 236"/>
                <a:gd name="T38" fmla="*/ 0 w 282"/>
                <a:gd name="T39" fmla="*/ 168 h 236"/>
                <a:gd name="T40" fmla="*/ 2 w 282"/>
                <a:gd name="T41" fmla="*/ 151 h 236"/>
                <a:gd name="T42" fmla="*/ 8 w 282"/>
                <a:gd name="T43" fmla="*/ 135 h 236"/>
                <a:gd name="T44" fmla="*/ 18 w 282"/>
                <a:gd name="T45" fmla="*/ 121 h 236"/>
                <a:gd name="T46" fmla="*/ 30 w 282"/>
                <a:gd name="T47" fmla="*/ 109 h 236"/>
                <a:gd name="T48" fmla="*/ 190 w 282"/>
                <a:gd name="T49" fmla="*/ 9 h 236"/>
                <a:gd name="T50" fmla="*/ 206 w 282"/>
                <a:gd name="T51" fmla="*/ 2 h 236"/>
                <a:gd name="T52" fmla="*/ 221 w 282"/>
                <a:gd name="T53" fmla="*/ 0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82" h="236">
                  <a:moveTo>
                    <a:pt x="221" y="0"/>
                  </a:moveTo>
                  <a:lnTo>
                    <a:pt x="237" y="2"/>
                  </a:lnTo>
                  <a:lnTo>
                    <a:pt x="251" y="9"/>
                  </a:lnTo>
                  <a:lnTo>
                    <a:pt x="264" y="18"/>
                  </a:lnTo>
                  <a:lnTo>
                    <a:pt x="274" y="33"/>
                  </a:lnTo>
                  <a:lnTo>
                    <a:pt x="280" y="49"/>
                  </a:lnTo>
                  <a:lnTo>
                    <a:pt x="282" y="67"/>
                  </a:lnTo>
                  <a:lnTo>
                    <a:pt x="280" y="85"/>
                  </a:lnTo>
                  <a:lnTo>
                    <a:pt x="274" y="100"/>
                  </a:lnTo>
                  <a:lnTo>
                    <a:pt x="265" y="115"/>
                  </a:lnTo>
                  <a:lnTo>
                    <a:pt x="252" y="126"/>
                  </a:lnTo>
                  <a:lnTo>
                    <a:pt x="93" y="226"/>
                  </a:lnTo>
                  <a:lnTo>
                    <a:pt x="78" y="234"/>
                  </a:lnTo>
                  <a:lnTo>
                    <a:pt x="62" y="236"/>
                  </a:lnTo>
                  <a:lnTo>
                    <a:pt x="46" y="234"/>
                  </a:lnTo>
                  <a:lnTo>
                    <a:pt x="31" y="228"/>
                  </a:lnTo>
                  <a:lnTo>
                    <a:pt x="18" y="216"/>
                  </a:lnTo>
                  <a:lnTo>
                    <a:pt x="8" y="202"/>
                  </a:lnTo>
                  <a:lnTo>
                    <a:pt x="2" y="186"/>
                  </a:lnTo>
                  <a:lnTo>
                    <a:pt x="0" y="168"/>
                  </a:lnTo>
                  <a:lnTo>
                    <a:pt x="2" y="151"/>
                  </a:lnTo>
                  <a:lnTo>
                    <a:pt x="8" y="135"/>
                  </a:lnTo>
                  <a:lnTo>
                    <a:pt x="18" y="121"/>
                  </a:lnTo>
                  <a:lnTo>
                    <a:pt x="30" y="109"/>
                  </a:lnTo>
                  <a:lnTo>
                    <a:pt x="190" y="9"/>
                  </a:lnTo>
                  <a:lnTo>
                    <a:pt x="206" y="2"/>
                  </a:lnTo>
                  <a:lnTo>
                    <a:pt x="2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 140"/>
            <p:cNvSpPr>
              <a:spLocks/>
            </p:cNvSpPr>
            <p:nvPr/>
          </p:nvSpPr>
          <p:spPr bwMode="auto">
            <a:xfrm>
              <a:off x="6643688" y="2714625"/>
              <a:ext cx="38100" cy="49213"/>
            </a:xfrm>
            <a:custGeom>
              <a:avLst/>
              <a:gdLst>
                <a:gd name="T0" fmla="*/ 152 w 215"/>
                <a:gd name="T1" fmla="*/ 0 h 311"/>
                <a:gd name="T2" fmla="*/ 169 w 215"/>
                <a:gd name="T3" fmla="*/ 2 h 311"/>
                <a:gd name="T4" fmla="*/ 184 w 215"/>
                <a:gd name="T5" fmla="*/ 10 h 311"/>
                <a:gd name="T6" fmla="*/ 197 w 215"/>
                <a:gd name="T7" fmla="*/ 21 h 311"/>
                <a:gd name="T8" fmla="*/ 207 w 215"/>
                <a:gd name="T9" fmla="*/ 34 h 311"/>
                <a:gd name="T10" fmla="*/ 213 w 215"/>
                <a:gd name="T11" fmla="*/ 51 h 311"/>
                <a:gd name="T12" fmla="*/ 215 w 215"/>
                <a:gd name="T13" fmla="*/ 68 h 311"/>
                <a:gd name="T14" fmla="*/ 213 w 215"/>
                <a:gd name="T15" fmla="*/ 85 h 311"/>
                <a:gd name="T16" fmla="*/ 207 w 215"/>
                <a:gd name="T17" fmla="*/ 102 h 311"/>
                <a:gd name="T18" fmla="*/ 114 w 215"/>
                <a:gd name="T19" fmla="*/ 278 h 311"/>
                <a:gd name="T20" fmla="*/ 104 w 215"/>
                <a:gd name="T21" fmla="*/ 292 h 311"/>
                <a:gd name="T22" fmla="*/ 91 w 215"/>
                <a:gd name="T23" fmla="*/ 303 h 311"/>
                <a:gd name="T24" fmla="*/ 77 w 215"/>
                <a:gd name="T25" fmla="*/ 309 h 311"/>
                <a:gd name="T26" fmla="*/ 61 w 215"/>
                <a:gd name="T27" fmla="*/ 311 h 311"/>
                <a:gd name="T28" fmla="*/ 46 w 215"/>
                <a:gd name="T29" fmla="*/ 309 h 311"/>
                <a:gd name="T30" fmla="*/ 31 w 215"/>
                <a:gd name="T31" fmla="*/ 302 h 311"/>
                <a:gd name="T32" fmla="*/ 17 w 215"/>
                <a:gd name="T33" fmla="*/ 291 h 311"/>
                <a:gd name="T34" fmla="*/ 8 w 215"/>
                <a:gd name="T35" fmla="*/ 278 h 311"/>
                <a:gd name="T36" fmla="*/ 2 w 215"/>
                <a:gd name="T37" fmla="*/ 261 h 311"/>
                <a:gd name="T38" fmla="*/ 0 w 215"/>
                <a:gd name="T39" fmla="*/ 245 h 311"/>
                <a:gd name="T40" fmla="*/ 2 w 215"/>
                <a:gd name="T41" fmla="*/ 227 h 311"/>
                <a:gd name="T42" fmla="*/ 8 w 215"/>
                <a:gd name="T43" fmla="*/ 210 h 311"/>
                <a:gd name="T44" fmla="*/ 100 w 215"/>
                <a:gd name="T45" fmla="*/ 34 h 311"/>
                <a:gd name="T46" fmla="*/ 110 w 215"/>
                <a:gd name="T47" fmla="*/ 20 h 311"/>
                <a:gd name="T48" fmla="*/ 123 w 215"/>
                <a:gd name="T49" fmla="*/ 9 h 311"/>
                <a:gd name="T50" fmla="*/ 137 w 215"/>
                <a:gd name="T51" fmla="*/ 2 h 311"/>
                <a:gd name="T52" fmla="*/ 152 w 215"/>
                <a:gd name="T53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15" h="311">
                  <a:moveTo>
                    <a:pt x="152" y="0"/>
                  </a:moveTo>
                  <a:lnTo>
                    <a:pt x="169" y="2"/>
                  </a:lnTo>
                  <a:lnTo>
                    <a:pt x="184" y="10"/>
                  </a:lnTo>
                  <a:lnTo>
                    <a:pt x="197" y="21"/>
                  </a:lnTo>
                  <a:lnTo>
                    <a:pt x="207" y="34"/>
                  </a:lnTo>
                  <a:lnTo>
                    <a:pt x="213" y="51"/>
                  </a:lnTo>
                  <a:lnTo>
                    <a:pt x="215" y="68"/>
                  </a:lnTo>
                  <a:lnTo>
                    <a:pt x="213" y="85"/>
                  </a:lnTo>
                  <a:lnTo>
                    <a:pt x="207" y="102"/>
                  </a:lnTo>
                  <a:lnTo>
                    <a:pt x="114" y="278"/>
                  </a:lnTo>
                  <a:lnTo>
                    <a:pt x="104" y="292"/>
                  </a:lnTo>
                  <a:lnTo>
                    <a:pt x="91" y="303"/>
                  </a:lnTo>
                  <a:lnTo>
                    <a:pt x="77" y="309"/>
                  </a:lnTo>
                  <a:lnTo>
                    <a:pt x="61" y="311"/>
                  </a:lnTo>
                  <a:lnTo>
                    <a:pt x="46" y="309"/>
                  </a:lnTo>
                  <a:lnTo>
                    <a:pt x="31" y="302"/>
                  </a:lnTo>
                  <a:lnTo>
                    <a:pt x="17" y="291"/>
                  </a:lnTo>
                  <a:lnTo>
                    <a:pt x="8" y="278"/>
                  </a:lnTo>
                  <a:lnTo>
                    <a:pt x="2" y="261"/>
                  </a:lnTo>
                  <a:lnTo>
                    <a:pt x="0" y="245"/>
                  </a:lnTo>
                  <a:lnTo>
                    <a:pt x="2" y="227"/>
                  </a:lnTo>
                  <a:lnTo>
                    <a:pt x="8" y="210"/>
                  </a:lnTo>
                  <a:lnTo>
                    <a:pt x="100" y="34"/>
                  </a:lnTo>
                  <a:lnTo>
                    <a:pt x="110" y="20"/>
                  </a:lnTo>
                  <a:lnTo>
                    <a:pt x="123" y="9"/>
                  </a:lnTo>
                  <a:lnTo>
                    <a:pt x="137" y="2"/>
                  </a:lnTo>
                  <a:lnTo>
                    <a:pt x="15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 141"/>
            <p:cNvSpPr>
              <a:spLocks/>
            </p:cNvSpPr>
            <p:nvPr/>
          </p:nvSpPr>
          <p:spPr bwMode="auto">
            <a:xfrm>
              <a:off x="6523038" y="2844800"/>
              <a:ext cx="52388" cy="166688"/>
            </a:xfrm>
            <a:custGeom>
              <a:avLst/>
              <a:gdLst>
                <a:gd name="T0" fmla="*/ 147 w 295"/>
                <a:gd name="T1" fmla="*/ 0 h 1054"/>
                <a:gd name="T2" fmla="*/ 177 w 295"/>
                <a:gd name="T3" fmla="*/ 2 h 1054"/>
                <a:gd name="T4" fmla="*/ 204 w 295"/>
                <a:gd name="T5" fmla="*/ 7 h 1054"/>
                <a:gd name="T6" fmla="*/ 228 w 295"/>
                <a:gd name="T7" fmla="*/ 17 h 1054"/>
                <a:gd name="T8" fmla="*/ 248 w 295"/>
                <a:gd name="T9" fmla="*/ 32 h 1054"/>
                <a:gd name="T10" fmla="*/ 265 w 295"/>
                <a:gd name="T11" fmla="*/ 49 h 1054"/>
                <a:gd name="T12" fmla="*/ 278 w 295"/>
                <a:gd name="T13" fmla="*/ 70 h 1054"/>
                <a:gd name="T14" fmla="*/ 288 w 295"/>
                <a:gd name="T15" fmla="*/ 96 h 1054"/>
                <a:gd name="T16" fmla="*/ 293 w 295"/>
                <a:gd name="T17" fmla="*/ 126 h 1054"/>
                <a:gd name="T18" fmla="*/ 295 w 295"/>
                <a:gd name="T19" fmla="*/ 159 h 1054"/>
                <a:gd name="T20" fmla="*/ 295 w 295"/>
                <a:gd name="T21" fmla="*/ 398 h 1054"/>
                <a:gd name="T22" fmla="*/ 294 w 295"/>
                <a:gd name="T23" fmla="*/ 430 h 1054"/>
                <a:gd name="T24" fmla="*/ 291 w 295"/>
                <a:gd name="T25" fmla="*/ 462 h 1054"/>
                <a:gd name="T26" fmla="*/ 288 w 295"/>
                <a:gd name="T27" fmla="*/ 495 h 1054"/>
                <a:gd name="T28" fmla="*/ 230 w 295"/>
                <a:gd name="T29" fmla="*/ 977 h 1054"/>
                <a:gd name="T30" fmla="*/ 226 w 295"/>
                <a:gd name="T31" fmla="*/ 1001 h 1054"/>
                <a:gd name="T32" fmla="*/ 219 w 295"/>
                <a:gd name="T33" fmla="*/ 1019 h 1054"/>
                <a:gd name="T34" fmla="*/ 210 w 295"/>
                <a:gd name="T35" fmla="*/ 1033 h 1054"/>
                <a:gd name="T36" fmla="*/ 198 w 295"/>
                <a:gd name="T37" fmla="*/ 1043 h 1054"/>
                <a:gd name="T38" fmla="*/ 183 w 295"/>
                <a:gd name="T39" fmla="*/ 1049 h 1054"/>
                <a:gd name="T40" fmla="*/ 166 w 295"/>
                <a:gd name="T41" fmla="*/ 1053 h 1054"/>
                <a:gd name="T42" fmla="*/ 147 w 295"/>
                <a:gd name="T43" fmla="*/ 1054 h 1054"/>
                <a:gd name="T44" fmla="*/ 128 w 295"/>
                <a:gd name="T45" fmla="*/ 1053 h 1054"/>
                <a:gd name="T46" fmla="*/ 111 w 295"/>
                <a:gd name="T47" fmla="*/ 1049 h 1054"/>
                <a:gd name="T48" fmla="*/ 97 w 295"/>
                <a:gd name="T49" fmla="*/ 1043 h 1054"/>
                <a:gd name="T50" fmla="*/ 85 w 295"/>
                <a:gd name="T51" fmla="*/ 1033 h 1054"/>
                <a:gd name="T52" fmla="*/ 76 w 295"/>
                <a:gd name="T53" fmla="*/ 1019 h 1054"/>
                <a:gd name="T54" fmla="*/ 69 w 295"/>
                <a:gd name="T55" fmla="*/ 1001 h 1054"/>
                <a:gd name="T56" fmla="*/ 65 w 295"/>
                <a:gd name="T57" fmla="*/ 977 h 1054"/>
                <a:gd name="T58" fmla="*/ 7 w 295"/>
                <a:gd name="T59" fmla="*/ 495 h 1054"/>
                <a:gd name="T60" fmla="*/ 4 w 295"/>
                <a:gd name="T61" fmla="*/ 462 h 1054"/>
                <a:gd name="T62" fmla="*/ 1 w 295"/>
                <a:gd name="T63" fmla="*/ 430 h 1054"/>
                <a:gd name="T64" fmla="*/ 0 w 295"/>
                <a:gd name="T65" fmla="*/ 398 h 1054"/>
                <a:gd name="T66" fmla="*/ 0 w 295"/>
                <a:gd name="T67" fmla="*/ 159 h 1054"/>
                <a:gd name="T68" fmla="*/ 2 w 295"/>
                <a:gd name="T69" fmla="*/ 126 h 1054"/>
                <a:gd name="T70" fmla="*/ 7 w 295"/>
                <a:gd name="T71" fmla="*/ 96 h 1054"/>
                <a:gd name="T72" fmla="*/ 17 w 295"/>
                <a:gd name="T73" fmla="*/ 70 h 1054"/>
                <a:gd name="T74" fmla="*/ 30 w 295"/>
                <a:gd name="T75" fmla="*/ 49 h 1054"/>
                <a:gd name="T76" fmla="*/ 47 w 295"/>
                <a:gd name="T77" fmla="*/ 32 h 1054"/>
                <a:gd name="T78" fmla="*/ 67 w 295"/>
                <a:gd name="T79" fmla="*/ 17 h 1054"/>
                <a:gd name="T80" fmla="*/ 91 w 295"/>
                <a:gd name="T81" fmla="*/ 7 h 1054"/>
                <a:gd name="T82" fmla="*/ 117 w 295"/>
                <a:gd name="T83" fmla="*/ 2 h 1054"/>
                <a:gd name="T84" fmla="*/ 147 w 295"/>
                <a:gd name="T85" fmla="*/ 0 h 1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95" h="1054">
                  <a:moveTo>
                    <a:pt x="147" y="0"/>
                  </a:moveTo>
                  <a:lnTo>
                    <a:pt x="177" y="2"/>
                  </a:lnTo>
                  <a:lnTo>
                    <a:pt x="204" y="7"/>
                  </a:lnTo>
                  <a:lnTo>
                    <a:pt x="228" y="17"/>
                  </a:lnTo>
                  <a:lnTo>
                    <a:pt x="248" y="32"/>
                  </a:lnTo>
                  <a:lnTo>
                    <a:pt x="265" y="49"/>
                  </a:lnTo>
                  <a:lnTo>
                    <a:pt x="278" y="70"/>
                  </a:lnTo>
                  <a:lnTo>
                    <a:pt x="288" y="96"/>
                  </a:lnTo>
                  <a:lnTo>
                    <a:pt x="293" y="126"/>
                  </a:lnTo>
                  <a:lnTo>
                    <a:pt x="295" y="159"/>
                  </a:lnTo>
                  <a:lnTo>
                    <a:pt x="295" y="398"/>
                  </a:lnTo>
                  <a:lnTo>
                    <a:pt x="294" y="430"/>
                  </a:lnTo>
                  <a:lnTo>
                    <a:pt x="291" y="462"/>
                  </a:lnTo>
                  <a:lnTo>
                    <a:pt x="288" y="495"/>
                  </a:lnTo>
                  <a:lnTo>
                    <a:pt x="230" y="977"/>
                  </a:lnTo>
                  <a:lnTo>
                    <a:pt x="226" y="1001"/>
                  </a:lnTo>
                  <a:lnTo>
                    <a:pt x="219" y="1019"/>
                  </a:lnTo>
                  <a:lnTo>
                    <a:pt x="210" y="1033"/>
                  </a:lnTo>
                  <a:lnTo>
                    <a:pt x="198" y="1043"/>
                  </a:lnTo>
                  <a:lnTo>
                    <a:pt x="183" y="1049"/>
                  </a:lnTo>
                  <a:lnTo>
                    <a:pt x="166" y="1053"/>
                  </a:lnTo>
                  <a:lnTo>
                    <a:pt x="147" y="1054"/>
                  </a:lnTo>
                  <a:lnTo>
                    <a:pt x="128" y="1053"/>
                  </a:lnTo>
                  <a:lnTo>
                    <a:pt x="111" y="1049"/>
                  </a:lnTo>
                  <a:lnTo>
                    <a:pt x="97" y="1043"/>
                  </a:lnTo>
                  <a:lnTo>
                    <a:pt x="85" y="1033"/>
                  </a:lnTo>
                  <a:lnTo>
                    <a:pt x="76" y="1019"/>
                  </a:lnTo>
                  <a:lnTo>
                    <a:pt x="69" y="1001"/>
                  </a:lnTo>
                  <a:lnTo>
                    <a:pt x="65" y="977"/>
                  </a:lnTo>
                  <a:lnTo>
                    <a:pt x="7" y="495"/>
                  </a:lnTo>
                  <a:lnTo>
                    <a:pt x="4" y="462"/>
                  </a:lnTo>
                  <a:lnTo>
                    <a:pt x="1" y="430"/>
                  </a:lnTo>
                  <a:lnTo>
                    <a:pt x="0" y="398"/>
                  </a:lnTo>
                  <a:lnTo>
                    <a:pt x="0" y="159"/>
                  </a:lnTo>
                  <a:lnTo>
                    <a:pt x="2" y="126"/>
                  </a:lnTo>
                  <a:lnTo>
                    <a:pt x="7" y="96"/>
                  </a:lnTo>
                  <a:lnTo>
                    <a:pt x="17" y="70"/>
                  </a:lnTo>
                  <a:lnTo>
                    <a:pt x="30" y="49"/>
                  </a:lnTo>
                  <a:lnTo>
                    <a:pt x="47" y="32"/>
                  </a:lnTo>
                  <a:lnTo>
                    <a:pt x="67" y="17"/>
                  </a:lnTo>
                  <a:lnTo>
                    <a:pt x="91" y="7"/>
                  </a:lnTo>
                  <a:lnTo>
                    <a:pt x="117" y="2"/>
                  </a:lnTo>
                  <a:lnTo>
                    <a:pt x="1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 142"/>
            <p:cNvSpPr>
              <a:spLocks/>
            </p:cNvSpPr>
            <p:nvPr/>
          </p:nvSpPr>
          <p:spPr bwMode="auto">
            <a:xfrm>
              <a:off x="6521451" y="3033713"/>
              <a:ext cx="53975" cy="53975"/>
            </a:xfrm>
            <a:custGeom>
              <a:avLst/>
              <a:gdLst>
                <a:gd name="T0" fmla="*/ 153 w 307"/>
                <a:gd name="T1" fmla="*/ 0 h 338"/>
                <a:gd name="T2" fmla="*/ 184 w 307"/>
                <a:gd name="T3" fmla="*/ 4 h 338"/>
                <a:gd name="T4" fmla="*/ 213 w 307"/>
                <a:gd name="T5" fmla="*/ 14 h 338"/>
                <a:gd name="T6" fmla="*/ 239 w 307"/>
                <a:gd name="T7" fmla="*/ 29 h 338"/>
                <a:gd name="T8" fmla="*/ 262 w 307"/>
                <a:gd name="T9" fmla="*/ 49 h 338"/>
                <a:gd name="T10" fmla="*/ 281 w 307"/>
                <a:gd name="T11" fmla="*/ 75 h 338"/>
                <a:gd name="T12" fmla="*/ 295 w 307"/>
                <a:gd name="T13" fmla="*/ 103 h 338"/>
                <a:gd name="T14" fmla="*/ 304 w 307"/>
                <a:gd name="T15" fmla="*/ 136 h 338"/>
                <a:gd name="T16" fmla="*/ 307 w 307"/>
                <a:gd name="T17" fmla="*/ 169 h 338"/>
                <a:gd name="T18" fmla="*/ 304 w 307"/>
                <a:gd name="T19" fmla="*/ 203 h 338"/>
                <a:gd name="T20" fmla="*/ 295 w 307"/>
                <a:gd name="T21" fmla="*/ 235 h 338"/>
                <a:gd name="T22" fmla="*/ 281 w 307"/>
                <a:gd name="T23" fmla="*/ 264 h 338"/>
                <a:gd name="T24" fmla="*/ 262 w 307"/>
                <a:gd name="T25" fmla="*/ 288 h 338"/>
                <a:gd name="T26" fmla="*/ 239 w 307"/>
                <a:gd name="T27" fmla="*/ 309 h 338"/>
                <a:gd name="T28" fmla="*/ 213 w 307"/>
                <a:gd name="T29" fmla="*/ 325 h 338"/>
                <a:gd name="T30" fmla="*/ 184 w 307"/>
                <a:gd name="T31" fmla="*/ 335 h 338"/>
                <a:gd name="T32" fmla="*/ 153 w 307"/>
                <a:gd name="T33" fmla="*/ 338 h 338"/>
                <a:gd name="T34" fmla="*/ 122 w 307"/>
                <a:gd name="T35" fmla="*/ 335 h 338"/>
                <a:gd name="T36" fmla="*/ 94 w 307"/>
                <a:gd name="T37" fmla="*/ 325 h 338"/>
                <a:gd name="T38" fmla="*/ 68 w 307"/>
                <a:gd name="T39" fmla="*/ 309 h 338"/>
                <a:gd name="T40" fmla="*/ 45 w 307"/>
                <a:gd name="T41" fmla="*/ 288 h 338"/>
                <a:gd name="T42" fmla="*/ 26 w 307"/>
                <a:gd name="T43" fmla="*/ 264 h 338"/>
                <a:gd name="T44" fmla="*/ 12 w 307"/>
                <a:gd name="T45" fmla="*/ 235 h 338"/>
                <a:gd name="T46" fmla="*/ 3 w 307"/>
                <a:gd name="T47" fmla="*/ 203 h 338"/>
                <a:gd name="T48" fmla="*/ 0 w 307"/>
                <a:gd name="T49" fmla="*/ 169 h 338"/>
                <a:gd name="T50" fmla="*/ 3 w 307"/>
                <a:gd name="T51" fmla="*/ 136 h 338"/>
                <a:gd name="T52" fmla="*/ 12 w 307"/>
                <a:gd name="T53" fmla="*/ 103 h 338"/>
                <a:gd name="T54" fmla="*/ 26 w 307"/>
                <a:gd name="T55" fmla="*/ 75 h 338"/>
                <a:gd name="T56" fmla="*/ 45 w 307"/>
                <a:gd name="T57" fmla="*/ 49 h 338"/>
                <a:gd name="T58" fmla="*/ 68 w 307"/>
                <a:gd name="T59" fmla="*/ 29 h 338"/>
                <a:gd name="T60" fmla="*/ 94 w 307"/>
                <a:gd name="T61" fmla="*/ 14 h 338"/>
                <a:gd name="T62" fmla="*/ 122 w 307"/>
                <a:gd name="T63" fmla="*/ 4 h 338"/>
                <a:gd name="T64" fmla="*/ 153 w 307"/>
                <a:gd name="T65" fmla="*/ 0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07" h="338">
                  <a:moveTo>
                    <a:pt x="153" y="0"/>
                  </a:moveTo>
                  <a:lnTo>
                    <a:pt x="184" y="4"/>
                  </a:lnTo>
                  <a:lnTo>
                    <a:pt x="213" y="14"/>
                  </a:lnTo>
                  <a:lnTo>
                    <a:pt x="239" y="29"/>
                  </a:lnTo>
                  <a:lnTo>
                    <a:pt x="262" y="49"/>
                  </a:lnTo>
                  <a:lnTo>
                    <a:pt x="281" y="75"/>
                  </a:lnTo>
                  <a:lnTo>
                    <a:pt x="295" y="103"/>
                  </a:lnTo>
                  <a:lnTo>
                    <a:pt x="304" y="136"/>
                  </a:lnTo>
                  <a:lnTo>
                    <a:pt x="307" y="169"/>
                  </a:lnTo>
                  <a:lnTo>
                    <a:pt x="304" y="203"/>
                  </a:lnTo>
                  <a:lnTo>
                    <a:pt x="295" y="235"/>
                  </a:lnTo>
                  <a:lnTo>
                    <a:pt x="281" y="264"/>
                  </a:lnTo>
                  <a:lnTo>
                    <a:pt x="262" y="288"/>
                  </a:lnTo>
                  <a:lnTo>
                    <a:pt x="239" y="309"/>
                  </a:lnTo>
                  <a:lnTo>
                    <a:pt x="213" y="325"/>
                  </a:lnTo>
                  <a:lnTo>
                    <a:pt x="184" y="335"/>
                  </a:lnTo>
                  <a:lnTo>
                    <a:pt x="153" y="338"/>
                  </a:lnTo>
                  <a:lnTo>
                    <a:pt x="122" y="335"/>
                  </a:lnTo>
                  <a:lnTo>
                    <a:pt x="94" y="325"/>
                  </a:lnTo>
                  <a:lnTo>
                    <a:pt x="68" y="309"/>
                  </a:lnTo>
                  <a:lnTo>
                    <a:pt x="45" y="288"/>
                  </a:lnTo>
                  <a:lnTo>
                    <a:pt x="26" y="264"/>
                  </a:lnTo>
                  <a:lnTo>
                    <a:pt x="12" y="235"/>
                  </a:lnTo>
                  <a:lnTo>
                    <a:pt x="3" y="203"/>
                  </a:lnTo>
                  <a:lnTo>
                    <a:pt x="0" y="169"/>
                  </a:lnTo>
                  <a:lnTo>
                    <a:pt x="3" y="136"/>
                  </a:lnTo>
                  <a:lnTo>
                    <a:pt x="12" y="103"/>
                  </a:lnTo>
                  <a:lnTo>
                    <a:pt x="26" y="75"/>
                  </a:lnTo>
                  <a:lnTo>
                    <a:pt x="45" y="49"/>
                  </a:lnTo>
                  <a:lnTo>
                    <a:pt x="68" y="29"/>
                  </a:lnTo>
                  <a:lnTo>
                    <a:pt x="94" y="14"/>
                  </a:lnTo>
                  <a:lnTo>
                    <a:pt x="122" y="4"/>
                  </a:lnTo>
                  <a:lnTo>
                    <a:pt x="15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</p:grpSp>
      <p:sp>
        <p:nvSpPr>
          <p:cNvPr id="21" name="Espace réservé du contenu 2"/>
          <p:cNvSpPr>
            <a:spLocks noGrp="1"/>
          </p:cNvSpPr>
          <p:nvPr>
            <p:ph idx="1"/>
          </p:nvPr>
        </p:nvSpPr>
        <p:spPr>
          <a:xfrm>
            <a:off x="862509" y="1238626"/>
            <a:ext cx="8596668" cy="462838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60000"/>
              </a:lnSpc>
              <a:buNone/>
            </a:pPr>
            <a:r>
              <a:rPr lang="fr-FR" sz="3500" b="1" dirty="0">
                <a:solidFill>
                  <a:schemeClr val="accent1"/>
                </a:solidFill>
              </a:rPr>
              <a:t>CRÉATION DU </a:t>
            </a:r>
            <a:r>
              <a:rPr lang="fr-FR" sz="3500" b="1" dirty="0" smtClean="0">
                <a:solidFill>
                  <a:schemeClr val="accent1"/>
                </a:solidFill>
              </a:rPr>
              <a:t>SERVICE</a:t>
            </a:r>
            <a:endParaRPr lang="fr-FR" sz="24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 contexte</a:t>
            </a: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Une demande </a:t>
            </a: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 périmètre de la demande</a:t>
            </a:r>
            <a:endParaRPr lang="fr-FR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 création du service le 16 septembre 2016</a:t>
            </a: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L’élargissement du seuil d’adhésion le 2 décembre 2016</a:t>
            </a:r>
            <a:endParaRPr lang="fr-FR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fr-FR" sz="2400" dirty="0"/>
          </a:p>
        </p:txBody>
      </p:sp>
      <p:sp>
        <p:nvSpPr>
          <p:cNvPr id="19" name="ZoneTexte 18"/>
          <p:cNvSpPr txBox="1"/>
          <p:nvPr/>
        </p:nvSpPr>
        <p:spPr>
          <a:xfrm>
            <a:off x="224443" y="6453226"/>
            <a:ext cx="25021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Pôle services supports – Julien Bono</a:t>
            </a:r>
            <a:endParaRPr lang="fr-FR" sz="11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776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03"/>
          <p:cNvGrpSpPr/>
          <p:nvPr/>
        </p:nvGrpSpPr>
        <p:grpSpPr>
          <a:xfrm>
            <a:off x="2414070" y="211931"/>
            <a:ext cx="5557213" cy="6016507"/>
            <a:chOff x="4708525" y="4989513"/>
            <a:chExt cx="996950" cy="1060450"/>
          </a:xfrm>
          <a:solidFill>
            <a:schemeClr val="accent1">
              <a:lumMod val="75000"/>
              <a:alpha val="10000"/>
            </a:schemeClr>
          </a:solidFill>
        </p:grpSpPr>
        <p:sp>
          <p:nvSpPr>
            <p:cNvPr id="5" name="Freeform 480"/>
            <p:cNvSpPr>
              <a:spLocks noEditPoints="1"/>
            </p:cNvSpPr>
            <p:nvPr/>
          </p:nvSpPr>
          <p:spPr bwMode="auto">
            <a:xfrm>
              <a:off x="4730750" y="5045076"/>
              <a:ext cx="939800" cy="941388"/>
            </a:xfrm>
            <a:custGeom>
              <a:avLst/>
              <a:gdLst>
                <a:gd name="T0" fmla="*/ 2338 w 2960"/>
                <a:gd name="T1" fmla="*/ 2327 h 2961"/>
                <a:gd name="T2" fmla="*/ 1967 w 2960"/>
                <a:gd name="T3" fmla="*/ 1841 h 2961"/>
                <a:gd name="T4" fmla="*/ 1958 w 2960"/>
                <a:gd name="T5" fmla="*/ 2043 h 2961"/>
                <a:gd name="T6" fmla="*/ 2193 w 2960"/>
                <a:gd name="T7" fmla="*/ 1868 h 2961"/>
                <a:gd name="T8" fmla="*/ 2199 w 2960"/>
                <a:gd name="T9" fmla="*/ 1521 h 2961"/>
                <a:gd name="T10" fmla="*/ 1984 w 2960"/>
                <a:gd name="T11" fmla="*/ 1539 h 2961"/>
                <a:gd name="T12" fmla="*/ 1869 w 2960"/>
                <a:gd name="T13" fmla="*/ 1579 h 2961"/>
                <a:gd name="T14" fmla="*/ 1729 w 2960"/>
                <a:gd name="T15" fmla="*/ 1744 h 2961"/>
                <a:gd name="T16" fmla="*/ 1674 w 2960"/>
                <a:gd name="T17" fmla="*/ 1850 h 2961"/>
                <a:gd name="T18" fmla="*/ 1761 w 2960"/>
                <a:gd name="T19" fmla="*/ 2012 h 2961"/>
                <a:gd name="T20" fmla="*/ 1681 w 2960"/>
                <a:gd name="T21" fmla="*/ 2107 h 2961"/>
                <a:gd name="T22" fmla="*/ 1845 w 2960"/>
                <a:gd name="T23" fmla="*/ 2183 h 2961"/>
                <a:gd name="T24" fmla="*/ 1876 w 2960"/>
                <a:gd name="T25" fmla="*/ 2015 h 2961"/>
                <a:gd name="T26" fmla="*/ 1947 w 2960"/>
                <a:gd name="T27" fmla="*/ 1770 h 2961"/>
                <a:gd name="T28" fmla="*/ 2212 w 2960"/>
                <a:gd name="T29" fmla="*/ 1736 h 2961"/>
                <a:gd name="T30" fmla="*/ 1851 w 2960"/>
                <a:gd name="T31" fmla="*/ 0 h 2961"/>
                <a:gd name="T32" fmla="*/ 2214 w 2960"/>
                <a:gd name="T33" fmla="*/ 183 h 2961"/>
                <a:gd name="T34" fmla="*/ 2261 w 2960"/>
                <a:gd name="T35" fmla="*/ 562 h 2961"/>
                <a:gd name="T36" fmla="*/ 1872 w 2960"/>
                <a:gd name="T37" fmla="*/ 691 h 2961"/>
                <a:gd name="T38" fmla="*/ 1543 w 2960"/>
                <a:gd name="T39" fmla="*/ 671 h 2961"/>
                <a:gd name="T40" fmla="*/ 1025 w 2960"/>
                <a:gd name="T41" fmla="*/ 807 h 2961"/>
                <a:gd name="T42" fmla="*/ 719 w 2960"/>
                <a:gd name="T43" fmla="*/ 1199 h 2961"/>
                <a:gd name="T44" fmla="*/ 697 w 2960"/>
                <a:gd name="T45" fmla="*/ 1695 h 2961"/>
                <a:gd name="T46" fmla="*/ 979 w 2960"/>
                <a:gd name="T47" fmla="*/ 2118 h 2961"/>
                <a:gd name="T48" fmla="*/ 1435 w 2960"/>
                <a:gd name="T49" fmla="*/ 2291 h 2961"/>
                <a:gd name="T50" fmla="*/ 1714 w 2960"/>
                <a:gd name="T51" fmla="*/ 2246 h 2961"/>
                <a:gd name="T52" fmla="*/ 1621 w 2960"/>
                <a:gd name="T53" fmla="*/ 2063 h 2961"/>
                <a:gd name="T54" fmla="*/ 1665 w 2960"/>
                <a:gd name="T55" fmla="*/ 1920 h 2961"/>
                <a:gd name="T56" fmla="*/ 1634 w 2960"/>
                <a:gd name="T57" fmla="*/ 1738 h 2961"/>
                <a:gd name="T58" fmla="*/ 1779 w 2960"/>
                <a:gd name="T59" fmla="*/ 1694 h 2961"/>
                <a:gd name="T60" fmla="*/ 1826 w 2960"/>
                <a:gd name="T61" fmla="*/ 1520 h 2961"/>
                <a:gd name="T62" fmla="*/ 2016 w 2960"/>
                <a:gd name="T63" fmla="*/ 1479 h 2961"/>
                <a:gd name="T64" fmla="*/ 2159 w 2960"/>
                <a:gd name="T65" fmla="*/ 1472 h 2961"/>
                <a:gd name="T66" fmla="*/ 2279 w 2960"/>
                <a:gd name="T67" fmla="*/ 1336 h 2961"/>
                <a:gd name="T68" fmla="*/ 2038 w 2960"/>
                <a:gd name="T69" fmla="*/ 891 h 2961"/>
                <a:gd name="T70" fmla="*/ 2832 w 2960"/>
                <a:gd name="T71" fmla="*/ 769 h 2961"/>
                <a:gd name="T72" fmla="*/ 2888 w 2960"/>
                <a:gd name="T73" fmla="*/ 1133 h 2961"/>
                <a:gd name="T74" fmla="*/ 2678 w 2960"/>
                <a:gd name="T75" fmla="*/ 1608 h 2961"/>
                <a:gd name="T76" fmla="*/ 2959 w 2960"/>
                <a:gd name="T77" fmla="*/ 1820 h 2961"/>
                <a:gd name="T78" fmla="*/ 2803 w 2960"/>
                <a:gd name="T79" fmla="*/ 2200 h 2961"/>
                <a:gd name="T80" fmla="*/ 2542 w 2960"/>
                <a:gd name="T81" fmla="*/ 2201 h 2961"/>
                <a:gd name="T82" fmla="*/ 2391 w 2960"/>
                <a:gd name="T83" fmla="*/ 2269 h 2961"/>
                <a:gd name="T84" fmla="*/ 2351 w 2960"/>
                <a:gd name="T85" fmla="*/ 2402 h 2961"/>
                <a:gd name="T86" fmla="*/ 2321 w 2960"/>
                <a:gd name="T87" fmla="*/ 2687 h 2961"/>
                <a:gd name="T88" fmla="*/ 1993 w 2960"/>
                <a:gd name="T89" fmla="*/ 2922 h 2961"/>
                <a:gd name="T90" fmla="*/ 1786 w 2960"/>
                <a:gd name="T91" fmla="*/ 2844 h 2961"/>
                <a:gd name="T92" fmla="*/ 1282 w 2960"/>
                <a:gd name="T93" fmla="*/ 2864 h 2961"/>
                <a:gd name="T94" fmla="*/ 1079 w 2960"/>
                <a:gd name="T95" fmla="*/ 2956 h 2961"/>
                <a:gd name="T96" fmla="*/ 734 w 2960"/>
                <a:gd name="T97" fmla="*/ 2748 h 2961"/>
                <a:gd name="T98" fmla="*/ 943 w 2960"/>
                <a:gd name="T99" fmla="*/ 2389 h 2961"/>
                <a:gd name="T100" fmla="*/ 901 w 2960"/>
                <a:gd name="T101" fmla="*/ 2203 h 2961"/>
                <a:gd name="T102" fmla="*/ 476 w 2960"/>
                <a:gd name="T103" fmla="*/ 2010 h 2961"/>
                <a:gd name="T104" fmla="*/ 221 w 2960"/>
                <a:gd name="T105" fmla="*/ 2177 h 2961"/>
                <a:gd name="T106" fmla="*/ 44 w 2960"/>
                <a:gd name="T107" fmla="*/ 1877 h 2961"/>
                <a:gd name="T108" fmla="*/ 275 w 2960"/>
                <a:gd name="T109" fmla="*/ 1525 h 2961"/>
                <a:gd name="T110" fmla="*/ 17 w 2960"/>
                <a:gd name="T111" fmla="*/ 1196 h 2961"/>
                <a:gd name="T112" fmla="*/ 115 w 2960"/>
                <a:gd name="T113" fmla="*/ 800 h 2961"/>
                <a:gd name="T114" fmla="*/ 328 w 2960"/>
                <a:gd name="T115" fmla="*/ 740 h 2961"/>
                <a:gd name="T116" fmla="*/ 642 w 2960"/>
                <a:gd name="T117" fmla="*/ 361 h 2961"/>
                <a:gd name="T118" fmla="*/ 718 w 2960"/>
                <a:gd name="T119" fmla="*/ 153 h 2961"/>
                <a:gd name="T120" fmla="*/ 1109 w 2960"/>
                <a:gd name="T121" fmla="*/ 55 h 2961"/>
                <a:gd name="T122" fmla="*/ 1521 w 2960"/>
                <a:gd name="T123" fmla="*/ 274 h 2961"/>
                <a:gd name="T124" fmla="*/ 1792 w 2960"/>
                <a:gd name="T125" fmla="*/ 8 h 29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960" h="2961">
                  <a:moveTo>
                    <a:pt x="2338" y="2326"/>
                  </a:moveTo>
                  <a:lnTo>
                    <a:pt x="2318" y="2346"/>
                  </a:lnTo>
                  <a:lnTo>
                    <a:pt x="2324" y="2344"/>
                  </a:lnTo>
                  <a:lnTo>
                    <a:pt x="2328" y="2341"/>
                  </a:lnTo>
                  <a:lnTo>
                    <a:pt x="2332" y="2337"/>
                  </a:lnTo>
                  <a:lnTo>
                    <a:pt x="2335" y="2333"/>
                  </a:lnTo>
                  <a:lnTo>
                    <a:pt x="2338" y="2328"/>
                  </a:lnTo>
                  <a:lnTo>
                    <a:pt x="2338" y="2327"/>
                  </a:lnTo>
                  <a:lnTo>
                    <a:pt x="2338" y="2326"/>
                  </a:lnTo>
                  <a:close/>
                  <a:moveTo>
                    <a:pt x="2104" y="1774"/>
                  </a:moveTo>
                  <a:lnTo>
                    <a:pt x="2080" y="1776"/>
                  </a:lnTo>
                  <a:lnTo>
                    <a:pt x="2055" y="1781"/>
                  </a:lnTo>
                  <a:lnTo>
                    <a:pt x="2031" y="1789"/>
                  </a:lnTo>
                  <a:lnTo>
                    <a:pt x="2007" y="1804"/>
                  </a:lnTo>
                  <a:lnTo>
                    <a:pt x="1985" y="1821"/>
                  </a:lnTo>
                  <a:lnTo>
                    <a:pt x="1967" y="1841"/>
                  </a:lnTo>
                  <a:lnTo>
                    <a:pt x="1952" y="1863"/>
                  </a:lnTo>
                  <a:lnTo>
                    <a:pt x="1941" y="1888"/>
                  </a:lnTo>
                  <a:lnTo>
                    <a:pt x="1934" y="1914"/>
                  </a:lnTo>
                  <a:lnTo>
                    <a:pt x="1931" y="1940"/>
                  </a:lnTo>
                  <a:lnTo>
                    <a:pt x="1932" y="1967"/>
                  </a:lnTo>
                  <a:lnTo>
                    <a:pt x="1937" y="1995"/>
                  </a:lnTo>
                  <a:lnTo>
                    <a:pt x="1946" y="2022"/>
                  </a:lnTo>
                  <a:lnTo>
                    <a:pt x="1958" y="2043"/>
                  </a:lnTo>
                  <a:lnTo>
                    <a:pt x="1973" y="2063"/>
                  </a:lnTo>
                  <a:lnTo>
                    <a:pt x="1990" y="2080"/>
                  </a:lnTo>
                  <a:lnTo>
                    <a:pt x="2010" y="2095"/>
                  </a:lnTo>
                  <a:lnTo>
                    <a:pt x="2053" y="2055"/>
                  </a:lnTo>
                  <a:lnTo>
                    <a:pt x="2093" y="2011"/>
                  </a:lnTo>
                  <a:lnTo>
                    <a:pt x="2130" y="1966"/>
                  </a:lnTo>
                  <a:lnTo>
                    <a:pt x="2163" y="1918"/>
                  </a:lnTo>
                  <a:lnTo>
                    <a:pt x="2193" y="1868"/>
                  </a:lnTo>
                  <a:lnTo>
                    <a:pt x="2218" y="1816"/>
                  </a:lnTo>
                  <a:lnTo>
                    <a:pt x="2194" y="1799"/>
                  </a:lnTo>
                  <a:lnTo>
                    <a:pt x="2166" y="1785"/>
                  </a:lnTo>
                  <a:lnTo>
                    <a:pt x="2136" y="1777"/>
                  </a:lnTo>
                  <a:lnTo>
                    <a:pt x="2104" y="1774"/>
                  </a:lnTo>
                  <a:close/>
                  <a:moveTo>
                    <a:pt x="2218" y="1512"/>
                  </a:moveTo>
                  <a:lnTo>
                    <a:pt x="2208" y="1515"/>
                  </a:lnTo>
                  <a:lnTo>
                    <a:pt x="2199" y="1521"/>
                  </a:lnTo>
                  <a:lnTo>
                    <a:pt x="2194" y="1531"/>
                  </a:lnTo>
                  <a:lnTo>
                    <a:pt x="2166" y="1604"/>
                  </a:lnTo>
                  <a:lnTo>
                    <a:pt x="2141" y="1600"/>
                  </a:lnTo>
                  <a:lnTo>
                    <a:pt x="2107" y="1598"/>
                  </a:lnTo>
                  <a:lnTo>
                    <a:pt x="2074" y="1600"/>
                  </a:lnTo>
                  <a:lnTo>
                    <a:pt x="2041" y="1605"/>
                  </a:lnTo>
                  <a:lnTo>
                    <a:pt x="2016" y="1609"/>
                  </a:lnTo>
                  <a:lnTo>
                    <a:pt x="1984" y="1539"/>
                  </a:lnTo>
                  <a:lnTo>
                    <a:pt x="1977" y="1530"/>
                  </a:lnTo>
                  <a:lnTo>
                    <a:pt x="1968" y="1524"/>
                  </a:lnTo>
                  <a:lnTo>
                    <a:pt x="1957" y="1522"/>
                  </a:lnTo>
                  <a:lnTo>
                    <a:pt x="1946" y="1524"/>
                  </a:lnTo>
                  <a:lnTo>
                    <a:pt x="1885" y="1553"/>
                  </a:lnTo>
                  <a:lnTo>
                    <a:pt x="1876" y="1559"/>
                  </a:lnTo>
                  <a:lnTo>
                    <a:pt x="1871" y="1569"/>
                  </a:lnTo>
                  <a:lnTo>
                    <a:pt x="1869" y="1579"/>
                  </a:lnTo>
                  <a:lnTo>
                    <a:pt x="1872" y="1590"/>
                  </a:lnTo>
                  <a:lnTo>
                    <a:pt x="1904" y="1661"/>
                  </a:lnTo>
                  <a:lnTo>
                    <a:pt x="1884" y="1676"/>
                  </a:lnTo>
                  <a:lnTo>
                    <a:pt x="1860" y="1699"/>
                  </a:lnTo>
                  <a:lnTo>
                    <a:pt x="1837" y="1724"/>
                  </a:lnTo>
                  <a:lnTo>
                    <a:pt x="1817" y="1750"/>
                  </a:lnTo>
                  <a:lnTo>
                    <a:pt x="1802" y="1771"/>
                  </a:lnTo>
                  <a:lnTo>
                    <a:pt x="1729" y="1744"/>
                  </a:lnTo>
                  <a:lnTo>
                    <a:pt x="1719" y="1742"/>
                  </a:lnTo>
                  <a:lnTo>
                    <a:pt x="1708" y="1745"/>
                  </a:lnTo>
                  <a:lnTo>
                    <a:pt x="1699" y="1751"/>
                  </a:lnTo>
                  <a:lnTo>
                    <a:pt x="1693" y="1761"/>
                  </a:lnTo>
                  <a:lnTo>
                    <a:pt x="1670" y="1823"/>
                  </a:lnTo>
                  <a:lnTo>
                    <a:pt x="1669" y="1835"/>
                  </a:lnTo>
                  <a:lnTo>
                    <a:pt x="1671" y="1845"/>
                  </a:lnTo>
                  <a:lnTo>
                    <a:pt x="1674" y="1850"/>
                  </a:lnTo>
                  <a:lnTo>
                    <a:pt x="1677" y="1854"/>
                  </a:lnTo>
                  <a:lnTo>
                    <a:pt x="1682" y="1857"/>
                  </a:lnTo>
                  <a:lnTo>
                    <a:pt x="1686" y="1859"/>
                  </a:lnTo>
                  <a:lnTo>
                    <a:pt x="1760" y="1887"/>
                  </a:lnTo>
                  <a:lnTo>
                    <a:pt x="1757" y="1912"/>
                  </a:lnTo>
                  <a:lnTo>
                    <a:pt x="1755" y="1946"/>
                  </a:lnTo>
                  <a:lnTo>
                    <a:pt x="1756" y="1978"/>
                  </a:lnTo>
                  <a:lnTo>
                    <a:pt x="1761" y="2012"/>
                  </a:lnTo>
                  <a:lnTo>
                    <a:pt x="1765" y="2037"/>
                  </a:lnTo>
                  <a:lnTo>
                    <a:pt x="1694" y="2069"/>
                  </a:lnTo>
                  <a:lnTo>
                    <a:pt x="1690" y="2072"/>
                  </a:lnTo>
                  <a:lnTo>
                    <a:pt x="1686" y="2076"/>
                  </a:lnTo>
                  <a:lnTo>
                    <a:pt x="1683" y="2080"/>
                  </a:lnTo>
                  <a:lnTo>
                    <a:pt x="1680" y="2085"/>
                  </a:lnTo>
                  <a:lnTo>
                    <a:pt x="1678" y="2096"/>
                  </a:lnTo>
                  <a:lnTo>
                    <a:pt x="1681" y="2107"/>
                  </a:lnTo>
                  <a:lnTo>
                    <a:pt x="1709" y="2168"/>
                  </a:lnTo>
                  <a:lnTo>
                    <a:pt x="1716" y="2176"/>
                  </a:lnTo>
                  <a:lnTo>
                    <a:pt x="1725" y="2182"/>
                  </a:lnTo>
                  <a:lnTo>
                    <a:pt x="1736" y="2184"/>
                  </a:lnTo>
                  <a:lnTo>
                    <a:pt x="1746" y="2181"/>
                  </a:lnTo>
                  <a:lnTo>
                    <a:pt x="1817" y="2149"/>
                  </a:lnTo>
                  <a:lnTo>
                    <a:pt x="1833" y="2168"/>
                  </a:lnTo>
                  <a:lnTo>
                    <a:pt x="1845" y="2183"/>
                  </a:lnTo>
                  <a:lnTo>
                    <a:pt x="1860" y="2197"/>
                  </a:lnTo>
                  <a:lnTo>
                    <a:pt x="1910" y="2168"/>
                  </a:lnTo>
                  <a:lnTo>
                    <a:pt x="1958" y="2136"/>
                  </a:lnTo>
                  <a:lnTo>
                    <a:pt x="1937" y="2117"/>
                  </a:lnTo>
                  <a:lnTo>
                    <a:pt x="1918" y="2097"/>
                  </a:lnTo>
                  <a:lnTo>
                    <a:pt x="1902" y="2073"/>
                  </a:lnTo>
                  <a:lnTo>
                    <a:pt x="1889" y="2048"/>
                  </a:lnTo>
                  <a:lnTo>
                    <a:pt x="1876" y="2015"/>
                  </a:lnTo>
                  <a:lnTo>
                    <a:pt x="1869" y="1982"/>
                  </a:lnTo>
                  <a:lnTo>
                    <a:pt x="1866" y="1948"/>
                  </a:lnTo>
                  <a:lnTo>
                    <a:pt x="1869" y="1914"/>
                  </a:lnTo>
                  <a:lnTo>
                    <a:pt x="1876" y="1882"/>
                  </a:lnTo>
                  <a:lnTo>
                    <a:pt x="1888" y="1850"/>
                  </a:lnTo>
                  <a:lnTo>
                    <a:pt x="1903" y="1821"/>
                  </a:lnTo>
                  <a:lnTo>
                    <a:pt x="1924" y="1794"/>
                  </a:lnTo>
                  <a:lnTo>
                    <a:pt x="1947" y="1770"/>
                  </a:lnTo>
                  <a:lnTo>
                    <a:pt x="1974" y="1749"/>
                  </a:lnTo>
                  <a:lnTo>
                    <a:pt x="2005" y="1732"/>
                  </a:lnTo>
                  <a:lnTo>
                    <a:pt x="2038" y="1720"/>
                  </a:lnTo>
                  <a:lnTo>
                    <a:pt x="2070" y="1712"/>
                  </a:lnTo>
                  <a:lnTo>
                    <a:pt x="2104" y="1710"/>
                  </a:lnTo>
                  <a:lnTo>
                    <a:pt x="2142" y="1713"/>
                  </a:lnTo>
                  <a:lnTo>
                    <a:pt x="2178" y="1722"/>
                  </a:lnTo>
                  <a:lnTo>
                    <a:pt x="2212" y="1736"/>
                  </a:lnTo>
                  <a:lnTo>
                    <a:pt x="2243" y="1756"/>
                  </a:lnTo>
                  <a:lnTo>
                    <a:pt x="2260" y="1702"/>
                  </a:lnTo>
                  <a:lnTo>
                    <a:pt x="2274" y="1648"/>
                  </a:lnTo>
                  <a:lnTo>
                    <a:pt x="2284" y="1592"/>
                  </a:lnTo>
                  <a:lnTo>
                    <a:pt x="2289" y="1536"/>
                  </a:lnTo>
                  <a:lnTo>
                    <a:pt x="2230" y="1513"/>
                  </a:lnTo>
                  <a:lnTo>
                    <a:pt x="2218" y="1512"/>
                  </a:lnTo>
                  <a:close/>
                  <a:moveTo>
                    <a:pt x="1851" y="0"/>
                  </a:moveTo>
                  <a:lnTo>
                    <a:pt x="1880" y="3"/>
                  </a:lnTo>
                  <a:lnTo>
                    <a:pt x="1909" y="11"/>
                  </a:lnTo>
                  <a:lnTo>
                    <a:pt x="2108" y="84"/>
                  </a:lnTo>
                  <a:lnTo>
                    <a:pt x="2136" y="98"/>
                  </a:lnTo>
                  <a:lnTo>
                    <a:pt x="2161" y="114"/>
                  </a:lnTo>
                  <a:lnTo>
                    <a:pt x="2182" y="135"/>
                  </a:lnTo>
                  <a:lnTo>
                    <a:pt x="2200" y="158"/>
                  </a:lnTo>
                  <a:lnTo>
                    <a:pt x="2214" y="183"/>
                  </a:lnTo>
                  <a:lnTo>
                    <a:pt x="2224" y="211"/>
                  </a:lnTo>
                  <a:lnTo>
                    <a:pt x="2231" y="239"/>
                  </a:lnTo>
                  <a:lnTo>
                    <a:pt x="2232" y="268"/>
                  </a:lnTo>
                  <a:lnTo>
                    <a:pt x="2229" y="299"/>
                  </a:lnTo>
                  <a:lnTo>
                    <a:pt x="2220" y="328"/>
                  </a:lnTo>
                  <a:lnTo>
                    <a:pt x="2162" y="486"/>
                  </a:lnTo>
                  <a:lnTo>
                    <a:pt x="2212" y="522"/>
                  </a:lnTo>
                  <a:lnTo>
                    <a:pt x="2261" y="562"/>
                  </a:lnTo>
                  <a:lnTo>
                    <a:pt x="2308" y="603"/>
                  </a:lnTo>
                  <a:lnTo>
                    <a:pt x="2005" y="603"/>
                  </a:lnTo>
                  <a:lnTo>
                    <a:pt x="1975" y="606"/>
                  </a:lnTo>
                  <a:lnTo>
                    <a:pt x="1948" y="614"/>
                  </a:lnTo>
                  <a:lnTo>
                    <a:pt x="1925" y="628"/>
                  </a:lnTo>
                  <a:lnTo>
                    <a:pt x="1903" y="645"/>
                  </a:lnTo>
                  <a:lnTo>
                    <a:pt x="1885" y="667"/>
                  </a:lnTo>
                  <a:lnTo>
                    <a:pt x="1872" y="691"/>
                  </a:lnTo>
                  <a:lnTo>
                    <a:pt x="1864" y="718"/>
                  </a:lnTo>
                  <a:lnTo>
                    <a:pt x="1861" y="747"/>
                  </a:lnTo>
                  <a:lnTo>
                    <a:pt x="1863" y="764"/>
                  </a:lnTo>
                  <a:lnTo>
                    <a:pt x="1802" y="735"/>
                  </a:lnTo>
                  <a:lnTo>
                    <a:pt x="1740" y="711"/>
                  </a:lnTo>
                  <a:lnTo>
                    <a:pt x="1676" y="692"/>
                  </a:lnTo>
                  <a:lnTo>
                    <a:pt x="1610" y="679"/>
                  </a:lnTo>
                  <a:lnTo>
                    <a:pt x="1543" y="671"/>
                  </a:lnTo>
                  <a:lnTo>
                    <a:pt x="1477" y="668"/>
                  </a:lnTo>
                  <a:lnTo>
                    <a:pt x="1409" y="671"/>
                  </a:lnTo>
                  <a:lnTo>
                    <a:pt x="1341" y="680"/>
                  </a:lnTo>
                  <a:lnTo>
                    <a:pt x="1273" y="694"/>
                  </a:lnTo>
                  <a:lnTo>
                    <a:pt x="1207" y="716"/>
                  </a:lnTo>
                  <a:lnTo>
                    <a:pt x="1140" y="743"/>
                  </a:lnTo>
                  <a:lnTo>
                    <a:pt x="1081" y="772"/>
                  </a:lnTo>
                  <a:lnTo>
                    <a:pt x="1025" y="807"/>
                  </a:lnTo>
                  <a:lnTo>
                    <a:pt x="973" y="845"/>
                  </a:lnTo>
                  <a:lnTo>
                    <a:pt x="924" y="888"/>
                  </a:lnTo>
                  <a:lnTo>
                    <a:pt x="880" y="933"/>
                  </a:lnTo>
                  <a:lnTo>
                    <a:pt x="840" y="981"/>
                  </a:lnTo>
                  <a:lnTo>
                    <a:pt x="803" y="1032"/>
                  </a:lnTo>
                  <a:lnTo>
                    <a:pt x="770" y="1086"/>
                  </a:lnTo>
                  <a:lnTo>
                    <a:pt x="742" y="1141"/>
                  </a:lnTo>
                  <a:lnTo>
                    <a:pt x="719" y="1199"/>
                  </a:lnTo>
                  <a:lnTo>
                    <a:pt x="699" y="1258"/>
                  </a:lnTo>
                  <a:lnTo>
                    <a:pt x="685" y="1319"/>
                  </a:lnTo>
                  <a:lnTo>
                    <a:pt x="675" y="1381"/>
                  </a:lnTo>
                  <a:lnTo>
                    <a:pt x="669" y="1443"/>
                  </a:lnTo>
                  <a:lnTo>
                    <a:pt x="668" y="1506"/>
                  </a:lnTo>
                  <a:lnTo>
                    <a:pt x="674" y="1570"/>
                  </a:lnTo>
                  <a:lnTo>
                    <a:pt x="683" y="1632"/>
                  </a:lnTo>
                  <a:lnTo>
                    <a:pt x="697" y="1695"/>
                  </a:lnTo>
                  <a:lnTo>
                    <a:pt x="718" y="1758"/>
                  </a:lnTo>
                  <a:lnTo>
                    <a:pt x="742" y="1819"/>
                  </a:lnTo>
                  <a:lnTo>
                    <a:pt x="773" y="1878"/>
                  </a:lnTo>
                  <a:lnTo>
                    <a:pt x="807" y="1933"/>
                  </a:lnTo>
                  <a:lnTo>
                    <a:pt x="845" y="1986"/>
                  </a:lnTo>
                  <a:lnTo>
                    <a:pt x="886" y="2033"/>
                  </a:lnTo>
                  <a:lnTo>
                    <a:pt x="930" y="2078"/>
                  </a:lnTo>
                  <a:lnTo>
                    <a:pt x="979" y="2118"/>
                  </a:lnTo>
                  <a:lnTo>
                    <a:pt x="1029" y="2154"/>
                  </a:lnTo>
                  <a:lnTo>
                    <a:pt x="1081" y="2187"/>
                  </a:lnTo>
                  <a:lnTo>
                    <a:pt x="1137" y="2215"/>
                  </a:lnTo>
                  <a:lnTo>
                    <a:pt x="1193" y="2239"/>
                  </a:lnTo>
                  <a:lnTo>
                    <a:pt x="1252" y="2259"/>
                  </a:lnTo>
                  <a:lnTo>
                    <a:pt x="1311" y="2274"/>
                  </a:lnTo>
                  <a:lnTo>
                    <a:pt x="1373" y="2285"/>
                  </a:lnTo>
                  <a:lnTo>
                    <a:pt x="1435" y="2291"/>
                  </a:lnTo>
                  <a:lnTo>
                    <a:pt x="1497" y="2292"/>
                  </a:lnTo>
                  <a:lnTo>
                    <a:pt x="1560" y="2288"/>
                  </a:lnTo>
                  <a:lnTo>
                    <a:pt x="1623" y="2278"/>
                  </a:lnTo>
                  <a:lnTo>
                    <a:pt x="1685" y="2265"/>
                  </a:lnTo>
                  <a:lnTo>
                    <a:pt x="1747" y="2247"/>
                  </a:lnTo>
                  <a:lnTo>
                    <a:pt x="1741" y="2247"/>
                  </a:lnTo>
                  <a:lnTo>
                    <a:pt x="1735" y="2248"/>
                  </a:lnTo>
                  <a:lnTo>
                    <a:pt x="1714" y="2246"/>
                  </a:lnTo>
                  <a:lnTo>
                    <a:pt x="1694" y="2238"/>
                  </a:lnTo>
                  <a:lnTo>
                    <a:pt x="1677" y="2227"/>
                  </a:lnTo>
                  <a:lnTo>
                    <a:pt x="1663" y="2212"/>
                  </a:lnTo>
                  <a:lnTo>
                    <a:pt x="1651" y="2194"/>
                  </a:lnTo>
                  <a:lnTo>
                    <a:pt x="1624" y="2133"/>
                  </a:lnTo>
                  <a:lnTo>
                    <a:pt x="1616" y="2110"/>
                  </a:lnTo>
                  <a:lnTo>
                    <a:pt x="1615" y="2086"/>
                  </a:lnTo>
                  <a:lnTo>
                    <a:pt x="1621" y="2063"/>
                  </a:lnTo>
                  <a:lnTo>
                    <a:pt x="1629" y="2046"/>
                  </a:lnTo>
                  <a:lnTo>
                    <a:pt x="1639" y="2032"/>
                  </a:lnTo>
                  <a:lnTo>
                    <a:pt x="1652" y="2021"/>
                  </a:lnTo>
                  <a:lnTo>
                    <a:pt x="1668" y="2011"/>
                  </a:lnTo>
                  <a:lnTo>
                    <a:pt x="1694" y="1999"/>
                  </a:lnTo>
                  <a:lnTo>
                    <a:pt x="1691" y="1964"/>
                  </a:lnTo>
                  <a:lnTo>
                    <a:pt x="1691" y="1929"/>
                  </a:lnTo>
                  <a:lnTo>
                    <a:pt x="1665" y="1920"/>
                  </a:lnTo>
                  <a:lnTo>
                    <a:pt x="1648" y="1912"/>
                  </a:lnTo>
                  <a:lnTo>
                    <a:pt x="1634" y="1900"/>
                  </a:lnTo>
                  <a:lnTo>
                    <a:pt x="1623" y="1888"/>
                  </a:lnTo>
                  <a:lnTo>
                    <a:pt x="1613" y="1872"/>
                  </a:lnTo>
                  <a:lnTo>
                    <a:pt x="1606" y="1849"/>
                  </a:lnTo>
                  <a:lnTo>
                    <a:pt x="1605" y="1825"/>
                  </a:lnTo>
                  <a:lnTo>
                    <a:pt x="1610" y="1802"/>
                  </a:lnTo>
                  <a:lnTo>
                    <a:pt x="1634" y="1738"/>
                  </a:lnTo>
                  <a:lnTo>
                    <a:pt x="1644" y="1719"/>
                  </a:lnTo>
                  <a:lnTo>
                    <a:pt x="1659" y="1702"/>
                  </a:lnTo>
                  <a:lnTo>
                    <a:pt x="1677" y="1690"/>
                  </a:lnTo>
                  <a:lnTo>
                    <a:pt x="1699" y="1682"/>
                  </a:lnTo>
                  <a:lnTo>
                    <a:pt x="1721" y="1679"/>
                  </a:lnTo>
                  <a:lnTo>
                    <a:pt x="1737" y="1680"/>
                  </a:lnTo>
                  <a:lnTo>
                    <a:pt x="1752" y="1685"/>
                  </a:lnTo>
                  <a:lnTo>
                    <a:pt x="1779" y="1694"/>
                  </a:lnTo>
                  <a:lnTo>
                    <a:pt x="1801" y="1667"/>
                  </a:lnTo>
                  <a:lnTo>
                    <a:pt x="1826" y="1643"/>
                  </a:lnTo>
                  <a:lnTo>
                    <a:pt x="1814" y="1617"/>
                  </a:lnTo>
                  <a:lnTo>
                    <a:pt x="1807" y="1596"/>
                  </a:lnTo>
                  <a:lnTo>
                    <a:pt x="1805" y="1576"/>
                  </a:lnTo>
                  <a:lnTo>
                    <a:pt x="1808" y="1556"/>
                  </a:lnTo>
                  <a:lnTo>
                    <a:pt x="1815" y="1537"/>
                  </a:lnTo>
                  <a:lnTo>
                    <a:pt x="1826" y="1520"/>
                  </a:lnTo>
                  <a:lnTo>
                    <a:pt x="1840" y="1506"/>
                  </a:lnTo>
                  <a:lnTo>
                    <a:pt x="1859" y="1495"/>
                  </a:lnTo>
                  <a:lnTo>
                    <a:pt x="1919" y="1467"/>
                  </a:lnTo>
                  <a:lnTo>
                    <a:pt x="1939" y="1461"/>
                  </a:lnTo>
                  <a:lnTo>
                    <a:pt x="1958" y="1459"/>
                  </a:lnTo>
                  <a:lnTo>
                    <a:pt x="1979" y="1461"/>
                  </a:lnTo>
                  <a:lnTo>
                    <a:pt x="1998" y="1468"/>
                  </a:lnTo>
                  <a:lnTo>
                    <a:pt x="2016" y="1479"/>
                  </a:lnTo>
                  <a:lnTo>
                    <a:pt x="2030" y="1494"/>
                  </a:lnTo>
                  <a:lnTo>
                    <a:pt x="2042" y="1512"/>
                  </a:lnTo>
                  <a:lnTo>
                    <a:pt x="2054" y="1538"/>
                  </a:lnTo>
                  <a:lnTo>
                    <a:pt x="2089" y="1535"/>
                  </a:lnTo>
                  <a:lnTo>
                    <a:pt x="2124" y="1536"/>
                  </a:lnTo>
                  <a:lnTo>
                    <a:pt x="2133" y="1508"/>
                  </a:lnTo>
                  <a:lnTo>
                    <a:pt x="2143" y="1488"/>
                  </a:lnTo>
                  <a:lnTo>
                    <a:pt x="2159" y="1472"/>
                  </a:lnTo>
                  <a:lnTo>
                    <a:pt x="2177" y="1460"/>
                  </a:lnTo>
                  <a:lnTo>
                    <a:pt x="2198" y="1452"/>
                  </a:lnTo>
                  <a:lnTo>
                    <a:pt x="2220" y="1448"/>
                  </a:lnTo>
                  <a:lnTo>
                    <a:pt x="2237" y="1449"/>
                  </a:lnTo>
                  <a:lnTo>
                    <a:pt x="2251" y="1454"/>
                  </a:lnTo>
                  <a:lnTo>
                    <a:pt x="2291" y="1468"/>
                  </a:lnTo>
                  <a:lnTo>
                    <a:pt x="2287" y="1402"/>
                  </a:lnTo>
                  <a:lnTo>
                    <a:pt x="2279" y="1336"/>
                  </a:lnTo>
                  <a:lnTo>
                    <a:pt x="2263" y="1270"/>
                  </a:lnTo>
                  <a:lnTo>
                    <a:pt x="2243" y="1205"/>
                  </a:lnTo>
                  <a:lnTo>
                    <a:pt x="2217" y="1140"/>
                  </a:lnTo>
                  <a:lnTo>
                    <a:pt x="2188" y="1084"/>
                  </a:lnTo>
                  <a:lnTo>
                    <a:pt x="2156" y="1030"/>
                  </a:lnTo>
                  <a:lnTo>
                    <a:pt x="2120" y="980"/>
                  </a:lnTo>
                  <a:lnTo>
                    <a:pt x="2080" y="934"/>
                  </a:lnTo>
                  <a:lnTo>
                    <a:pt x="2038" y="891"/>
                  </a:lnTo>
                  <a:lnTo>
                    <a:pt x="2534" y="891"/>
                  </a:lnTo>
                  <a:lnTo>
                    <a:pt x="2583" y="888"/>
                  </a:lnTo>
                  <a:lnTo>
                    <a:pt x="2630" y="879"/>
                  </a:lnTo>
                  <a:lnTo>
                    <a:pt x="2676" y="866"/>
                  </a:lnTo>
                  <a:lnTo>
                    <a:pt x="2719" y="848"/>
                  </a:lnTo>
                  <a:lnTo>
                    <a:pt x="2760" y="826"/>
                  </a:lnTo>
                  <a:lnTo>
                    <a:pt x="2798" y="799"/>
                  </a:lnTo>
                  <a:lnTo>
                    <a:pt x="2832" y="769"/>
                  </a:lnTo>
                  <a:lnTo>
                    <a:pt x="2911" y="938"/>
                  </a:lnTo>
                  <a:lnTo>
                    <a:pt x="2921" y="967"/>
                  </a:lnTo>
                  <a:lnTo>
                    <a:pt x="2927" y="996"/>
                  </a:lnTo>
                  <a:lnTo>
                    <a:pt x="2928" y="1025"/>
                  </a:lnTo>
                  <a:lnTo>
                    <a:pt x="2924" y="1055"/>
                  </a:lnTo>
                  <a:lnTo>
                    <a:pt x="2916" y="1083"/>
                  </a:lnTo>
                  <a:lnTo>
                    <a:pt x="2903" y="1109"/>
                  </a:lnTo>
                  <a:lnTo>
                    <a:pt x="2888" y="1133"/>
                  </a:lnTo>
                  <a:lnTo>
                    <a:pt x="2867" y="1156"/>
                  </a:lnTo>
                  <a:lnTo>
                    <a:pt x="2845" y="1174"/>
                  </a:lnTo>
                  <a:lnTo>
                    <a:pt x="2818" y="1190"/>
                  </a:lnTo>
                  <a:lnTo>
                    <a:pt x="2665" y="1259"/>
                  </a:lnTo>
                  <a:lnTo>
                    <a:pt x="2678" y="1347"/>
                  </a:lnTo>
                  <a:lnTo>
                    <a:pt x="2685" y="1434"/>
                  </a:lnTo>
                  <a:lnTo>
                    <a:pt x="2685" y="1521"/>
                  </a:lnTo>
                  <a:lnTo>
                    <a:pt x="2678" y="1608"/>
                  </a:lnTo>
                  <a:lnTo>
                    <a:pt x="2837" y="1665"/>
                  </a:lnTo>
                  <a:lnTo>
                    <a:pt x="2864" y="1679"/>
                  </a:lnTo>
                  <a:lnTo>
                    <a:pt x="2889" y="1695"/>
                  </a:lnTo>
                  <a:lnTo>
                    <a:pt x="2911" y="1716"/>
                  </a:lnTo>
                  <a:lnTo>
                    <a:pt x="2928" y="1739"/>
                  </a:lnTo>
                  <a:lnTo>
                    <a:pt x="2942" y="1764"/>
                  </a:lnTo>
                  <a:lnTo>
                    <a:pt x="2953" y="1792"/>
                  </a:lnTo>
                  <a:lnTo>
                    <a:pt x="2959" y="1820"/>
                  </a:lnTo>
                  <a:lnTo>
                    <a:pt x="2960" y="1849"/>
                  </a:lnTo>
                  <a:lnTo>
                    <a:pt x="2957" y="1880"/>
                  </a:lnTo>
                  <a:lnTo>
                    <a:pt x="2949" y="1909"/>
                  </a:lnTo>
                  <a:lnTo>
                    <a:pt x="2875" y="2108"/>
                  </a:lnTo>
                  <a:lnTo>
                    <a:pt x="2862" y="2136"/>
                  </a:lnTo>
                  <a:lnTo>
                    <a:pt x="2846" y="2160"/>
                  </a:lnTo>
                  <a:lnTo>
                    <a:pt x="2825" y="2182"/>
                  </a:lnTo>
                  <a:lnTo>
                    <a:pt x="2803" y="2200"/>
                  </a:lnTo>
                  <a:lnTo>
                    <a:pt x="2776" y="2215"/>
                  </a:lnTo>
                  <a:lnTo>
                    <a:pt x="2748" y="2225"/>
                  </a:lnTo>
                  <a:lnTo>
                    <a:pt x="2719" y="2231"/>
                  </a:lnTo>
                  <a:lnTo>
                    <a:pt x="2690" y="2232"/>
                  </a:lnTo>
                  <a:lnTo>
                    <a:pt x="2660" y="2229"/>
                  </a:lnTo>
                  <a:lnTo>
                    <a:pt x="2631" y="2221"/>
                  </a:lnTo>
                  <a:lnTo>
                    <a:pt x="2553" y="2191"/>
                  </a:lnTo>
                  <a:lnTo>
                    <a:pt x="2542" y="2201"/>
                  </a:lnTo>
                  <a:lnTo>
                    <a:pt x="2527" y="2210"/>
                  </a:lnTo>
                  <a:lnTo>
                    <a:pt x="2511" y="2216"/>
                  </a:lnTo>
                  <a:lnTo>
                    <a:pt x="2494" y="2218"/>
                  </a:lnTo>
                  <a:lnTo>
                    <a:pt x="2475" y="2217"/>
                  </a:lnTo>
                  <a:lnTo>
                    <a:pt x="2458" y="2213"/>
                  </a:lnTo>
                  <a:lnTo>
                    <a:pt x="2441" y="2207"/>
                  </a:lnTo>
                  <a:lnTo>
                    <a:pt x="2416" y="2238"/>
                  </a:lnTo>
                  <a:lnTo>
                    <a:pt x="2391" y="2269"/>
                  </a:lnTo>
                  <a:lnTo>
                    <a:pt x="2395" y="2279"/>
                  </a:lnTo>
                  <a:lnTo>
                    <a:pt x="2402" y="2303"/>
                  </a:lnTo>
                  <a:lnTo>
                    <a:pt x="2403" y="2327"/>
                  </a:lnTo>
                  <a:lnTo>
                    <a:pt x="2398" y="2350"/>
                  </a:lnTo>
                  <a:lnTo>
                    <a:pt x="2390" y="2367"/>
                  </a:lnTo>
                  <a:lnTo>
                    <a:pt x="2380" y="2380"/>
                  </a:lnTo>
                  <a:lnTo>
                    <a:pt x="2366" y="2392"/>
                  </a:lnTo>
                  <a:lnTo>
                    <a:pt x="2351" y="2402"/>
                  </a:lnTo>
                  <a:lnTo>
                    <a:pt x="2289" y="2429"/>
                  </a:lnTo>
                  <a:lnTo>
                    <a:pt x="2268" y="2437"/>
                  </a:lnTo>
                  <a:lnTo>
                    <a:pt x="2246" y="2437"/>
                  </a:lnTo>
                  <a:lnTo>
                    <a:pt x="2308" y="2570"/>
                  </a:lnTo>
                  <a:lnTo>
                    <a:pt x="2318" y="2599"/>
                  </a:lnTo>
                  <a:lnTo>
                    <a:pt x="2324" y="2629"/>
                  </a:lnTo>
                  <a:lnTo>
                    <a:pt x="2325" y="2659"/>
                  </a:lnTo>
                  <a:lnTo>
                    <a:pt x="2321" y="2687"/>
                  </a:lnTo>
                  <a:lnTo>
                    <a:pt x="2313" y="2715"/>
                  </a:lnTo>
                  <a:lnTo>
                    <a:pt x="2301" y="2742"/>
                  </a:lnTo>
                  <a:lnTo>
                    <a:pt x="2285" y="2766"/>
                  </a:lnTo>
                  <a:lnTo>
                    <a:pt x="2264" y="2788"/>
                  </a:lnTo>
                  <a:lnTo>
                    <a:pt x="2242" y="2806"/>
                  </a:lnTo>
                  <a:lnTo>
                    <a:pt x="2214" y="2822"/>
                  </a:lnTo>
                  <a:lnTo>
                    <a:pt x="2022" y="2911"/>
                  </a:lnTo>
                  <a:lnTo>
                    <a:pt x="1993" y="2922"/>
                  </a:lnTo>
                  <a:lnTo>
                    <a:pt x="1964" y="2927"/>
                  </a:lnTo>
                  <a:lnTo>
                    <a:pt x="1934" y="2928"/>
                  </a:lnTo>
                  <a:lnTo>
                    <a:pt x="1905" y="2925"/>
                  </a:lnTo>
                  <a:lnTo>
                    <a:pt x="1877" y="2916"/>
                  </a:lnTo>
                  <a:lnTo>
                    <a:pt x="1851" y="2904"/>
                  </a:lnTo>
                  <a:lnTo>
                    <a:pt x="1826" y="2889"/>
                  </a:lnTo>
                  <a:lnTo>
                    <a:pt x="1804" y="2868"/>
                  </a:lnTo>
                  <a:lnTo>
                    <a:pt x="1786" y="2844"/>
                  </a:lnTo>
                  <a:lnTo>
                    <a:pt x="1770" y="2818"/>
                  </a:lnTo>
                  <a:lnTo>
                    <a:pt x="1701" y="2666"/>
                  </a:lnTo>
                  <a:lnTo>
                    <a:pt x="1613" y="2679"/>
                  </a:lnTo>
                  <a:lnTo>
                    <a:pt x="1526" y="2685"/>
                  </a:lnTo>
                  <a:lnTo>
                    <a:pt x="1439" y="2685"/>
                  </a:lnTo>
                  <a:lnTo>
                    <a:pt x="1352" y="2679"/>
                  </a:lnTo>
                  <a:lnTo>
                    <a:pt x="1294" y="2836"/>
                  </a:lnTo>
                  <a:lnTo>
                    <a:pt x="1282" y="2864"/>
                  </a:lnTo>
                  <a:lnTo>
                    <a:pt x="1265" y="2889"/>
                  </a:lnTo>
                  <a:lnTo>
                    <a:pt x="1246" y="2910"/>
                  </a:lnTo>
                  <a:lnTo>
                    <a:pt x="1222" y="2929"/>
                  </a:lnTo>
                  <a:lnTo>
                    <a:pt x="1195" y="2943"/>
                  </a:lnTo>
                  <a:lnTo>
                    <a:pt x="1168" y="2953"/>
                  </a:lnTo>
                  <a:lnTo>
                    <a:pt x="1139" y="2960"/>
                  </a:lnTo>
                  <a:lnTo>
                    <a:pt x="1109" y="2961"/>
                  </a:lnTo>
                  <a:lnTo>
                    <a:pt x="1079" y="2956"/>
                  </a:lnTo>
                  <a:lnTo>
                    <a:pt x="1050" y="2948"/>
                  </a:lnTo>
                  <a:lnTo>
                    <a:pt x="851" y="2875"/>
                  </a:lnTo>
                  <a:lnTo>
                    <a:pt x="825" y="2863"/>
                  </a:lnTo>
                  <a:lnTo>
                    <a:pt x="800" y="2847"/>
                  </a:lnTo>
                  <a:lnTo>
                    <a:pt x="778" y="2826"/>
                  </a:lnTo>
                  <a:lnTo>
                    <a:pt x="760" y="2802"/>
                  </a:lnTo>
                  <a:lnTo>
                    <a:pt x="745" y="2777"/>
                  </a:lnTo>
                  <a:lnTo>
                    <a:pt x="734" y="2748"/>
                  </a:lnTo>
                  <a:lnTo>
                    <a:pt x="729" y="2719"/>
                  </a:lnTo>
                  <a:lnTo>
                    <a:pt x="728" y="2689"/>
                  </a:lnTo>
                  <a:lnTo>
                    <a:pt x="731" y="2661"/>
                  </a:lnTo>
                  <a:lnTo>
                    <a:pt x="739" y="2632"/>
                  </a:lnTo>
                  <a:lnTo>
                    <a:pt x="770" y="2548"/>
                  </a:lnTo>
                  <a:lnTo>
                    <a:pt x="910" y="2430"/>
                  </a:lnTo>
                  <a:lnTo>
                    <a:pt x="928" y="2411"/>
                  </a:lnTo>
                  <a:lnTo>
                    <a:pt x="943" y="2389"/>
                  </a:lnTo>
                  <a:lnTo>
                    <a:pt x="954" y="2367"/>
                  </a:lnTo>
                  <a:lnTo>
                    <a:pt x="959" y="2341"/>
                  </a:lnTo>
                  <a:lnTo>
                    <a:pt x="961" y="2315"/>
                  </a:lnTo>
                  <a:lnTo>
                    <a:pt x="957" y="2289"/>
                  </a:lnTo>
                  <a:lnTo>
                    <a:pt x="950" y="2264"/>
                  </a:lnTo>
                  <a:lnTo>
                    <a:pt x="938" y="2241"/>
                  </a:lnTo>
                  <a:lnTo>
                    <a:pt x="921" y="2221"/>
                  </a:lnTo>
                  <a:lnTo>
                    <a:pt x="901" y="2203"/>
                  </a:lnTo>
                  <a:lnTo>
                    <a:pt x="638" y="2014"/>
                  </a:lnTo>
                  <a:lnTo>
                    <a:pt x="618" y="2003"/>
                  </a:lnTo>
                  <a:lnTo>
                    <a:pt x="598" y="1995"/>
                  </a:lnTo>
                  <a:lnTo>
                    <a:pt x="576" y="1990"/>
                  </a:lnTo>
                  <a:lnTo>
                    <a:pt x="554" y="1988"/>
                  </a:lnTo>
                  <a:lnTo>
                    <a:pt x="527" y="1991"/>
                  </a:lnTo>
                  <a:lnTo>
                    <a:pt x="501" y="1998"/>
                  </a:lnTo>
                  <a:lnTo>
                    <a:pt x="476" y="2010"/>
                  </a:lnTo>
                  <a:lnTo>
                    <a:pt x="456" y="2028"/>
                  </a:lnTo>
                  <a:lnTo>
                    <a:pt x="437" y="2048"/>
                  </a:lnTo>
                  <a:lnTo>
                    <a:pt x="423" y="2072"/>
                  </a:lnTo>
                  <a:lnTo>
                    <a:pt x="415" y="2098"/>
                  </a:lnTo>
                  <a:lnTo>
                    <a:pt x="411" y="2124"/>
                  </a:lnTo>
                  <a:lnTo>
                    <a:pt x="412" y="2151"/>
                  </a:lnTo>
                  <a:lnTo>
                    <a:pt x="418" y="2177"/>
                  </a:lnTo>
                  <a:lnTo>
                    <a:pt x="221" y="2177"/>
                  </a:lnTo>
                  <a:lnTo>
                    <a:pt x="172" y="2180"/>
                  </a:lnTo>
                  <a:lnTo>
                    <a:pt x="125" y="2188"/>
                  </a:lnTo>
                  <a:lnTo>
                    <a:pt x="49" y="2022"/>
                  </a:lnTo>
                  <a:lnTo>
                    <a:pt x="39" y="1993"/>
                  </a:lnTo>
                  <a:lnTo>
                    <a:pt x="33" y="1964"/>
                  </a:lnTo>
                  <a:lnTo>
                    <a:pt x="32" y="1934"/>
                  </a:lnTo>
                  <a:lnTo>
                    <a:pt x="36" y="1906"/>
                  </a:lnTo>
                  <a:lnTo>
                    <a:pt x="44" y="1877"/>
                  </a:lnTo>
                  <a:lnTo>
                    <a:pt x="55" y="1851"/>
                  </a:lnTo>
                  <a:lnTo>
                    <a:pt x="72" y="1826"/>
                  </a:lnTo>
                  <a:lnTo>
                    <a:pt x="91" y="1805"/>
                  </a:lnTo>
                  <a:lnTo>
                    <a:pt x="115" y="1785"/>
                  </a:lnTo>
                  <a:lnTo>
                    <a:pt x="142" y="1771"/>
                  </a:lnTo>
                  <a:lnTo>
                    <a:pt x="295" y="1700"/>
                  </a:lnTo>
                  <a:lnTo>
                    <a:pt x="281" y="1613"/>
                  </a:lnTo>
                  <a:lnTo>
                    <a:pt x="275" y="1525"/>
                  </a:lnTo>
                  <a:lnTo>
                    <a:pt x="275" y="1439"/>
                  </a:lnTo>
                  <a:lnTo>
                    <a:pt x="281" y="1353"/>
                  </a:lnTo>
                  <a:lnTo>
                    <a:pt x="123" y="1294"/>
                  </a:lnTo>
                  <a:lnTo>
                    <a:pt x="96" y="1282"/>
                  </a:lnTo>
                  <a:lnTo>
                    <a:pt x="72" y="1266"/>
                  </a:lnTo>
                  <a:lnTo>
                    <a:pt x="50" y="1245"/>
                  </a:lnTo>
                  <a:lnTo>
                    <a:pt x="32" y="1221"/>
                  </a:lnTo>
                  <a:lnTo>
                    <a:pt x="17" y="1196"/>
                  </a:lnTo>
                  <a:lnTo>
                    <a:pt x="7" y="1168"/>
                  </a:lnTo>
                  <a:lnTo>
                    <a:pt x="1" y="1138"/>
                  </a:lnTo>
                  <a:lnTo>
                    <a:pt x="0" y="1109"/>
                  </a:lnTo>
                  <a:lnTo>
                    <a:pt x="3" y="1080"/>
                  </a:lnTo>
                  <a:lnTo>
                    <a:pt x="11" y="1051"/>
                  </a:lnTo>
                  <a:lnTo>
                    <a:pt x="85" y="852"/>
                  </a:lnTo>
                  <a:lnTo>
                    <a:pt x="97" y="825"/>
                  </a:lnTo>
                  <a:lnTo>
                    <a:pt x="115" y="800"/>
                  </a:lnTo>
                  <a:lnTo>
                    <a:pt x="135" y="779"/>
                  </a:lnTo>
                  <a:lnTo>
                    <a:pt x="158" y="761"/>
                  </a:lnTo>
                  <a:lnTo>
                    <a:pt x="185" y="747"/>
                  </a:lnTo>
                  <a:lnTo>
                    <a:pt x="211" y="737"/>
                  </a:lnTo>
                  <a:lnTo>
                    <a:pt x="240" y="730"/>
                  </a:lnTo>
                  <a:lnTo>
                    <a:pt x="270" y="728"/>
                  </a:lnTo>
                  <a:lnTo>
                    <a:pt x="300" y="731"/>
                  </a:lnTo>
                  <a:lnTo>
                    <a:pt x="328" y="740"/>
                  </a:lnTo>
                  <a:lnTo>
                    <a:pt x="486" y="797"/>
                  </a:lnTo>
                  <a:lnTo>
                    <a:pt x="527" y="742"/>
                  </a:lnTo>
                  <a:lnTo>
                    <a:pt x="571" y="687"/>
                  </a:lnTo>
                  <a:lnTo>
                    <a:pt x="618" y="636"/>
                  </a:lnTo>
                  <a:lnTo>
                    <a:pt x="668" y="588"/>
                  </a:lnTo>
                  <a:lnTo>
                    <a:pt x="722" y="541"/>
                  </a:lnTo>
                  <a:lnTo>
                    <a:pt x="652" y="389"/>
                  </a:lnTo>
                  <a:lnTo>
                    <a:pt x="642" y="361"/>
                  </a:lnTo>
                  <a:lnTo>
                    <a:pt x="636" y="331"/>
                  </a:lnTo>
                  <a:lnTo>
                    <a:pt x="635" y="301"/>
                  </a:lnTo>
                  <a:lnTo>
                    <a:pt x="639" y="272"/>
                  </a:lnTo>
                  <a:lnTo>
                    <a:pt x="647" y="244"/>
                  </a:lnTo>
                  <a:lnTo>
                    <a:pt x="658" y="218"/>
                  </a:lnTo>
                  <a:lnTo>
                    <a:pt x="675" y="193"/>
                  </a:lnTo>
                  <a:lnTo>
                    <a:pt x="695" y="172"/>
                  </a:lnTo>
                  <a:lnTo>
                    <a:pt x="718" y="153"/>
                  </a:lnTo>
                  <a:lnTo>
                    <a:pt x="744" y="138"/>
                  </a:lnTo>
                  <a:lnTo>
                    <a:pt x="938" y="49"/>
                  </a:lnTo>
                  <a:lnTo>
                    <a:pt x="966" y="38"/>
                  </a:lnTo>
                  <a:lnTo>
                    <a:pt x="996" y="33"/>
                  </a:lnTo>
                  <a:lnTo>
                    <a:pt x="1026" y="32"/>
                  </a:lnTo>
                  <a:lnTo>
                    <a:pt x="1055" y="36"/>
                  </a:lnTo>
                  <a:lnTo>
                    <a:pt x="1082" y="43"/>
                  </a:lnTo>
                  <a:lnTo>
                    <a:pt x="1109" y="55"/>
                  </a:lnTo>
                  <a:lnTo>
                    <a:pt x="1134" y="72"/>
                  </a:lnTo>
                  <a:lnTo>
                    <a:pt x="1155" y="91"/>
                  </a:lnTo>
                  <a:lnTo>
                    <a:pt x="1174" y="115"/>
                  </a:lnTo>
                  <a:lnTo>
                    <a:pt x="1189" y="142"/>
                  </a:lnTo>
                  <a:lnTo>
                    <a:pt x="1259" y="294"/>
                  </a:lnTo>
                  <a:lnTo>
                    <a:pt x="1346" y="281"/>
                  </a:lnTo>
                  <a:lnTo>
                    <a:pt x="1434" y="274"/>
                  </a:lnTo>
                  <a:lnTo>
                    <a:pt x="1521" y="274"/>
                  </a:lnTo>
                  <a:lnTo>
                    <a:pt x="1607" y="280"/>
                  </a:lnTo>
                  <a:lnTo>
                    <a:pt x="1666" y="123"/>
                  </a:lnTo>
                  <a:lnTo>
                    <a:pt x="1678" y="97"/>
                  </a:lnTo>
                  <a:lnTo>
                    <a:pt x="1695" y="72"/>
                  </a:lnTo>
                  <a:lnTo>
                    <a:pt x="1716" y="50"/>
                  </a:lnTo>
                  <a:lnTo>
                    <a:pt x="1739" y="33"/>
                  </a:lnTo>
                  <a:lnTo>
                    <a:pt x="1764" y="18"/>
                  </a:lnTo>
                  <a:lnTo>
                    <a:pt x="1792" y="8"/>
                  </a:lnTo>
                  <a:lnTo>
                    <a:pt x="1821" y="2"/>
                  </a:lnTo>
                  <a:lnTo>
                    <a:pt x="185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481"/>
            <p:cNvSpPr>
              <a:spLocks/>
            </p:cNvSpPr>
            <p:nvPr/>
          </p:nvSpPr>
          <p:spPr bwMode="auto">
            <a:xfrm>
              <a:off x="4708525" y="5710238"/>
              <a:ext cx="300038" cy="339725"/>
            </a:xfrm>
            <a:custGeom>
              <a:avLst/>
              <a:gdLst>
                <a:gd name="T0" fmla="*/ 648 w 948"/>
                <a:gd name="T1" fmla="*/ 0 h 1069"/>
                <a:gd name="T2" fmla="*/ 660 w 948"/>
                <a:gd name="T3" fmla="*/ 1 h 1069"/>
                <a:gd name="T4" fmla="*/ 672 w 948"/>
                <a:gd name="T5" fmla="*/ 6 h 1069"/>
                <a:gd name="T6" fmla="*/ 935 w 948"/>
                <a:gd name="T7" fmla="*/ 195 h 1069"/>
                <a:gd name="T8" fmla="*/ 942 w 948"/>
                <a:gd name="T9" fmla="*/ 201 h 1069"/>
                <a:gd name="T10" fmla="*/ 946 w 948"/>
                <a:gd name="T11" fmla="*/ 209 h 1069"/>
                <a:gd name="T12" fmla="*/ 948 w 948"/>
                <a:gd name="T13" fmla="*/ 219 h 1069"/>
                <a:gd name="T14" fmla="*/ 947 w 948"/>
                <a:gd name="T15" fmla="*/ 229 h 1069"/>
                <a:gd name="T16" fmla="*/ 943 w 948"/>
                <a:gd name="T17" fmla="*/ 237 h 1069"/>
                <a:gd name="T18" fmla="*/ 937 w 948"/>
                <a:gd name="T19" fmla="*/ 245 h 1069"/>
                <a:gd name="T20" fmla="*/ 697 w 948"/>
                <a:gd name="T21" fmla="*/ 446 h 1069"/>
                <a:gd name="T22" fmla="*/ 688 w 948"/>
                <a:gd name="T23" fmla="*/ 453 h 1069"/>
                <a:gd name="T24" fmla="*/ 677 w 948"/>
                <a:gd name="T25" fmla="*/ 455 h 1069"/>
                <a:gd name="T26" fmla="*/ 668 w 948"/>
                <a:gd name="T27" fmla="*/ 453 h 1069"/>
                <a:gd name="T28" fmla="*/ 659 w 948"/>
                <a:gd name="T29" fmla="*/ 449 h 1069"/>
                <a:gd name="T30" fmla="*/ 652 w 948"/>
                <a:gd name="T31" fmla="*/ 442 h 1069"/>
                <a:gd name="T32" fmla="*/ 646 w 948"/>
                <a:gd name="T33" fmla="*/ 432 h 1069"/>
                <a:gd name="T34" fmla="*/ 645 w 948"/>
                <a:gd name="T35" fmla="*/ 420 h 1069"/>
                <a:gd name="T36" fmla="*/ 648 w 948"/>
                <a:gd name="T37" fmla="*/ 407 h 1069"/>
                <a:gd name="T38" fmla="*/ 656 w 948"/>
                <a:gd name="T39" fmla="*/ 398 h 1069"/>
                <a:gd name="T40" fmla="*/ 829 w 948"/>
                <a:gd name="T41" fmla="*/ 252 h 1069"/>
                <a:gd name="T42" fmla="*/ 319 w 948"/>
                <a:gd name="T43" fmla="*/ 252 h 1069"/>
                <a:gd name="T44" fmla="*/ 281 w 948"/>
                <a:gd name="T45" fmla="*/ 255 h 1069"/>
                <a:gd name="T46" fmla="*/ 245 w 948"/>
                <a:gd name="T47" fmla="*/ 263 h 1069"/>
                <a:gd name="T48" fmla="*/ 212 w 948"/>
                <a:gd name="T49" fmla="*/ 276 h 1069"/>
                <a:gd name="T50" fmla="*/ 181 w 948"/>
                <a:gd name="T51" fmla="*/ 293 h 1069"/>
                <a:gd name="T52" fmla="*/ 152 w 948"/>
                <a:gd name="T53" fmla="*/ 315 h 1069"/>
                <a:gd name="T54" fmla="*/ 127 w 948"/>
                <a:gd name="T55" fmla="*/ 340 h 1069"/>
                <a:gd name="T56" fmla="*/ 106 w 948"/>
                <a:gd name="T57" fmla="*/ 368 h 1069"/>
                <a:gd name="T58" fmla="*/ 88 w 948"/>
                <a:gd name="T59" fmla="*/ 400 h 1069"/>
                <a:gd name="T60" fmla="*/ 75 w 948"/>
                <a:gd name="T61" fmla="*/ 434 h 1069"/>
                <a:gd name="T62" fmla="*/ 67 w 948"/>
                <a:gd name="T63" fmla="*/ 470 h 1069"/>
                <a:gd name="T64" fmla="*/ 65 w 948"/>
                <a:gd name="T65" fmla="*/ 507 h 1069"/>
                <a:gd name="T66" fmla="*/ 65 w 948"/>
                <a:gd name="T67" fmla="*/ 1037 h 1069"/>
                <a:gd name="T68" fmla="*/ 62 w 948"/>
                <a:gd name="T69" fmla="*/ 1049 h 1069"/>
                <a:gd name="T70" fmla="*/ 55 w 948"/>
                <a:gd name="T71" fmla="*/ 1060 h 1069"/>
                <a:gd name="T72" fmla="*/ 45 w 948"/>
                <a:gd name="T73" fmla="*/ 1067 h 1069"/>
                <a:gd name="T74" fmla="*/ 33 w 948"/>
                <a:gd name="T75" fmla="*/ 1069 h 1069"/>
                <a:gd name="T76" fmla="*/ 19 w 948"/>
                <a:gd name="T77" fmla="*/ 1067 h 1069"/>
                <a:gd name="T78" fmla="*/ 10 w 948"/>
                <a:gd name="T79" fmla="*/ 1060 h 1069"/>
                <a:gd name="T80" fmla="*/ 3 w 948"/>
                <a:gd name="T81" fmla="*/ 1049 h 1069"/>
                <a:gd name="T82" fmla="*/ 0 w 948"/>
                <a:gd name="T83" fmla="*/ 1037 h 1069"/>
                <a:gd name="T84" fmla="*/ 0 w 948"/>
                <a:gd name="T85" fmla="*/ 507 h 1069"/>
                <a:gd name="T86" fmla="*/ 3 w 948"/>
                <a:gd name="T87" fmla="*/ 464 h 1069"/>
                <a:gd name="T88" fmla="*/ 12 w 948"/>
                <a:gd name="T89" fmla="*/ 423 h 1069"/>
                <a:gd name="T90" fmla="*/ 26 w 948"/>
                <a:gd name="T91" fmla="*/ 384 h 1069"/>
                <a:gd name="T92" fmla="*/ 44 w 948"/>
                <a:gd name="T93" fmla="*/ 347 h 1069"/>
                <a:gd name="T94" fmla="*/ 67 w 948"/>
                <a:gd name="T95" fmla="*/ 313 h 1069"/>
                <a:gd name="T96" fmla="*/ 94 w 948"/>
                <a:gd name="T97" fmla="*/ 282 h 1069"/>
                <a:gd name="T98" fmla="*/ 124 w 948"/>
                <a:gd name="T99" fmla="*/ 254 h 1069"/>
                <a:gd name="T100" fmla="*/ 158 w 948"/>
                <a:gd name="T101" fmla="*/ 232 h 1069"/>
                <a:gd name="T102" fmla="*/ 195 w 948"/>
                <a:gd name="T103" fmla="*/ 213 h 1069"/>
                <a:gd name="T104" fmla="*/ 235 w 948"/>
                <a:gd name="T105" fmla="*/ 200 h 1069"/>
                <a:gd name="T106" fmla="*/ 276 w 948"/>
                <a:gd name="T107" fmla="*/ 192 h 1069"/>
                <a:gd name="T108" fmla="*/ 319 w 948"/>
                <a:gd name="T109" fmla="*/ 189 h 1069"/>
                <a:gd name="T110" fmla="*/ 816 w 948"/>
                <a:gd name="T111" fmla="*/ 189 h 1069"/>
                <a:gd name="T112" fmla="*/ 635 w 948"/>
                <a:gd name="T113" fmla="*/ 57 h 1069"/>
                <a:gd name="T114" fmla="*/ 625 w 948"/>
                <a:gd name="T115" fmla="*/ 48 h 1069"/>
                <a:gd name="T116" fmla="*/ 621 w 948"/>
                <a:gd name="T117" fmla="*/ 37 h 1069"/>
                <a:gd name="T118" fmla="*/ 621 w 948"/>
                <a:gd name="T119" fmla="*/ 24 h 1069"/>
                <a:gd name="T120" fmla="*/ 626 w 948"/>
                <a:gd name="T121" fmla="*/ 13 h 1069"/>
                <a:gd name="T122" fmla="*/ 636 w 948"/>
                <a:gd name="T123" fmla="*/ 5 h 1069"/>
                <a:gd name="T124" fmla="*/ 648 w 948"/>
                <a:gd name="T125" fmla="*/ 0 h 10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948" h="1069">
                  <a:moveTo>
                    <a:pt x="648" y="0"/>
                  </a:moveTo>
                  <a:lnTo>
                    <a:pt x="660" y="1"/>
                  </a:lnTo>
                  <a:lnTo>
                    <a:pt x="672" y="6"/>
                  </a:lnTo>
                  <a:lnTo>
                    <a:pt x="935" y="195"/>
                  </a:lnTo>
                  <a:lnTo>
                    <a:pt x="942" y="201"/>
                  </a:lnTo>
                  <a:lnTo>
                    <a:pt x="946" y="209"/>
                  </a:lnTo>
                  <a:lnTo>
                    <a:pt x="948" y="219"/>
                  </a:lnTo>
                  <a:lnTo>
                    <a:pt x="947" y="229"/>
                  </a:lnTo>
                  <a:lnTo>
                    <a:pt x="943" y="237"/>
                  </a:lnTo>
                  <a:lnTo>
                    <a:pt x="937" y="245"/>
                  </a:lnTo>
                  <a:lnTo>
                    <a:pt x="697" y="446"/>
                  </a:lnTo>
                  <a:lnTo>
                    <a:pt x="688" y="453"/>
                  </a:lnTo>
                  <a:lnTo>
                    <a:pt x="677" y="455"/>
                  </a:lnTo>
                  <a:lnTo>
                    <a:pt x="668" y="453"/>
                  </a:lnTo>
                  <a:lnTo>
                    <a:pt x="659" y="449"/>
                  </a:lnTo>
                  <a:lnTo>
                    <a:pt x="652" y="442"/>
                  </a:lnTo>
                  <a:lnTo>
                    <a:pt x="646" y="432"/>
                  </a:lnTo>
                  <a:lnTo>
                    <a:pt x="645" y="420"/>
                  </a:lnTo>
                  <a:lnTo>
                    <a:pt x="648" y="407"/>
                  </a:lnTo>
                  <a:lnTo>
                    <a:pt x="656" y="398"/>
                  </a:lnTo>
                  <a:lnTo>
                    <a:pt x="829" y="252"/>
                  </a:lnTo>
                  <a:lnTo>
                    <a:pt x="319" y="252"/>
                  </a:lnTo>
                  <a:lnTo>
                    <a:pt x="281" y="255"/>
                  </a:lnTo>
                  <a:lnTo>
                    <a:pt x="245" y="263"/>
                  </a:lnTo>
                  <a:lnTo>
                    <a:pt x="212" y="276"/>
                  </a:lnTo>
                  <a:lnTo>
                    <a:pt x="181" y="293"/>
                  </a:lnTo>
                  <a:lnTo>
                    <a:pt x="152" y="315"/>
                  </a:lnTo>
                  <a:lnTo>
                    <a:pt x="127" y="340"/>
                  </a:lnTo>
                  <a:lnTo>
                    <a:pt x="106" y="368"/>
                  </a:lnTo>
                  <a:lnTo>
                    <a:pt x="88" y="400"/>
                  </a:lnTo>
                  <a:lnTo>
                    <a:pt x="75" y="434"/>
                  </a:lnTo>
                  <a:lnTo>
                    <a:pt x="67" y="470"/>
                  </a:lnTo>
                  <a:lnTo>
                    <a:pt x="65" y="507"/>
                  </a:lnTo>
                  <a:lnTo>
                    <a:pt x="65" y="1037"/>
                  </a:lnTo>
                  <a:lnTo>
                    <a:pt x="62" y="1049"/>
                  </a:lnTo>
                  <a:lnTo>
                    <a:pt x="55" y="1060"/>
                  </a:lnTo>
                  <a:lnTo>
                    <a:pt x="45" y="1067"/>
                  </a:lnTo>
                  <a:lnTo>
                    <a:pt x="33" y="1069"/>
                  </a:lnTo>
                  <a:lnTo>
                    <a:pt x="19" y="1067"/>
                  </a:lnTo>
                  <a:lnTo>
                    <a:pt x="10" y="1060"/>
                  </a:lnTo>
                  <a:lnTo>
                    <a:pt x="3" y="1049"/>
                  </a:lnTo>
                  <a:lnTo>
                    <a:pt x="0" y="1037"/>
                  </a:lnTo>
                  <a:lnTo>
                    <a:pt x="0" y="507"/>
                  </a:lnTo>
                  <a:lnTo>
                    <a:pt x="3" y="464"/>
                  </a:lnTo>
                  <a:lnTo>
                    <a:pt x="12" y="423"/>
                  </a:lnTo>
                  <a:lnTo>
                    <a:pt x="26" y="384"/>
                  </a:lnTo>
                  <a:lnTo>
                    <a:pt x="44" y="347"/>
                  </a:lnTo>
                  <a:lnTo>
                    <a:pt x="67" y="313"/>
                  </a:lnTo>
                  <a:lnTo>
                    <a:pt x="94" y="282"/>
                  </a:lnTo>
                  <a:lnTo>
                    <a:pt x="124" y="254"/>
                  </a:lnTo>
                  <a:lnTo>
                    <a:pt x="158" y="232"/>
                  </a:lnTo>
                  <a:lnTo>
                    <a:pt x="195" y="213"/>
                  </a:lnTo>
                  <a:lnTo>
                    <a:pt x="235" y="200"/>
                  </a:lnTo>
                  <a:lnTo>
                    <a:pt x="276" y="192"/>
                  </a:lnTo>
                  <a:lnTo>
                    <a:pt x="319" y="189"/>
                  </a:lnTo>
                  <a:lnTo>
                    <a:pt x="816" y="189"/>
                  </a:lnTo>
                  <a:lnTo>
                    <a:pt x="635" y="57"/>
                  </a:lnTo>
                  <a:lnTo>
                    <a:pt x="625" y="48"/>
                  </a:lnTo>
                  <a:lnTo>
                    <a:pt x="621" y="37"/>
                  </a:lnTo>
                  <a:lnTo>
                    <a:pt x="621" y="24"/>
                  </a:lnTo>
                  <a:lnTo>
                    <a:pt x="626" y="13"/>
                  </a:lnTo>
                  <a:lnTo>
                    <a:pt x="636" y="5"/>
                  </a:lnTo>
                  <a:lnTo>
                    <a:pt x="64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482"/>
            <p:cNvSpPr>
              <a:spLocks/>
            </p:cNvSpPr>
            <p:nvPr/>
          </p:nvSpPr>
          <p:spPr bwMode="auto">
            <a:xfrm>
              <a:off x="5365750" y="4989513"/>
              <a:ext cx="339725" cy="301625"/>
            </a:xfrm>
            <a:custGeom>
              <a:avLst/>
              <a:gdLst>
                <a:gd name="T0" fmla="*/ 849 w 1068"/>
                <a:gd name="T1" fmla="*/ 0 h 948"/>
                <a:gd name="T2" fmla="*/ 867 w 1068"/>
                <a:gd name="T3" fmla="*/ 7 h 948"/>
                <a:gd name="T4" fmla="*/ 1063 w 1068"/>
                <a:gd name="T5" fmla="*/ 278 h 948"/>
                <a:gd name="T6" fmla="*/ 1068 w 1068"/>
                <a:gd name="T7" fmla="*/ 301 h 948"/>
                <a:gd name="T8" fmla="*/ 1055 w 1068"/>
                <a:gd name="T9" fmla="*/ 322 h 948"/>
                <a:gd name="T10" fmla="*/ 1032 w 1068"/>
                <a:gd name="T11" fmla="*/ 327 h 948"/>
                <a:gd name="T12" fmla="*/ 1011 w 1068"/>
                <a:gd name="T13" fmla="*/ 315 h 948"/>
                <a:gd name="T14" fmla="*/ 880 w 1068"/>
                <a:gd name="T15" fmla="*/ 629 h 948"/>
                <a:gd name="T16" fmla="*/ 868 w 1068"/>
                <a:gd name="T17" fmla="*/ 714 h 948"/>
                <a:gd name="T18" fmla="*/ 837 w 1068"/>
                <a:gd name="T19" fmla="*/ 790 h 948"/>
                <a:gd name="T20" fmla="*/ 786 w 1068"/>
                <a:gd name="T21" fmla="*/ 855 h 948"/>
                <a:gd name="T22" fmla="*/ 722 w 1068"/>
                <a:gd name="T23" fmla="*/ 905 h 948"/>
                <a:gd name="T24" fmla="*/ 646 w 1068"/>
                <a:gd name="T25" fmla="*/ 937 h 948"/>
                <a:gd name="T26" fmla="*/ 560 w 1068"/>
                <a:gd name="T27" fmla="*/ 948 h 948"/>
                <a:gd name="T28" fmla="*/ 19 w 1068"/>
                <a:gd name="T29" fmla="*/ 946 h 948"/>
                <a:gd name="T30" fmla="*/ 2 w 1068"/>
                <a:gd name="T31" fmla="*/ 929 h 948"/>
                <a:gd name="T32" fmla="*/ 2 w 1068"/>
                <a:gd name="T33" fmla="*/ 904 h 948"/>
                <a:gd name="T34" fmla="*/ 19 w 1068"/>
                <a:gd name="T35" fmla="*/ 887 h 948"/>
                <a:gd name="T36" fmla="*/ 560 w 1068"/>
                <a:gd name="T37" fmla="*/ 885 h 948"/>
                <a:gd name="T38" fmla="*/ 634 w 1068"/>
                <a:gd name="T39" fmla="*/ 873 h 948"/>
                <a:gd name="T40" fmla="*/ 700 w 1068"/>
                <a:gd name="T41" fmla="*/ 844 h 948"/>
                <a:gd name="T42" fmla="*/ 753 w 1068"/>
                <a:gd name="T43" fmla="*/ 796 h 948"/>
                <a:gd name="T44" fmla="*/ 792 w 1068"/>
                <a:gd name="T45" fmla="*/ 737 h 948"/>
                <a:gd name="T46" fmla="*/ 813 w 1068"/>
                <a:gd name="T47" fmla="*/ 667 h 948"/>
                <a:gd name="T48" fmla="*/ 816 w 1068"/>
                <a:gd name="T49" fmla="*/ 119 h 948"/>
                <a:gd name="T50" fmla="*/ 660 w 1068"/>
                <a:gd name="T51" fmla="*/ 300 h 948"/>
                <a:gd name="T52" fmla="*/ 636 w 1068"/>
                <a:gd name="T53" fmla="*/ 302 h 948"/>
                <a:gd name="T54" fmla="*/ 619 w 1068"/>
                <a:gd name="T55" fmla="*/ 289 h 948"/>
                <a:gd name="T56" fmla="*/ 614 w 1068"/>
                <a:gd name="T57" fmla="*/ 271 h 948"/>
                <a:gd name="T58" fmla="*/ 622 w 1068"/>
                <a:gd name="T59" fmla="*/ 251 h 948"/>
                <a:gd name="T60" fmla="*/ 830 w 1068"/>
                <a:gd name="T61" fmla="*/ 5 h 948"/>
                <a:gd name="T62" fmla="*/ 849 w 1068"/>
                <a:gd name="T63" fmla="*/ 0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068" h="948">
                  <a:moveTo>
                    <a:pt x="849" y="0"/>
                  </a:moveTo>
                  <a:lnTo>
                    <a:pt x="849" y="0"/>
                  </a:lnTo>
                  <a:lnTo>
                    <a:pt x="859" y="2"/>
                  </a:lnTo>
                  <a:lnTo>
                    <a:pt x="867" y="7"/>
                  </a:lnTo>
                  <a:lnTo>
                    <a:pt x="874" y="14"/>
                  </a:lnTo>
                  <a:lnTo>
                    <a:pt x="1063" y="278"/>
                  </a:lnTo>
                  <a:lnTo>
                    <a:pt x="1068" y="289"/>
                  </a:lnTo>
                  <a:lnTo>
                    <a:pt x="1068" y="301"/>
                  </a:lnTo>
                  <a:lnTo>
                    <a:pt x="1064" y="313"/>
                  </a:lnTo>
                  <a:lnTo>
                    <a:pt x="1055" y="322"/>
                  </a:lnTo>
                  <a:lnTo>
                    <a:pt x="1044" y="327"/>
                  </a:lnTo>
                  <a:lnTo>
                    <a:pt x="1032" y="327"/>
                  </a:lnTo>
                  <a:lnTo>
                    <a:pt x="1020" y="323"/>
                  </a:lnTo>
                  <a:lnTo>
                    <a:pt x="1011" y="315"/>
                  </a:lnTo>
                  <a:lnTo>
                    <a:pt x="880" y="132"/>
                  </a:lnTo>
                  <a:lnTo>
                    <a:pt x="880" y="629"/>
                  </a:lnTo>
                  <a:lnTo>
                    <a:pt x="877" y="673"/>
                  </a:lnTo>
                  <a:lnTo>
                    <a:pt x="868" y="714"/>
                  </a:lnTo>
                  <a:lnTo>
                    <a:pt x="855" y="753"/>
                  </a:lnTo>
                  <a:lnTo>
                    <a:pt x="837" y="790"/>
                  </a:lnTo>
                  <a:lnTo>
                    <a:pt x="813" y="824"/>
                  </a:lnTo>
                  <a:lnTo>
                    <a:pt x="786" y="855"/>
                  </a:lnTo>
                  <a:lnTo>
                    <a:pt x="755" y="882"/>
                  </a:lnTo>
                  <a:lnTo>
                    <a:pt x="722" y="905"/>
                  </a:lnTo>
                  <a:lnTo>
                    <a:pt x="685" y="924"/>
                  </a:lnTo>
                  <a:lnTo>
                    <a:pt x="646" y="937"/>
                  </a:lnTo>
                  <a:lnTo>
                    <a:pt x="604" y="945"/>
                  </a:lnTo>
                  <a:lnTo>
                    <a:pt x="560" y="948"/>
                  </a:lnTo>
                  <a:lnTo>
                    <a:pt x="31" y="948"/>
                  </a:lnTo>
                  <a:lnTo>
                    <a:pt x="19" y="946"/>
                  </a:lnTo>
                  <a:lnTo>
                    <a:pt x="9" y="939"/>
                  </a:lnTo>
                  <a:lnTo>
                    <a:pt x="2" y="929"/>
                  </a:lnTo>
                  <a:lnTo>
                    <a:pt x="0" y="917"/>
                  </a:lnTo>
                  <a:lnTo>
                    <a:pt x="2" y="904"/>
                  </a:lnTo>
                  <a:lnTo>
                    <a:pt x="9" y="894"/>
                  </a:lnTo>
                  <a:lnTo>
                    <a:pt x="19" y="887"/>
                  </a:lnTo>
                  <a:lnTo>
                    <a:pt x="31" y="885"/>
                  </a:lnTo>
                  <a:lnTo>
                    <a:pt x="560" y="885"/>
                  </a:lnTo>
                  <a:lnTo>
                    <a:pt x="598" y="882"/>
                  </a:lnTo>
                  <a:lnTo>
                    <a:pt x="634" y="873"/>
                  </a:lnTo>
                  <a:lnTo>
                    <a:pt x="668" y="861"/>
                  </a:lnTo>
                  <a:lnTo>
                    <a:pt x="700" y="844"/>
                  </a:lnTo>
                  <a:lnTo>
                    <a:pt x="728" y="822"/>
                  </a:lnTo>
                  <a:lnTo>
                    <a:pt x="753" y="796"/>
                  </a:lnTo>
                  <a:lnTo>
                    <a:pt x="775" y="769"/>
                  </a:lnTo>
                  <a:lnTo>
                    <a:pt x="792" y="737"/>
                  </a:lnTo>
                  <a:lnTo>
                    <a:pt x="805" y="703"/>
                  </a:lnTo>
                  <a:lnTo>
                    <a:pt x="813" y="667"/>
                  </a:lnTo>
                  <a:lnTo>
                    <a:pt x="816" y="629"/>
                  </a:lnTo>
                  <a:lnTo>
                    <a:pt x="816" y="119"/>
                  </a:lnTo>
                  <a:lnTo>
                    <a:pt x="670" y="292"/>
                  </a:lnTo>
                  <a:lnTo>
                    <a:pt x="660" y="300"/>
                  </a:lnTo>
                  <a:lnTo>
                    <a:pt x="649" y="303"/>
                  </a:lnTo>
                  <a:lnTo>
                    <a:pt x="636" y="302"/>
                  </a:lnTo>
                  <a:lnTo>
                    <a:pt x="625" y="296"/>
                  </a:lnTo>
                  <a:lnTo>
                    <a:pt x="619" y="289"/>
                  </a:lnTo>
                  <a:lnTo>
                    <a:pt x="616" y="281"/>
                  </a:lnTo>
                  <a:lnTo>
                    <a:pt x="614" y="271"/>
                  </a:lnTo>
                  <a:lnTo>
                    <a:pt x="616" y="261"/>
                  </a:lnTo>
                  <a:lnTo>
                    <a:pt x="622" y="251"/>
                  </a:lnTo>
                  <a:lnTo>
                    <a:pt x="823" y="12"/>
                  </a:lnTo>
                  <a:lnTo>
                    <a:pt x="830" y="5"/>
                  </a:lnTo>
                  <a:lnTo>
                    <a:pt x="840" y="1"/>
                  </a:lnTo>
                  <a:lnTo>
                    <a:pt x="84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94343" y="1306239"/>
            <a:ext cx="8596668" cy="4697411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fr-FR" sz="3200" b="1" dirty="0" smtClean="0">
                <a:solidFill>
                  <a:schemeClr val="accent1"/>
                </a:solidFill>
              </a:rPr>
              <a:t>MISE EN ŒUVRE ET ÉVOLUTIONS</a:t>
            </a:r>
          </a:p>
          <a:p>
            <a:pPr marL="0" indent="0" algn="ctr">
              <a:lnSpc>
                <a:spcPct val="150000"/>
              </a:lnSpc>
              <a:buNone/>
            </a:pPr>
            <a:endParaRPr lang="fr-FR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Les premières payes délivrées en janvier 2017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Les prestations réalisées dans le cadre du service de Paie à Façon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Les évolutions techniques et règlementaires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L’évolution des </a:t>
            </a: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adhésions et des payes</a:t>
            </a:r>
          </a:p>
          <a:p>
            <a:pPr marL="0" indent="0">
              <a:buNone/>
            </a:pPr>
            <a:r>
              <a:rPr 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224443" y="6453226"/>
            <a:ext cx="25021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Pôle services supports – Julien Bono</a:t>
            </a:r>
            <a:endParaRPr lang="fr-FR" sz="11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205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44"/>
          <p:cNvGrpSpPr/>
          <p:nvPr/>
        </p:nvGrpSpPr>
        <p:grpSpPr>
          <a:xfrm>
            <a:off x="3055409" y="323481"/>
            <a:ext cx="4924809" cy="5626103"/>
            <a:chOff x="5600700" y="2874963"/>
            <a:chExt cx="987426" cy="1098550"/>
          </a:xfrm>
          <a:solidFill>
            <a:schemeClr val="accent1">
              <a:lumMod val="75000"/>
              <a:alpha val="10000"/>
            </a:schemeClr>
          </a:solidFill>
        </p:grpSpPr>
        <p:sp>
          <p:nvSpPr>
            <p:cNvPr id="5" name="Freeform 134"/>
            <p:cNvSpPr>
              <a:spLocks noEditPoints="1"/>
            </p:cNvSpPr>
            <p:nvPr/>
          </p:nvSpPr>
          <p:spPr bwMode="auto">
            <a:xfrm>
              <a:off x="5600700" y="3008313"/>
              <a:ext cx="890588" cy="965200"/>
            </a:xfrm>
            <a:custGeom>
              <a:avLst/>
              <a:gdLst>
                <a:gd name="T0" fmla="*/ 2726 w 2807"/>
                <a:gd name="T1" fmla="*/ 606 h 3042"/>
                <a:gd name="T2" fmla="*/ 2167 w 2807"/>
                <a:gd name="T3" fmla="*/ 554 h 3042"/>
                <a:gd name="T4" fmla="*/ 1823 w 2807"/>
                <a:gd name="T5" fmla="*/ 670 h 3042"/>
                <a:gd name="T6" fmla="*/ 1935 w 2807"/>
                <a:gd name="T7" fmla="*/ 1005 h 3042"/>
                <a:gd name="T8" fmla="*/ 2285 w 2807"/>
                <a:gd name="T9" fmla="*/ 904 h 3042"/>
                <a:gd name="T10" fmla="*/ 2281 w 2807"/>
                <a:gd name="T11" fmla="*/ 890 h 3042"/>
                <a:gd name="T12" fmla="*/ 2167 w 2807"/>
                <a:gd name="T13" fmla="*/ 554 h 3042"/>
                <a:gd name="T14" fmla="*/ 2189 w 2807"/>
                <a:gd name="T15" fmla="*/ 134 h 3042"/>
                <a:gd name="T16" fmla="*/ 2401 w 2807"/>
                <a:gd name="T17" fmla="*/ 0 h 3042"/>
                <a:gd name="T18" fmla="*/ 2448 w 2807"/>
                <a:gd name="T19" fmla="*/ 557 h 3042"/>
                <a:gd name="T20" fmla="*/ 2559 w 2807"/>
                <a:gd name="T21" fmla="*/ 733 h 3042"/>
                <a:gd name="T22" fmla="*/ 2669 w 2807"/>
                <a:gd name="T23" fmla="*/ 1047 h 3042"/>
                <a:gd name="T24" fmla="*/ 2692 w 2807"/>
                <a:gd name="T25" fmla="*/ 1387 h 3042"/>
                <a:gd name="T26" fmla="*/ 2669 w 2807"/>
                <a:gd name="T27" fmla="*/ 1552 h 3042"/>
                <a:gd name="T28" fmla="*/ 2582 w 2807"/>
                <a:gd name="T29" fmla="*/ 1773 h 3042"/>
                <a:gd name="T30" fmla="*/ 2469 w 2807"/>
                <a:gd name="T31" fmla="*/ 1999 h 3042"/>
                <a:gd name="T32" fmla="*/ 2365 w 2807"/>
                <a:gd name="T33" fmla="*/ 2230 h 3042"/>
                <a:gd name="T34" fmla="*/ 2302 w 2807"/>
                <a:gd name="T35" fmla="*/ 2461 h 3042"/>
                <a:gd name="T36" fmla="*/ 2314 w 2807"/>
                <a:gd name="T37" fmla="*/ 2688 h 3042"/>
                <a:gd name="T38" fmla="*/ 2368 w 2807"/>
                <a:gd name="T39" fmla="*/ 2843 h 3042"/>
                <a:gd name="T40" fmla="*/ 2327 w 2807"/>
                <a:gd name="T41" fmla="*/ 2903 h 3042"/>
                <a:gd name="T42" fmla="*/ 2071 w 2807"/>
                <a:gd name="T43" fmla="*/ 2949 h 3042"/>
                <a:gd name="T44" fmla="*/ 1245 w 2807"/>
                <a:gd name="T45" fmla="*/ 3042 h 3042"/>
                <a:gd name="T46" fmla="*/ 1184 w 2807"/>
                <a:gd name="T47" fmla="*/ 3031 h 3042"/>
                <a:gd name="T48" fmla="*/ 1130 w 2807"/>
                <a:gd name="T49" fmla="*/ 3009 h 3042"/>
                <a:gd name="T50" fmla="*/ 1078 w 2807"/>
                <a:gd name="T51" fmla="*/ 2910 h 3042"/>
                <a:gd name="T52" fmla="*/ 979 w 2807"/>
                <a:gd name="T53" fmla="*/ 2817 h 3042"/>
                <a:gd name="T54" fmla="*/ 849 w 2807"/>
                <a:gd name="T55" fmla="*/ 2777 h 3042"/>
                <a:gd name="T56" fmla="*/ 704 w 2807"/>
                <a:gd name="T57" fmla="*/ 2775 h 3042"/>
                <a:gd name="T58" fmla="*/ 597 w 2807"/>
                <a:gd name="T59" fmla="*/ 2786 h 3042"/>
                <a:gd name="T60" fmla="*/ 465 w 2807"/>
                <a:gd name="T61" fmla="*/ 2753 h 3042"/>
                <a:gd name="T62" fmla="*/ 373 w 2807"/>
                <a:gd name="T63" fmla="*/ 2662 h 3042"/>
                <a:gd name="T64" fmla="*/ 349 w 2807"/>
                <a:gd name="T65" fmla="*/ 2561 h 3042"/>
                <a:gd name="T66" fmla="*/ 352 w 2807"/>
                <a:gd name="T67" fmla="*/ 2500 h 3042"/>
                <a:gd name="T68" fmla="*/ 325 w 2807"/>
                <a:gd name="T69" fmla="*/ 2468 h 3042"/>
                <a:gd name="T70" fmla="*/ 243 w 2807"/>
                <a:gd name="T71" fmla="*/ 2377 h 3042"/>
                <a:gd name="T72" fmla="*/ 240 w 2807"/>
                <a:gd name="T73" fmla="*/ 2263 h 3042"/>
                <a:gd name="T74" fmla="*/ 228 w 2807"/>
                <a:gd name="T75" fmla="*/ 2124 h 3042"/>
                <a:gd name="T76" fmla="*/ 103 w 2807"/>
                <a:gd name="T77" fmla="*/ 2039 h 3042"/>
                <a:gd name="T78" fmla="*/ 25 w 2807"/>
                <a:gd name="T79" fmla="*/ 1967 h 3042"/>
                <a:gd name="T80" fmla="*/ 2 w 2807"/>
                <a:gd name="T81" fmla="*/ 1839 h 3042"/>
                <a:gd name="T82" fmla="*/ 45 w 2807"/>
                <a:gd name="T83" fmla="*/ 1761 h 3042"/>
                <a:gd name="T84" fmla="*/ 103 w 2807"/>
                <a:gd name="T85" fmla="*/ 1710 h 3042"/>
                <a:gd name="T86" fmla="*/ 215 w 2807"/>
                <a:gd name="T87" fmla="*/ 1546 h 3042"/>
                <a:gd name="T88" fmla="*/ 239 w 2807"/>
                <a:gd name="T89" fmla="*/ 1348 h 3042"/>
                <a:gd name="T90" fmla="*/ 228 w 2807"/>
                <a:gd name="T91" fmla="*/ 1265 h 3042"/>
                <a:gd name="T92" fmla="*/ 233 w 2807"/>
                <a:gd name="T93" fmla="*/ 1028 h 3042"/>
                <a:gd name="T94" fmla="*/ 309 w 2807"/>
                <a:gd name="T95" fmla="*/ 756 h 3042"/>
                <a:gd name="T96" fmla="*/ 455 w 2807"/>
                <a:gd name="T97" fmla="*/ 529 h 3042"/>
                <a:gd name="T98" fmla="*/ 657 w 2807"/>
                <a:gd name="T99" fmla="*/ 348 h 3042"/>
                <a:gd name="T100" fmla="*/ 900 w 2807"/>
                <a:gd name="T101" fmla="*/ 214 h 3042"/>
                <a:gd name="T102" fmla="*/ 1173 w 2807"/>
                <a:gd name="T103" fmla="*/ 127 h 3042"/>
                <a:gd name="T104" fmla="*/ 1461 w 2807"/>
                <a:gd name="T105" fmla="*/ 89 h 3042"/>
                <a:gd name="T106" fmla="*/ 1611 w 2807"/>
                <a:gd name="T107" fmla="*/ 88 h 3042"/>
                <a:gd name="T108" fmla="*/ 1841 w 2807"/>
                <a:gd name="T109" fmla="*/ 130 h 3042"/>
                <a:gd name="T110" fmla="*/ 2111 w 2807"/>
                <a:gd name="T111" fmla="*/ 250 h 30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807" h="3042">
                  <a:moveTo>
                    <a:pt x="2669" y="434"/>
                  </a:moveTo>
                  <a:lnTo>
                    <a:pt x="2496" y="492"/>
                  </a:lnTo>
                  <a:lnTo>
                    <a:pt x="2554" y="663"/>
                  </a:lnTo>
                  <a:lnTo>
                    <a:pt x="2726" y="606"/>
                  </a:lnTo>
                  <a:lnTo>
                    <a:pt x="2669" y="434"/>
                  </a:lnTo>
                  <a:close/>
                  <a:moveTo>
                    <a:pt x="2282" y="324"/>
                  </a:moveTo>
                  <a:lnTo>
                    <a:pt x="2110" y="381"/>
                  </a:lnTo>
                  <a:lnTo>
                    <a:pt x="2167" y="554"/>
                  </a:lnTo>
                  <a:lnTo>
                    <a:pt x="1995" y="611"/>
                  </a:lnTo>
                  <a:lnTo>
                    <a:pt x="2050" y="775"/>
                  </a:lnTo>
                  <a:lnTo>
                    <a:pt x="1877" y="833"/>
                  </a:lnTo>
                  <a:lnTo>
                    <a:pt x="1823" y="670"/>
                  </a:lnTo>
                  <a:lnTo>
                    <a:pt x="1650" y="727"/>
                  </a:lnTo>
                  <a:lnTo>
                    <a:pt x="1708" y="898"/>
                  </a:lnTo>
                  <a:lnTo>
                    <a:pt x="1881" y="841"/>
                  </a:lnTo>
                  <a:lnTo>
                    <a:pt x="1935" y="1005"/>
                  </a:lnTo>
                  <a:lnTo>
                    <a:pt x="2108" y="947"/>
                  </a:lnTo>
                  <a:lnTo>
                    <a:pt x="2165" y="1120"/>
                  </a:lnTo>
                  <a:lnTo>
                    <a:pt x="2338" y="1062"/>
                  </a:lnTo>
                  <a:lnTo>
                    <a:pt x="2285" y="904"/>
                  </a:lnTo>
                  <a:lnTo>
                    <a:pt x="2458" y="845"/>
                  </a:lnTo>
                  <a:lnTo>
                    <a:pt x="2400" y="674"/>
                  </a:lnTo>
                  <a:lnTo>
                    <a:pt x="2227" y="731"/>
                  </a:lnTo>
                  <a:lnTo>
                    <a:pt x="2281" y="890"/>
                  </a:lnTo>
                  <a:lnTo>
                    <a:pt x="2108" y="947"/>
                  </a:lnTo>
                  <a:lnTo>
                    <a:pt x="2052" y="783"/>
                  </a:lnTo>
                  <a:lnTo>
                    <a:pt x="2225" y="726"/>
                  </a:lnTo>
                  <a:lnTo>
                    <a:pt x="2167" y="554"/>
                  </a:lnTo>
                  <a:lnTo>
                    <a:pt x="2340" y="496"/>
                  </a:lnTo>
                  <a:lnTo>
                    <a:pt x="2282" y="324"/>
                  </a:lnTo>
                  <a:close/>
                  <a:moveTo>
                    <a:pt x="2362" y="75"/>
                  </a:moveTo>
                  <a:lnTo>
                    <a:pt x="2189" y="134"/>
                  </a:lnTo>
                  <a:lnTo>
                    <a:pt x="2246" y="305"/>
                  </a:lnTo>
                  <a:lnTo>
                    <a:pt x="2419" y="247"/>
                  </a:lnTo>
                  <a:lnTo>
                    <a:pt x="2362" y="75"/>
                  </a:lnTo>
                  <a:close/>
                  <a:moveTo>
                    <a:pt x="2401" y="0"/>
                  </a:moveTo>
                  <a:lnTo>
                    <a:pt x="2500" y="292"/>
                  </a:lnTo>
                  <a:lnTo>
                    <a:pt x="2353" y="341"/>
                  </a:lnTo>
                  <a:lnTo>
                    <a:pt x="2409" y="506"/>
                  </a:lnTo>
                  <a:lnTo>
                    <a:pt x="2448" y="557"/>
                  </a:lnTo>
                  <a:lnTo>
                    <a:pt x="2415" y="456"/>
                  </a:lnTo>
                  <a:lnTo>
                    <a:pt x="2708" y="358"/>
                  </a:lnTo>
                  <a:lnTo>
                    <a:pt x="2807" y="651"/>
                  </a:lnTo>
                  <a:lnTo>
                    <a:pt x="2559" y="733"/>
                  </a:lnTo>
                  <a:lnTo>
                    <a:pt x="2594" y="809"/>
                  </a:lnTo>
                  <a:lnTo>
                    <a:pt x="2624" y="887"/>
                  </a:lnTo>
                  <a:lnTo>
                    <a:pt x="2650" y="965"/>
                  </a:lnTo>
                  <a:lnTo>
                    <a:pt x="2669" y="1047"/>
                  </a:lnTo>
                  <a:lnTo>
                    <a:pt x="2684" y="1130"/>
                  </a:lnTo>
                  <a:lnTo>
                    <a:pt x="2692" y="1214"/>
                  </a:lnTo>
                  <a:lnTo>
                    <a:pt x="2695" y="1300"/>
                  </a:lnTo>
                  <a:lnTo>
                    <a:pt x="2692" y="1387"/>
                  </a:lnTo>
                  <a:lnTo>
                    <a:pt x="2684" y="1474"/>
                  </a:lnTo>
                  <a:lnTo>
                    <a:pt x="2684" y="1485"/>
                  </a:lnTo>
                  <a:lnTo>
                    <a:pt x="2683" y="1498"/>
                  </a:lnTo>
                  <a:lnTo>
                    <a:pt x="2669" y="1552"/>
                  </a:lnTo>
                  <a:lnTo>
                    <a:pt x="2652" y="1607"/>
                  </a:lnTo>
                  <a:lnTo>
                    <a:pt x="2631" y="1661"/>
                  </a:lnTo>
                  <a:lnTo>
                    <a:pt x="2608" y="1716"/>
                  </a:lnTo>
                  <a:lnTo>
                    <a:pt x="2582" y="1773"/>
                  </a:lnTo>
                  <a:lnTo>
                    <a:pt x="2556" y="1829"/>
                  </a:lnTo>
                  <a:lnTo>
                    <a:pt x="2527" y="1885"/>
                  </a:lnTo>
                  <a:lnTo>
                    <a:pt x="2498" y="1943"/>
                  </a:lnTo>
                  <a:lnTo>
                    <a:pt x="2469" y="1999"/>
                  </a:lnTo>
                  <a:lnTo>
                    <a:pt x="2442" y="2057"/>
                  </a:lnTo>
                  <a:lnTo>
                    <a:pt x="2414" y="2114"/>
                  </a:lnTo>
                  <a:lnTo>
                    <a:pt x="2388" y="2173"/>
                  </a:lnTo>
                  <a:lnTo>
                    <a:pt x="2365" y="2230"/>
                  </a:lnTo>
                  <a:lnTo>
                    <a:pt x="2343" y="2287"/>
                  </a:lnTo>
                  <a:lnTo>
                    <a:pt x="2325" y="2345"/>
                  </a:lnTo>
                  <a:lnTo>
                    <a:pt x="2311" y="2403"/>
                  </a:lnTo>
                  <a:lnTo>
                    <a:pt x="2302" y="2461"/>
                  </a:lnTo>
                  <a:lnTo>
                    <a:pt x="2295" y="2518"/>
                  </a:lnTo>
                  <a:lnTo>
                    <a:pt x="2295" y="2575"/>
                  </a:lnTo>
                  <a:lnTo>
                    <a:pt x="2302" y="2632"/>
                  </a:lnTo>
                  <a:lnTo>
                    <a:pt x="2314" y="2688"/>
                  </a:lnTo>
                  <a:lnTo>
                    <a:pt x="2332" y="2745"/>
                  </a:lnTo>
                  <a:lnTo>
                    <a:pt x="2358" y="2801"/>
                  </a:lnTo>
                  <a:lnTo>
                    <a:pt x="2366" y="2822"/>
                  </a:lnTo>
                  <a:lnTo>
                    <a:pt x="2368" y="2843"/>
                  </a:lnTo>
                  <a:lnTo>
                    <a:pt x="2364" y="2861"/>
                  </a:lnTo>
                  <a:lnTo>
                    <a:pt x="2355" y="2878"/>
                  </a:lnTo>
                  <a:lnTo>
                    <a:pt x="2342" y="2892"/>
                  </a:lnTo>
                  <a:lnTo>
                    <a:pt x="2327" y="2903"/>
                  </a:lnTo>
                  <a:lnTo>
                    <a:pt x="2309" y="2911"/>
                  </a:lnTo>
                  <a:lnTo>
                    <a:pt x="2295" y="2917"/>
                  </a:lnTo>
                  <a:lnTo>
                    <a:pt x="2278" y="2921"/>
                  </a:lnTo>
                  <a:lnTo>
                    <a:pt x="2071" y="2949"/>
                  </a:lnTo>
                  <a:lnTo>
                    <a:pt x="1866" y="2977"/>
                  </a:lnTo>
                  <a:lnTo>
                    <a:pt x="1660" y="3002"/>
                  </a:lnTo>
                  <a:lnTo>
                    <a:pt x="1453" y="3025"/>
                  </a:lnTo>
                  <a:lnTo>
                    <a:pt x="1245" y="3042"/>
                  </a:lnTo>
                  <a:lnTo>
                    <a:pt x="1228" y="3042"/>
                  </a:lnTo>
                  <a:lnTo>
                    <a:pt x="1212" y="3037"/>
                  </a:lnTo>
                  <a:lnTo>
                    <a:pt x="1199" y="3030"/>
                  </a:lnTo>
                  <a:lnTo>
                    <a:pt x="1184" y="3031"/>
                  </a:lnTo>
                  <a:lnTo>
                    <a:pt x="1169" y="3030"/>
                  </a:lnTo>
                  <a:lnTo>
                    <a:pt x="1155" y="3026"/>
                  </a:lnTo>
                  <a:lnTo>
                    <a:pt x="1141" y="3018"/>
                  </a:lnTo>
                  <a:lnTo>
                    <a:pt x="1130" y="3009"/>
                  </a:lnTo>
                  <a:lnTo>
                    <a:pt x="1120" y="2996"/>
                  </a:lnTo>
                  <a:lnTo>
                    <a:pt x="1113" y="2979"/>
                  </a:lnTo>
                  <a:lnTo>
                    <a:pt x="1097" y="2943"/>
                  </a:lnTo>
                  <a:lnTo>
                    <a:pt x="1078" y="2910"/>
                  </a:lnTo>
                  <a:lnTo>
                    <a:pt x="1057" y="2881"/>
                  </a:lnTo>
                  <a:lnTo>
                    <a:pt x="1034" y="2857"/>
                  </a:lnTo>
                  <a:lnTo>
                    <a:pt x="1007" y="2835"/>
                  </a:lnTo>
                  <a:lnTo>
                    <a:pt x="979" y="2817"/>
                  </a:lnTo>
                  <a:lnTo>
                    <a:pt x="948" y="2802"/>
                  </a:lnTo>
                  <a:lnTo>
                    <a:pt x="916" y="2792"/>
                  </a:lnTo>
                  <a:lnTo>
                    <a:pt x="883" y="2783"/>
                  </a:lnTo>
                  <a:lnTo>
                    <a:pt x="849" y="2777"/>
                  </a:lnTo>
                  <a:lnTo>
                    <a:pt x="814" y="2774"/>
                  </a:lnTo>
                  <a:lnTo>
                    <a:pt x="778" y="2771"/>
                  </a:lnTo>
                  <a:lnTo>
                    <a:pt x="741" y="2772"/>
                  </a:lnTo>
                  <a:lnTo>
                    <a:pt x="704" y="2775"/>
                  </a:lnTo>
                  <a:lnTo>
                    <a:pt x="668" y="2779"/>
                  </a:lnTo>
                  <a:lnTo>
                    <a:pt x="631" y="2784"/>
                  </a:lnTo>
                  <a:lnTo>
                    <a:pt x="614" y="2785"/>
                  </a:lnTo>
                  <a:lnTo>
                    <a:pt x="597" y="2786"/>
                  </a:lnTo>
                  <a:lnTo>
                    <a:pt x="562" y="2784"/>
                  </a:lnTo>
                  <a:lnTo>
                    <a:pt x="528" y="2778"/>
                  </a:lnTo>
                  <a:lnTo>
                    <a:pt x="496" y="2767"/>
                  </a:lnTo>
                  <a:lnTo>
                    <a:pt x="465" y="2753"/>
                  </a:lnTo>
                  <a:lnTo>
                    <a:pt x="438" y="2735"/>
                  </a:lnTo>
                  <a:lnTo>
                    <a:pt x="413" y="2715"/>
                  </a:lnTo>
                  <a:lnTo>
                    <a:pt x="391" y="2690"/>
                  </a:lnTo>
                  <a:lnTo>
                    <a:pt x="373" y="2662"/>
                  </a:lnTo>
                  <a:lnTo>
                    <a:pt x="361" y="2631"/>
                  </a:lnTo>
                  <a:lnTo>
                    <a:pt x="351" y="2596"/>
                  </a:lnTo>
                  <a:lnTo>
                    <a:pt x="350" y="2574"/>
                  </a:lnTo>
                  <a:lnTo>
                    <a:pt x="349" y="2561"/>
                  </a:lnTo>
                  <a:lnTo>
                    <a:pt x="351" y="2548"/>
                  </a:lnTo>
                  <a:lnTo>
                    <a:pt x="353" y="2532"/>
                  </a:lnTo>
                  <a:lnTo>
                    <a:pt x="353" y="2516"/>
                  </a:lnTo>
                  <a:lnTo>
                    <a:pt x="352" y="2500"/>
                  </a:lnTo>
                  <a:lnTo>
                    <a:pt x="348" y="2486"/>
                  </a:lnTo>
                  <a:lnTo>
                    <a:pt x="340" y="2475"/>
                  </a:lnTo>
                  <a:lnTo>
                    <a:pt x="333" y="2471"/>
                  </a:lnTo>
                  <a:lnTo>
                    <a:pt x="325" y="2468"/>
                  </a:lnTo>
                  <a:lnTo>
                    <a:pt x="298" y="2449"/>
                  </a:lnTo>
                  <a:lnTo>
                    <a:pt x="275" y="2427"/>
                  </a:lnTo>
                  <a:lnTo>
                    <a:pt x="257" y="2403"/>
                  </a:lnTo>
                  <a:lnTo>
                    <a:pt x="243" y="2377"/>
                  </a:lnTo>
                  <a:lnTo>
                    <a:pt x="235" y="2349"/>
                  </a:lnTo>
                  <a:lnTo>
                    <a:pt x="231" y="2322"/>
                  </a:lnTo>
                  <a:lnTo>
                    <a:pt x="234" y="2292"/>
                  </a:lnTo>
                  <a:lnTo>
                    <a:pt x="240" y="2263"/>
                  </a:lnTo>
                  <a:lnTo>
                    <a:pt x="252" y="2233"/>
                  </a:lnTo>
                  <a:lnTo>
                    <a:pt x="238" y="2198"/>
                  </a:lnTo>
                  <a:lnTo>
                    <a:pt x="230" y="2161"/>
                  </a:lnTo>
                  <a:lnTo>
                    <a:pt x="228" y="2124"/>
                  </a:lnTo>
                  <a:lnTo>
                    <a:pt x="233" y="2088"/>
                  </a:lnTo>
                  <a:lnTo>
                    <a:pt x="189" y="2075"/>
                  </a:lnTo>
                  <a:lnTo>
                    <a:pt x="146" y="2059"/>
                  </a:lnTo>
                  <a:lnTo>
                    <a:pt x="103" y="2039"/>
                  </a:lnTo>
                  <a:lnTo>
                    <a:pt x="85" y="2031"/>
                  </a:lnTo>
                  <a:lnTo>
                    <a:pt x="68" y="2020"/>
                  </a:lnTo>
                  <a:lnTo>
                    <a:pt x="44" y="1995"/>
                  </a:lnTo>
                  <a:lnTo>
                    <a:pt x="25" y="1967"/>
                  </a:lnTo>
                  <a:lnTo>
                    <a:pt x="11" y="1936"/>
                  </a:lnTo>
                  <a:lnTo>
                    <a:pt x="2" y="1905"/>
                  </a:lnTo>
                  <a:lnTo>
                    <a:pt x="0" y="1872"/>
                  </a:lnTo>
                  <a:lnTo>
                    <a:pt x="2" y="1839"/>
                  </a:lnTo>
                  <a:lnTo>
                    <a:pt x="12" y="1805"/>
                  </a:lnTo>
                  <a:lnTo>
                    <a:pt x="19" y="1786"/>
                  </a:lnTo>
                  <a:lnTo>
                    <a:pt x="31" y="1773"/>
                  </a:lnTo>
                  <a:lnTo>
                    <a:pt x="45" y="1761"/>
                  </a:lnTo>
                  <a:lnTo>
                    <a:pt x="49" y="1755"/>
                  </a:lnTo>
                  <a:lnTo>
                    <a:pt x="54" y="1749"/>
                  </a:lnTo>
                  <a:lnTo>
                    <a:pt x="61" y="1744"/>
                  </a:lnTo>
                  <a:lnTo>
                    <a:pt x="103" y="1710"/>
                  </a:lnTo>
                  <a:lnTo>
                    <a:pt x="140" y="1673"/>
                  </a:lnTo>
                  <a:lnTo>
                    <a:pt x="171" y="1632"/>
                  </a:lnTo>
                  <a:lnTo>
                    <a:pt x="196" y="1590"/>
                  </a:lnTo>
                  <a:lnTo>
                    <a:pt x="215" y="1546"/>
                  </a:lnTo>
                  <a:lnTo>
                    <a:pt x="230" y="1499"/>
                  </a:lnTo>
                  <a:lnTo>
                    <a:pt x="239" y="1450"/>
                  </a:lnTo>
                  <a:lnTo>
                    <a:pt x="241" y="1400"/>
                  </a:lnTo>
                  <a:lnTo>
                    <a:pt x="239" y="1348"/>
                  </a:lnTo>
                  <a:lnTo>
                    <a:pt x="230" y="1295"/>
                  </a:lnTo>
                  <a:lnTo>
                    <a:pt x="228" y="1282"/>
                  </a:lnTo>
                  <a:lnTo>
                    <a:pt x="229" y="1270"/>
                  </a:lnTo>
                  <a:lnTo>
                    <a:pt x="228" y="1265"/>
                  </a:lnTo>
                  <a:lnTo>
                    <a:pt x="227" y="1260"/>
                  </a:lnTo>
                  <a:lnTo>
                    <a:pt x="224" y="1180"/>
                  </a:lnTo>
                  <a:lnTo>
                    <a:pt x="225" y="1103"/>
                  </a:lnTo>
                  <a:lnTo>
                    <a:pt x="233" y="1028"/>
                  </a:lnTo>
                  <a:lnTo>
                    <a:pt x="244" y="956"/>
                  </a:lnTo>
                  <a:lnTo>
                    <a:pt x="261" y="887"/>
                  </a:lnTo>
                  <a:lnTo>
                    <a:pt x="284" y="820"/>
                  </a:lnTo>
                  <a:lnTo>
                    <a:pt x="309" y="756"/>
                  </a:lnTo>
                  <a:lnTo>
                    <a:pt x="340" y="695"/>
                  </a:lnTo>
                  <a:lnTo>
                    <a:pt x="375" y="637"/>
                  </a:lnTo>
                  <a:lnTo>
                    <a:pt x="414" y="582"/>
                  </a:lnTo>
                  <a:lnTo>
                    <a:pt x="455" y="529"/>
                  </a:lnTo>
                  <a:lnTo>
                    <a:pt x="501" y="480"/>
                  </a:lnTo>
                  <a:lnTo>
                    <a:pt x="550" y="434"/>
                  </a:lnTo>
                  <a:lnTo>
                    <a:pt x="603" y="390"/>
                  </a:lnTo>
                  <a:lnTo>
                    <a:pt x="657" y="348"/>
                  </a:lnTo>
                  <a:lnTo>
                    <a:pt x="715" y="311"/>
                  </a:lnTo>
                  <a:lnTo>
                    <a:pt x="774" y="276"/>
                  </a:lnTo>
                  <a:lnTo>
                    <a:pt x="836" y="243"/>
                  </a:lnTo>
                  <a:lnTo>
                    <a:pt x="900" y="214"/>
                  </a:lnTo>
                  <a:lnTo>
                    <a:pt x="966" y="188"/>
                  </a:lnTo>
                  <a:lnTo>
                    <a:pt x="1034" y="166"/>
                  </a:lnTo>
                  <a:lnTo>
                    <a:pt x="1103" y="144"/>
                  </a:lnTo>
                  <a:lnTo>
                    <a:pt x="1173" y="127"/>
                  </a:lnTo>
                  <a:lnTo>
                    <a:pt x="1244" y="113"/>
                  </a:lnTo>
                  <a:lnTo>
                    <a:pt x="1316" y="102"/>
                  </a:lnTo>
                  <a:lnTo>
                    <a:pt x="1389" y="94"/>
                  </a:lnTo>
                  <a:lnTo>
                    <a:pt x="1461" y="89"/>
                  </a:lnTo>
                  <a:lnTo>
                    <a:pt x="1534" y="87"/>
                  </a:lnTo>
                  <a:lnTo>
                    <a:pt x="1607" y="88"/>
                  </a:lnTo>
                  <a:lnTo>
                    <a:pt x="1607" y="88"/>
                  </a:lnTo>
                  <a:lnTo>
                    <a:pt x="1611" y="88"/>
                  </a:lnTo>
                  <a:lnTo>
                    <a:pt x="1615" y="88"/>
                  </a:lnTo>
                  <a:lnTo>
                    <a:pt x="1692" y="97"/>
                  </a:lnTo>
                  <a:lnTo>
                    <a:pt x="1767" y="111"/>
                  </a:lnTo>
                  <a:lnTo>
                    <a:pt x="1841" y="130"/>
                  </a:lnTo>
                  <a:lnTo>
                    <a:pt x="1913" y="154"/>
                  </a:lnTo>
                  <a:lnTo>
                    <a:pt x="1981" y="181"/>
                  </a:lnTo>
                  <a:lnTo>
                    <a:pt x="2047" y="213"/>
                  </a:lnTo>
                  <a:lnTo>
                    <a:pt x="2111" y="250"/>
                  </a:lnTo>
                  <a:lnTo>
                    <a:pt x="2172" y="289"/>
                  </a:lnTo>
                  <a:lnTo>
                    <a:pt x="2108" y="97"/>
                  </a:lnTo>
                  <a:lnTo>
                    <a:pt x="240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135"/>
            <p:cNvSpPr>
              <a:spLocks noEditPoints="1"/>
            </p:cNvSpPr>
            <p:nvPr/>
          </p:nvSpPr>
          <p:spPr bwMode="auto">
            <a:xfrm>
              <a:off x="6389688" y="3008313"/>
              <a:ext cx="125413" cy="123825"/>
            </a:xfrm>
            <a:custGeom>
              <a:avLst/>
              <a:gdLst>
                <a:gd name="T0" fmla="*/ 254 w 392"/>
                <a:gd name="T1" fmla="*/ 75 h 391"/>
                <a:gd name="T2" fmla="*/ 81 w 392"/>
                <a:gd name="T3" fmla="*/ 134 h 391"/>
                <a:gd name="T4" fmla="*/ 139 w 392"/>
                <a:gd name="T5" fmla="*/ 305 h 391"/>
                <a:gd name="T6" fmla="*/ 312 w 392"/>
                <a:gd name="T7" fmla="*/ 247 h 391"/>
                <a:gd name="T8" fmla="*/ 254 w 392"/>
                <a:gd name="T9" fmla="*/ 75 h 391"/>
                <a:gd name="T10" fmla="*/ 294 w 392"/>
                <a:gd name="T11" fmla="*/ 0 h 391"/>
                <a:gd name="T12" fmla="*/ 392 w 392"/>
                <a:gd name="T13" fmla="*/ 292 h 391"/>
                <a:gd name="T14" fmla="*/ 99 w 392"/>
                <a:gd name="T15" fmla="*/ 391 h 391"/>
                <a:gd name="T16" fmla="*/ 0 w 392"/>
                <a:gd name="T17" fmla="*/ 97 h 391"/>
                <a:gd name="T18" fmla="*/ 294 w 392"/>
                <a:gd name="T19" fmla="*/ 0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2" h="391">
                  <a:moveTo>
                    <a:pt x="254" y="75"/>
                  </a:moveTo>
                  <a:lnTo>
                    <a:pt x="81" y="134"/>
                  </a:lnTo>
                  <a:lnTo>
                    <a:pt x="139" y="305"/>
                  </a:lnTo>
                  <a:lnTo>
                    <a:pt x="312" y="247"/>
                  </a:lnTo>
                  <a:lnTo>
                    <a:pt x="254" y="75"/>
                  </a:lnTo>
                  <a:close/>
                  <a:moveTo>
                    <a:pt x="294" y="0"/>
                  </a:moveTo>
                  <a:lnTo>
                    <a:pt x="392" y="292"/>
                  </a:lnTo>
                  <a:lnTo>
                    <a:pt x="99" y="391"/>
                  </a:lnTo>
                  <a:lnTo>
                    <a:pt x="0" y="97"/>
                  </a:lnTo>
                  <a:lnTo>
                    <a:pt x="29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136"/>
            <p:cNvSpPr>
              <a:spLocks noEditPoints="1"/>
            </p:cNvSpPr>
            <p:nvPr/>
          </p:nvSpPr>
          <p:spPr bwMode="auto">
            <a:xfrm>
              <a:off x="6292850" y="2894013"/>
              <a:ext cx="123825" cy="123825"/>
            </a:xfrm>
            <a:custGeom>
              <a:avLst/>
              <a:gdLst>
                <a:gd name="T0" fmla="*/ 254 w 393"/>
                <a:gd name="T1" fmla="*/ 77 h 392"/>
                <a:gd name="T2" fmla="*/ 81 w 393"/>
                <a:gd name="T3" fmla="*/ 134 h 392"/>
                <a:gd name="T4" fmla="*/ 139 w 393"/>
                <a:gd name="T5" fmla="*/ 305 h 392"/>
                <a:gd name="T6" fmla="*/ 312 w 393"/>
                <a:gd name="T7" fmla="*/ 248 h 392"/>
                <a:gd name="T8" fmla="*/ 254 w 393"/>
                <a:gd name="T9" fmla="*/ 77 h 392"/>
                <a:gd name="T10" fmla="*/ 294 w 393"/>
                <a:gd name="T11" fmla="*/ 0 h 392"/>
                <a:gd name="T12" fmla="*/ 393 w 393"/>
                <a:gd name="T13" fmla="*/ 293 h 392"/>
                <a:gd name="T14" fmla="*/ 98 w 393"/>
                <a:gd name="T15" fmla="*/ 392 h 392"/>
                <a:gd name="T16" fmla="*/ 0 w 393"/>
                <a:gd name="T17" fmla="*/ 98 h 392"/>
                <a:gd name="T18" fmla="*/ 294 w 393"/>
                <a:gd name="T19" fmla="*/ 0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3" h="392">
                  <a:moveTo>
                    <a:pt x="254" y="77"/>
                  </a:moveTo>
                  <a:lnTo>
                    <a:pt x="81" y="134"/>
                  </a:lnTo>
                  <a:lnTo>
                    <a:pt x="139" y="305"/>
                  </a:lnTo>
                  <a:lnTo>
                    <a:pt x="312" y="248"/>
                  </a:lnTo>
                  <a:lnTo>
                    <a:pt x="254" y="77"/>
                  </a:lnTo>
                  <a:close/>
                  <a:moveTo>
                    <a:pt x="294" y="0"/>
                  </a:moveTo>
                  <a:lnTo>
                    <a:pt x="393" y="293"/>
                  </a:lnTo>
                  <a:lnTo>
                    <a:pt x="98" y="392"/>
                  </a:lnTo>
                  <a:lnTo>
                    <a:pt x="0" y="98"/>
                  </a:lnTo>
                  <a:lnTo>
                    <a:pt x="29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37"/>
            <p:cNvSpPr>
              <a:spLocks noEditPoints="1"/>
            </p:cNvSpPr>
            <p:nvPr/>
          </p:nvSpPr>
          <p:spPr bwMode="auto">
            <a:xfrm>
              <a:off x="6462713" y="2874963"/>
              <a:ext cx="125413" cy="123825"/>
            </a:xfrm>
            <a:custGeom>
              <a:avLst/>
              <a:gdLst>
                <a:gd name="T0" fmla="*/ 253 w 391"/>
                <a:gd name="T1" fmla="*/ 75 h 391"/>
                <a:gd name="T2" fmla="*/ 81 w 391"/>
                <a:gd name="T3" fmla="*/ 134 h 391"/>
                <a:gd name="T4" fmla="*/ 138 w 391"/>
                <a:gd name="T5" fmla="*/ 305 h 391"/>
                <a:gd name="T6" fmla="*/ 311 w 391"/>
                <a:gd name="T7" fmla="*/ 247 h 391"/>
                <a:gd name="T8" fmla="*/ 253 w 391"/>
                <a:gd name="T9" fmla="*/ 75 h 391"/>
                <a:gd name="T10" fmla="*/ 293 w 391"/>
                <a:gd name="T11" fmla="*/ 0 h 391"/>
                <a:gd name="T12" fmla="*/ 391 w 391"/>
                <a:gd name="T13" fmla="*/ 292 h 391"/>
                <a:gd name="T14" fmla="*/ 98 w 391"/>
                <a:gd name="T15" fmla="*/ 391 h 391"/>
                <a:gd name="T16" fmla="*/ 0 w 391"/>
                <a:gd name="T17" fmla="*/ 97 h 391"/>
                <a:gd name="T18" fmla="*/ 293 w 391"/>
                <a:gd name="T19" fmla="*/ 0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1" h="391">
                  <a:moveTo>
                    <a:pt x="253" y="75"/>
                  </a:moveTo>
                  <a:lnTo>
                    <a:pt x="81" y="134"/>
                  </a:lnTo>
                  <a:lnTo>
                    <a:pt x="138" y="305"/>
                  </a:lnTo>
                  <a:lnTo>
                    <a:pt x="311" y="247"/>
                  </a:lnTo>
                  <a:lnTo>
                    <a:pt x="253" y="75"/>
                  </a:lnTo>
                  <a:close/>
                  <a:moveTo>
                    <a:pt x="293" y="0"/>
                  </a:moveTo>
                  <a:lnTo>
                    <a:pt x="391" y="292"/>
                  </a:lnTo>
                  <a:lnTo>
                    <a:pt x="98" y="391"/>
                  </a:lnTo>
                  <a:lnTo>
                    <a:pt x="0" y="97"/>
                  </a:lnTo>
                  <a:lnTo>
                    <a:pt x="29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4197" y="1221605"/>
            <a:ext cx="9251757" cy="4888249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60000"/>
              </a:lnSpc>
              <a:buNone/>
            </a:pPr>
            <a:r>
              <a:rPr lang="fr-FR" sz="3200" b="1" dirty="0" smtClean="0">
                <a:solidFill>
                  <a:schemeClr val="accent1"/>
                </a:solidFill>
              </a:rPr>
              <a:t>POURQUOI CONFIER LES PAIES AU CDG 30</a:t>
            </a:r>
          </a:p>
          <a:p>
            <a:pPr marL="0" indent="0">
              <a:lnSpc>
                <a:spcPct val="160000"/>
              </a:lnSpc>
              <a:buNone/>
            </a:pPr>
            <a:endParaRPr lang="fr-FR" sz="19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2"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L’externalisation</a:t>
            </a:r>
          </a:p>
          <a:p>
            <a:pPr lvl="2"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L’Expertise</a:t>
            </a:r>
          </a:p>
          <a:p>
            <a:pPr lvl="2"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 fiabilité</a:t>
            </a:r>
          </a:p>
          <a:p>
            <a:pPr lvl="2"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 gain de temps</a:t>
            </a:r>
          </a:p>
          <a:p>
            <a:pPr lvl="2"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L’économie</a:t>
            </a:r>
          </a:p>
          <a:p>
            <a:pPr lvl="2"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 continuité de service </a:t>
            </a:r>
            <a:endParaRPr lang="fr-FR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224443" y="6453226"/>
            <a:ext cx="25021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Pôle services supports – Julien Bono</a:t>
            </a:r>
            <a:endParaRPr lang="fr-FR" sz="11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536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77"/>
          <p:cNvGrpSpPr/>
          <p:nvPr/>
        </p:nvGrpSpPr>
        <p:grpSpPr>
          <a:xfrm>
            <a:off x="2077059" y="403306"/>
            <a:ext cx="5889720" cy="5748818"/>
            <a:chOff x="5586413" y="4283076"/>
            <a:chExt cx="458788" cy="454025"/>
          </a:xfrm>
          <a:solidFill>
            <a:schemeClr val="accent1">
              <a:lumMod val="75000"/>
              <a:alpha val="10000"/>
            </a:schemeClr>
          </a:solidFill>
        </p:grpSpPr>
        <p:sp>
          <p:nvSpPr>
            <p:cNvPr id="5" name="Freeform 345"/>
            <p:cNvSpPr>
              <a:spLocks/>
            </p:cNvSpPr>
            <p:nvPr/>
          </p:nvSpPr>
          <p:spPr bwMode="auto">
            <a:xfrm>
              <a:off x="5622926" y="4314826"/>
              <a:ext cx="422275" cy="422275"/>
            </a:xfrm>
            <a:custGeom>
              <a:avLst/>
              <a:gdLst>
                <a:gd name="T0" fmla="*/ 1893 w 3191"/>
                <a:gd name="T1" fmla="*/ 29 h 3192"/>
                <a:gd name="T2" fmla="*/ 2260 w 3191"/>
                <a:gd name="T3" fmla="*/ 146 h 3192"/>
                <a:gd name="T4" fmla="*/ 2583 w 3191"/>
                <a:gd name="T5" fmla="*/ 343 h 3192"/>
                <a:gd name="T6" fmla="*/ 2849 w 3191"/>
                <a:gd name="T7" fmla="*/ 609 h 3192"/>
                <a:gd name="T8" fmla="*/ 3047 w 3191"/>
                <a:gd name="T9" fmla="*/ 932 h 3192"/>
                <a:gd name="T10" fmla="*/ 3163 w 3191"/>
                <a:gd name="T11" fmla="*/ 1299 h 3192"/>
                <a:gd name="T12" fmla="*/ 3188 w 3191"/>
                <a:gd name="T13" fmla="*/ 1698 h 3192"/>
                <a:gd name="T14" fmla="*/ 3115 w 3191"/>
                <a:gd name="T15" fmla="*/ 2083 h 3192"/>
                <a:gd name="T16" fmla="*/ 2957 w 3191"/>
                <a:gd name="T17" fmla="*/ 2429 h 3192"/>
                <a:gd name="T18" fmla="*/ 2724 w 3191"/>
                <a:gd name="T19" fmla="*/ 2725 h 3192"/>
                <a:gd name="T20" fmla="*/ 2428 w 3191"/>
                <a:gd name="T21" fmla="*/ 2958 h 3192"/>
                <a:gd name="T22" fmla="*/ 2082 w 3191"/>
                <a:gd name="T23" fmla="*/ 3116 h 3192"/>
                <a:gd name="T24" fmla="*/ 1697 w 3191"/>
                <a:gd name="T25" fmla="*/ 3189 h 3192"/>
                <a:gd name="T26" fmla="*/ 1298 w 3191"/>
                <a:gd name="T27" fmla="*/ 3164 h 3192"/>
                <a:gd name="T28" fmla="*/ 932 w 3191"/>
                <a:gd name="T29" fmla="*/ 3048 h 3192"/>
                <a:gd name="T30" fmla="*/ 609 w 3191"/>
                <a:gd name="T31" fmla="*/ 2850 h 3192"/>
                <a:gd name="T32" fmla="*/ 343 w 3191"/>
                <a:gd name="T33" fmla="*/ 2584 h 3192"/>
                <a:gd name="T34" fmla="*/ 146 w 3191"/>
                <a:gd name="T35" fmla="*/ 2261 h 3192"/>
                <a:gd name="T36" fmla="*/ 29 w 3191"/>
                <a:gd name="T37" fmla="*/ 1894 h 3192"/>
                <a:gd name="T38" fmla="*/ 4 w 3191"/>
                <a:gd name="T39" fmla="*/ 1500 h 3192"/>
                <a:gd name="T40" fmla="*/ 71 w 3191"/>
                <a:gd name="T41" fmla="*/ 1130 h 3192"/>
                <a:gd name="T42" fmla="*/ 218 w 3191"/>
                <a:gd name="T43" fmla="*/ 795 h 3192"/>
                <a:gd name="T44" fmla="*/ 245 w 3191"/>
                <a:gd name="T45" fmla="*/ 769 h 3192"/>
                <a:gd name="T46" fmla="*/ 430 w 3191"/>
                <a:gd name="T47" fmla="*/ 930 h 3192"/>
                <a:gd name="T48" fmla="*/ 436 w 3191"/>
                <a:gd name="T49" fmla="*/ 977 h 3192"/>
                <a:gd name="T50" fmla="*/ 359 w 3191"/>
                <a:gd name="T51" fmla="*/ 1155 h 3192"/>
                <a:gd name="T52" fmla="*/ 286 w 3191"/>
                <a:gd name="T53" fmla="*/ 1504 h 3192"/>
                <a:gd name="T54" fmla="*/ 312 w 3191"/>
                <a:gd name="T55" fmla="*/ 1873 h 3192"/>
                <a:gd name="T56" fmla="*/ 434 w 3191"/>
                <a:gd name="T57" fmla="*/ 2208 h 3192"/>
                <a:gd name="T58" fmla="*/ 637 w 3191"/>
                <a:gd name="T59" fmla="*/ 2494 h 3192"/>
                <a:gd name="T60" fmla="*/ 908 w 3191"/>
                <a:gd name="T61" fmla="*/ 2716 h 3192"/>
                <a:gd name="T62" fmla="*/ 1232 w 3191"/>
                <a:gd name="T63" fmla="*/ 2859 h 3192"/>
                <a:gd name="T64" fmla="*/ 1596 w 3191"/>
                <a:gd name="T65" fmla="*/ 2910 h 3192"/>
                <a:gd name="T66" fmla="*/ 1960 w 3191"/>
                <a:gd name="T67" fmla="*/ 2859 h 3192"/>
                <a:gd name="T68" fmla="*/ 2283 w 3191"/>
                <a:gd name="T69" fmla="*/ 2716 h 3192"/>
                <a:gd name="T70" fmla="*/ 2554 w 3191"/>
                <a:gd name="T71" fmla="*/ 2494 h 3192"/>
                <a:gd name="T72" fmla="*/ 2758 w 3191"/>
                <a:gd name="T73" fmla="*/ 2208 h 3192"/>
                <a:gd name="T74" fmla="*/ 2880 w 3191"/>
                <a:gd name="T75" fmla="*/ 1873 h 3192"/>
                <a:gd name="T76" fmla="*/ 2906 w 3191"/>
                <a:gd name="T77" fmla="*/ 1502 h 3192"/>
                <a:gd name="T78" fmla="*/ 2831 w 3191"/>
                <a:gd name="T79" fmla="*/ 1147 h 3192"/>
                <a:gd name="T80" fmla="*/ 2666 w 3191"/>
                <a:gd name="T81" fmla="*/ 835 h 3192"/>
                <a:gd name="T82" fmla="*/ 2427 w 3191"/>
                <a:gd name="T83" fmla="*/ 579 h 3192"/>
                <a:gd name="T84" fmla="*/ 2127 w 3191"/>
                <a:gd name="T85" fmla="*/ 395 h 3192"/>
                <a:gd name="T86" fmla="*/ 1781 w 3191"/>
                <a:gd name="T87" fmla="*/ 296 h 3192"/>
                <a:gd name="T88" fmla="*/ 1421 w 3191"/>
                <a:gd name="T89" fmla="*/ 294 h 3192"/>
                <a:gd name="T90" fmla="*/ 1092 w 3191"/>
                <a:gd name="T91" fmla="*/ 383 h 3192"/>
                <a:gd name="T92" fmla="*/ 927 w 3191"/>
                <a:gd name="T93" fmla="*/ 464 h 3192"/>
                <a:gd name="T94" fmla="*/ 886 w 3191"/>
                <a:gd name="T95" fmla="*/ 456 h 3192"/>
                <a:gd name="T96" fmla="*/ 720 w 3191"/>
                <a:gd name="T97" fmla="*/ 273 h 3192"/>
                <a:gd name="T98" fmla="*/ 736 w 3191"/>
                <a:gd name="T99" fmla="*/ 252 h 3192"/>
                <a:gd name="T100" fmla="*/ 1055 w 3191"/>
                <a:gd name="T101" fmla="*/ 95 h 3192"/>
                <a:gd name="T102" fmla="*/ 1409 w 3191"/>
                <a:gd name="T103" fmla="*/ 12 h 3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191" h="3192">
                  <a:moveTo>
                    <a:pt x="1596" y="0"/>
                  </a:moveTo>
                  <a:lnTo>
                    <a:pt x="1697" y="3"/>
                  </a:lnTo>
                  <a:lnTo>
                    <a:pt x="1796" y="13"/>
                  </a:lnTo>
                  <a:lnTo>
                    <a:pt x="1893" y="29"/>
                  </a:lnTo>
                  <a:lnTo>
                    <a:pt x="1989" y="50"/>
                  </a:lnTo>
                  <a:lnTo>
                    <a:pt x="2082" y="76"/>
                  </a:lnTo>
                  <a:lnTo>
                    <a:pt x="2173" y="108"/>
                  </a:lnTo>
                  <a:lnTo>
                    <a:pt x="2260" y="146"/>
                  </a:lnTo>
                  <a:lnTo>
                    <a:pt x="2346" y="188"/>
                  </a:lnTo>
                  <a:lnTo>
                    <a:pt x="2428" y="234"/>
                  </a:lnTo>
                  <a:lnTo>
                    <a:pt x="2507" y="286"/>
                  </a:lnTo>
                  <a:lnTo>
                    <a:pt x="2583" y="343"/>
                  </a:lnTo>
                  <a:lnTo>
                    <a:pt x="2656" y="403"/>
                  </a:lnTo>
                  <a:lnTo>
                    <a:pt x="2724" y="467"/>
                  </a:lnTo>
                  <a:lnTo>
                    <a:pt x="2789" y="536"/>
                  </a:lnTo>
                  <a:lnTo>
                    <a:pt x="2849" y="609"/>
                  </a:lnTo>
                  <a:lnTo>
                    <a:pt x="2906" y="685"/>
                  </a:lnTo>
                  <a:lnTo>
                    <a:pt x="2957" y="764"/>
                  </a:lnTo>
                  <a:lnTo>
                    <a:pt x="3005" y="846"/>
                  </a:lnTo>
                  <a:lnTo>
                    <a:pt x="3047" y="932"/>
                  </a:lnTo>
                  <a:lnTo>
                    <a:pt x="3084" y="1019"/>
                  </a:lnTo>
                  <a:lnTo>
                    <a:pt x="3115" y="1110"/>
                  </a:lnTo>
                  <a:lnTo>
                    <a:pt x="3143" y="1204"/>
                  </a:lnTo>
                  <a:lnTo>
                    <a:pt x="3163" y="1299"/>
                  </a:lnTo>
                  <a:lnTo>
                    <a:pt x="3179" y="1396"/>
                  </a:lnTo>
                  <a:lnTo>
                    <a:pt x="3188" y="1495"/>
                  </a:lnTo>
                  <a:lnTo>
                    <a:pt x="3191" y="1596"/>
                  </a:lnTo>
                  <a:lnTo>
                    <a:pt x="3188" y="1698"/>
                  </a:lnTo>
                  <a:lnTo>
                    <a:pt x="3179" y="1797"/>
                  </a:lnTo>
                  <a:lnTo>
                    <a:pt x="3163" y="1894"/>
                  </a:lnTo>
                  <a:lnTo>
                    <a:pt x="3143" y="1990"/>
                  </a:lnTo>
                  <a:lnTo>
                    <a:pt x="3115" y="2083"/>
                  </a:lnTo>
                  <a:lnTo>
                    <a:pt x="3084" y="2173"/>
                  </a:lnTo>
                  <a:lnTo>
                    <a:pt x="3047" y="2261"/>
                  </a:lnTo>
                  <a:lnTo>
                    <a:pt x="3005" y="2346"/>
                  </a:lnTo>
                  <a:lnTo>
                    <a:pt x="2957" y="2429"/>
                  </a:lnTo>
                  <a:lnTo>
                    <a:pt x="2906" y="2508"/>
                  </a:lnTo>
                  <a:lnTo>
                    <a:pt x="2849" y="2584"/>
                  </a:lnTo>
                  <a:lnTo>
                    <a:pt x="2789" y="2656"/>
                  </a:lnTo>
                  <a:lnTo>
                    <a:pt x="2724" y="2725"/>
                  </a:lnTo>
                  <a:lnTo>
                    <a:pt x="2656" y="2789"/>
                  </a:lnTo>
                  <a:lnTo>
                    <a:pt x="2583" y="2850"/>
                  </a:lnTo>
                  <a:lnTo>
                    <a:pt x="2507" y="2907"/>
                  </a:lnTo>
                  <a:lnTo>
                    <a:pt x="2428" y="2958"/>
                  </a:lnTo>
                  <a:lnTo>
                    <a:pt x="2346" y="3006"/>
                  </a:lnTo>
                  <a:lnTo>
                    <a:pt x="2260" y="3048"/>
                  </a:lnTo>
                  <a:lnTo>
                    <a:pt x="2173" y="3085"/>
                  </a:lnTo>
                  <a:lnTo>
                    <a:pt x="2082" y="3116"/>
                  </a:lnTo>
                  <a:lnTo>
                    <a:pt x="1989" y="3144"/>
                  </a:lnTo>
                  <a:lnTo>
                    <a:pt x="1893" y="3164"/>
                  </a:lnTo>
                  <a:lnTo>
                    <a:pt x="1796" y="3180"/>
                  </a:lnTo>
                  <a:lnTo>
                    <a:pt x="1697" y="3189"/>
                  </a:lnTo>
                  <a:lnTo>
                    <a:pt x="1596" y="3192"/>
                  </a:lnTo>
                  <a:lnTo>
                    <a:pt x="1495" y="3189"/>
                  </a:lnTo>
                  <a:lnTo>
                    <a:pt x="1396" y="3180"/>
                  </a:lnTo>
                  <a:lnTo>
                    <a:pt x="1298" y="3164"/>
                  </a:lnTo>
                  <a:lnTo>
                    <a:pt x="1204" y="3144"/>
                  </a:lnTo>
                  <a:lnTo>
                    <a:pt x="1110" y="3116"/>
                  </a:lnTo>
                  <a:lnTo>
                    <a:pt x="1019" y="3085"/>
                  </a:lnTo>
                  <a:lnTo>
                    <a:pt x="932" y="3048"/>
                  </a:lnTo>
                  <a:lnTo>
                    <a:pt x="846" y="3006"/>
                  </a:lnTo>
                  <a:lnTo>
                    <a:pt x="764" y="2958"/>
                  </a:lnTo>
                  <a:lnTo>
                    <a:pt x="685" y="2907"/>
                  </a:lnTo>
                  <a:lnTo>
                    <a:pt x="609" y="2850"/>
                  </a:lnTo>
                  <a:lnTo>
                    <a:pt x="537" y="2789"/>
                  </a:lnTo>
                  <a:lnTo>
                    <a:pt x="469" y="2725"/>
                  </a:lnTo>
                  <a:lnTo>
                    <a:pt x="403" y="2656"/>
                  </a:lnTo>
                  <a:lnTo>
                    <a:pt x="343" y="2584"/>
                  </a:lnTo>
                  <a:lnTo>
                    <a:pt x="286" y="2508"/>
                  </a:lnTo>
                  <a:lnTo>
                    <a:pt x="234" y="2429"/>
                  </a:lnTo>
                  <a:lnTo>
                    <a:pt x="188" y="2346"/>
                  </a:lnTo>
                  <a:lnTo>
                    <a:pt x="146" y="2261"/>
                  </a:lnTo>
                  <a:lnTo>
                    <a:pt x="108" y="2173"/>
                  </a:lnTo>
                  <a:lnTo>
                    <a:pt x="76" y="2083"/>
                  </a:lnTo>
                  <a:lnTo>
                    <a:pt x="50" y="1990"/>
                  </a:lnTo>
                  <a:lnTo>
                    <a:pt x="29" y="1894"/>
                  </a:lnTo>
                  <a:lnTo>
                    <a:pt x="13" y="1797"/>
                  </a:lnTo>
                  <a:lnTo>
                    <a:pt x="4" y="1698"/>
                  </a:lnTo>
                  <a:lnTo>
                    <a:pt x="0" y="1596"/>
                  </a:lnTo>
                  <a:lnTo>
                    <a:pt x="4" y="1500"/>
                  </a:lnTo>
                  <a:lnTo>
                    <a:pt x="12" y="1404"/>
                  </a:lnTo>
                  <a:lnTo>
                    <a:pt x="27" y="1311"/>
                  </a:lnTo>
                  <a:lnTo>
                    <a:pt x="46" y="1220"/>
                  </a:lnTo>
                  <a:lnTo>
                    <a:pt x="71" y="1130"/>
                  </a:lnTo>
                  <a:lnTo>
                    <a:pt x="101" y="1042"/>
                  </a:lnTo>
                  <a:lnTo>
                    <a:pt x="135" y="957"/>
                  </a:lnTo>
                  <a:lnTo>
                    <a:pt x="174" y="874"/>
                  </a:lnTo>
                  <a:lnTo>
                    <a:pt x="218" y="795"/>
                  </a:lnTo>
                  <a:lnTo>
                    <a:pt x="222" y="787"/>
                  </a:lnTo>
                  <a:lnTo>
                    <a:pt x="228" y="780"/>
                  </a:lnTo>
                  <a:lnTo>
                    <a:pt x="236" y="773"/>
                  </a:lnTo>
                  <a:lnTo>
                    <a:pt x="245" y="769"/>
                  </a:lnTo>
                  <a:lnTo>
                    <a:pt x="254" y="768"/>
                  </a:lnTo>
                  <a:lnTo>
                    <a:pt x="266" y="771"/>
                  </a:lnTo>
                  <a:lnTo>
                    <a:pt x="279" y="780"/>
                  </a:lnTo>
                  <a:lnTo>
                    <a:pt x="430" y="930"/>
                  </a:lnTo>
                  <a:lnTo>
                    <a:pt x="436" y="941"/>
                  </a:lnTo>
                  <a:lnTo>
                    <a:pt x="439" y="953"/>
                  </a:lnTo>
                  <a:lnTo>
                    <a:pt x="439" y="965"/>
                  </a:lnTo>
                  <a:lnTo>
                    <a:pt x="436" y="977"/>
                  </a:lnTo>
                  <a:lnTo>
                    <a:pt x="433" y="988"/>
                  </a:lnTo>
                  <a:lnTo>
                    <a:pt x="428" y="996"/>
                  </a:lnTo>
                  <a:lnTo>
                    <a:pt x="392" y="1074"/>
                  </a:lnTo>
                  <a:lnTo>
                    <a:pt x="359" y="1155"/>
                  </a:lnTo>
                  <a:lnTo>
                    <a:pt x="333" y="1240"/>
                  </a:lnTo>
                  <a:lnTo>
                    <a:pt x="311" y="1326"/>
                  </a:lnTo>
                  <a:lnTo>
                    <a:pt x="296" y="1414"/>
                  </a:lnTo>
                  <a:lnTo>
                    <a:pt x="286" y="1504"/>
                  </a:lnTo>
                  <a:lnTo>
                    <a:pt x="283" y="1596"/>
                  </a:lnTo>
                  <a:lnTo>
                    <a:pt x="286" y="1690"/>
                  </a:lnTo>
                  <a:lnTo>
                    <a:pt x="296" y="1782"/>
                  </a:lnTo>
                  <a:lnTo>
                    <a:pt x="312" y="1873"/>
                  </a:lnTo>
                  <a:lnTo>
                    <a:pt x="334" y="1960"/>
                  </a:lnTo>
                  <a:lnTo>
                    <a:pt x="362" y="2046"/>
                  </a:lnTo>
                  <a:lnTo>
                    <a:pt x="395" y="2128"/>
                  </a:lnTo>
                  <a:lnTo>
                    <a:pt x="434" y="2208"/>
                  </a:lnTo>
                  <a:lnTo>
                    <a:pt x="477" y="2284"/>
                  </a:lnTo>
                  <a:lnTo>
                    <a:pt x="526" y="2358"/>
                  </a:lnTo>
                  <a:lnTo>
                    <a:pt x="579" y="2428"/>
                  </a:lnTo>
                  <a:lnTo>
                    <a:pt x="637" y="2494"/>
                  </a:lnTo>
                  <a:lnTo>
                    <a:pt x="700" y="2555"/>
                  </a:lnTo>
                  <a:lnTo>
                    <a:pt x="765" y="2613"/>
                  </a:lnTo>
                  <a:lnTo>
                    <a:pt x="834" y="2667"/>
                  </a:lnTo>
                  <a:lnTo>
                    <a:pt x="908" y="2716"/>
                  </a:lnTo>
                  <a:lnTo>
                    <a:pt x="984" y="2759"/>
                  </a:lnTo>
                  <a:lnTo>
                    <a:pt x="1064" y="2798"/>
                  </a:lnTo>
                  <a:lnTo>
                    <a:pt x="1147" y="2832"/>
                  </a:lnTo>
                  <a:lnTo>
                    <a:pt x="1232" y="2859"/>
                  </a:lnTo>
                  <a:lnTo>
                    <a:pt x="1321" y="2881"/>
                  </a:lnTo>
                  <a:lnTo>
                    <a:pt x="1410" y="2897"/>
                  </a:lnTo>
                  <a:lnTo>
                    <a:pt x="1502" y="2907"/>
                  </a:lnTo>
                  <a:lnTo>
                    <a:pt x="1596" y="2910"/>
                  </a:lnTo>
                  <a:lnTo>
                    <a:pt x="1690" y="2907"/>
                  </a:lnTo>
                  <a:lnTo>
                    <a:pt x="1781" y="2897"/>
                  </a:lnTo>
                  <a:lnTo>
                    <a:pt x="1872" y="2881"/>
                  </a:lnTo>
                  <a:lnTo>
                    <a:pt x="1960" y="2859"/>
                  </a:lnTo>
                  <a:lnTo>
                    <a:pt x="2045" y="2832"/>
                  </a:lnTo>
                  <a:lnTo>
                    <a:pt x="2127" y="2798"/>
                  </a:lnTo>
                  <a:lnTo>
                    <a:pt x="2208" y="2759"/>
                  </a:lnTo>
                  <a:lnTo>
                    <a:pt x="2283" y="2716"/>
                  </a:lnTo>
                  <a:lnTo>
                    <a:pt x="2357" y="2667"/>
                  </a:lnTo>
                  <a:lnTo>
                    <a:pt x="2427" y="2613"/>
                  </a:lnTo>
                  <a:lnTo>
                    <a:pt x="2493" y="2555"/>
                  </a:lnTo>
                  <a:lnTo>
                    <a:pt x="2554" y="2494"/>
                  </a:lnTo>
                  <a:lnTo>
                    <a:pt x="2612" y="2428"/>
                  </a:lnTo>
                  <a:lnTo>
                    <a:pt x="2666" y="2358"/>
                  </a:lnTo>
                  <a:lnTo>
                    <a:pt x="2715" y="2284"/>
                  </a:lnTo>
                  <a:lnTo>
                    <a:pt x="2758" y="2208"/>
                  </a:lnTo>
                  <a:lnTo>
                    <a:pt x="2797" y="2128"/>
                  </a:lnTo>
                  <a:lnTo>
                    <a:pt x="2831" y="2046"/>
                  </a:lnTo>
                  <a:lnTo>
                    <a:pt x="2858" y="1960"/>
                  </a:lnTo>
                  <a:lnTo>
                    <a:pt x="2880" y="1873"/>
                  </a:lnTo>
                  <a:lnTo>
                    <a:pt x="2896" y="1782"/>
                  </a:lnTo>
                  <a:lnTo>
                    <a:pt x="2906" y="1690"/>
                  </a:lnTo>
                  <a:lnTo>
                    <a:pt x="2909" y="1596"/>
                  </a:lnTo>
                  <a:lnTo>
                    <a:pt x="2906" y="1502"/>
                  </a:lnTo>
                  <a:lnTo>
                    <a:pt x="2896" y="1411"/>
                  </a:lnTo>
                  <a:lnTo>
                    <a:pt x="2880" y="1321"/>
                  </a:lnTo>
                  <a:lnTo>
                    <a:pt x="2858" y="1232"/>
                  </a:lnTo>
                  <a:lnTo>
                    <a:pt x="2831" y="1147"/>
                  </a:lnTo>
                  <a:lnTo>
                    <a:pt x="2797" y="1065"/>
                  </a:lnTo>
                  <a:lnTo>
                    <a:pt x="2758" y="984"/>
                  </a:lnTo>
                  <a:lnTo>
                    <a:pt x="2715" y="908"/>
                  </a:lnTo>
                  <a:lnTo>
                    <a:pt x="2666" y="835"/>
                  </a:lnTo>
                  <a:lnTo>
                    <a:pt x="2612" y="765"/>
                  </a:lnTo>
                  <a:lnTo>
                    <a:pt x="2554" y="700"/>
                  </a:lnTo>
                  <a:lnTo>
                    <a:pt x="2493" y="637"/>
                  </a:lnTo>
                  <a:lnTo>
                    <a:pt x="2427" y="579"/>
                  </a:lnTo>
                  <a:lnTo>
                    <a:pt x="2357" y="525"/>
                  </a:lnTo>
                  <a:lnTo>
                    <a:pt x="2283" y="477"/>
                  </a:lnTo>
                  <a:lnTo>
                    <a:pt x="2208" y="434"/>
                  </a:lnTo>
                  <a:lnTo>
                    <a:pt x="2127" y="395"/>
                  </a:lnTo>
                  <a:lnTo>
                    <a:pt x="2045" y="362"/>
                  </a:lnTo>
                  <a:lnTo>
                    <a:pt x="1960" y="333"/>
                  </a:lnTo>
                  <a:lnTo>
                    <a:pt x="1872" y="312"/>
                  </a:lnTo>
                  <a:lnTo>
                    <a:pt x="1781" y="296"/>
                  </a:lnTo>
                  <a:lnTo>
                    <a:pt x="1690" y="286"/>
                  </a:lnTo>
                  <a:lnTo>
                    <a:pt x="1596" y="283"/>
                  </a:lnTo>
                  <a:lnTo>
                    <a:pt x="1507" y="286"/>
                  </a:lnTo>
                  <a:lnTo>
                    <a:pt x="1421" y="294"/>
                  </a:lnTo>
                  <a:lnTo>
                    <a:pt x="1335" y="309"/>
                  </a:lnTo>
                  <a:lnTo>
                    <a:pt x="1252" y="328"/>
                  </a:lnTo>
                  <a:lnTo>
                    <a:pt x="1171" y="354"/>
                  </a:lnTo>
                  <a:lnTo>
                    <a:pt x="1092" y="383"/>
                  </a:lnTo>
                  <a:lnTo>
                    <a:pt x="1016" y="418"/>
                  </a:lnTo>
                  <a:lnTo>
                    <a:pt x="942" y="457"/>
                  </a:lnTo>
                  <a:lnTo>
                    <a:pt x="936" y="461"/>
                  </a:lnTo>
                  <a:lnTo>
                    <a:pt x="927" y="464"/>
                  </a:lnTo>
                  <a:lnTo>
                    <a:pt x="918" y="467"/>
                  </a:lnTo>
                  <a:lnTo>
                    <a:pt x="907" y="467"/>
                  </a:lnTo>
                  <a:lnTo>
                    <a:pt x="897" y="464"/>
                  </a:lnTo>
                  <a:lnTo>
                    <a:pt x="886" y="456"/>
                  </a:lnTo>
                  <a:lnTo>
                    <a:pt x="730" y="301"/>
                  </a:lnTo>
                  <a:lnTo>
                    <a:pt x="723" y="290"/>
                  </a:lnTo>
                  <a:lnTo>
                    <a:pt x="720" y="281"/>
                  </a:lnTo>
                  <a:lnTo>
                    <a:pt x="720" y="273"/>
                  </a:lnTo>
                  <a:lnTo>
                    <a:pt x="722" y="266"/>
                  </a:lnTo>
                  <a:lnTo>
                    <a:pt x="726" y="261"/>
                  </a:lnTo>
                  <a:lnTo>
                    <a:pt x="731" y="256"/>
                  </a:lnTo>
                  <a:lnTo>
                    <a:pt x="736" y="252"/>
                  </a:lnTo>
                  <a:lnTo>
                    <a:pt x="812" y="207"/>
                  </a:lnTo>
                  <a:lnTo>
                    <a:pt x="890" y="165"/>
                  </a:lnTo>
                  <a:lnTo>
                    <a:pt x="972" y="128"/>
                  </a:lnTo>
                  <a:lnTo>
                    <a:pt x="1055" y="95"/>
                  </a:lnTo>
                  <a:lnTo>
                    <a:pt x="1140" y="67"/>
                  </a:lnTo>
                  <a:lnTo>
                    <a:pt x="1228" y="43"/>
                  </a:lnTo>
                  <a:lnTo>
                    <a:pt x="1317" y="24"/>
                  </a:lnTo>
                  <a:lnTo>
                    <a:pt x="1409" y="12"/>
                  </a:lnTo>
                  <a:lnTo>
                    <a:pt x="1502" y="3"/>
                  </a:lnTo>
                  <a:lnTo>
                    <a:pt x="159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346"/>
            <p:cNvSpPr>
              <a:spLocks/>
            </p:cNvSpPr>
            <p:nvPr/>
          </p:nvSpPr>
          <p:spPr bwMode="auto">
            <a:xfrm>
              <a:off x="5586413" y="4283076"/>
              <a:ext cx="257175" cy="257175"/>
            </a:xfrm>
            <a:custGeom>
              <a:avLst/>
              <a:gdLst>
                <a:gd name="T0" fmla="*/ 340 w 1945"/>
                <a:gd name="T1" fmla="*/ 2 h 1947"/>
                <a:gd name="T2" fmla="*/ 371 w 1945"/>
                <a:gd name="T3" fmla="*/ 21 h 1947"/>
                <a:gd name="T4" fmla="*/ 597 w 1945"/>
                <a:gd name="T5" fmla="*/ 249 h 1947"/>
                <a:gd name="T6" fmla="*/ 619 w 1945"/>
                <a:gd name="T7" fmla="*/ 286 h 1947"/>
                <a:gd name="T8" fmla="*/ 630 w 1945"/>
                <a:gd name="T9" fmla="*/ 324 h 1947"/>
                <a:gd name="T10" fmla="*/ 627 w 1945"/>
                <a:gd name="T11" fmla="*/ 358 h 1947"/>
                <a:gd name="T12" fmla="*/ 624 w 1945"/>
                <a:gd name="T13" fmla="*/ 391 h 1947"/>
                <a:gd name="T14" fmla="*/ 636 w 1945"/>
                <a:gd name="T15" fmla="*/ 429 h 1947"/>
                <a:gd name="T16" fmla="*/ 657 w 1945"/>
                <a:gd name="T17" fmla="*/ 467 h 1947"/>
                <a:gd name="T18" fmla="*/ 1873 w 1945"/>
                <a:gd name="T19" fmla="*/ 1684 h 1947"/>
                <a:gd name="T20" fmla="*/ 1906 w 1945"/>
                <a:gd name="T21" fmla="*/ 1730 h 1947"/>
                <a:gd name="T22" fmla="*/ 1932 w 1945"/>
                <a:gd name="T23" fmla="*/ 1787 h 1947"/>
                <a:gd name="T24" fmla="*/ 1944 w 1945"/>
                <a:gd name="T25" fmla="*/ 1843 h 1947"/>
                <a:gd name="T26" fmla="*/ 1944 w 1945"/>
                <a:gd name="T27" fmla="*/ 1884 h 1947"/>
                <a:gd name="T28" fmla="*/ 1928 w 1945"/>
                <a:gd name="T29" fmla="*/ 1918 h 1947"/>
                <a:gd name="T30" fmla="*/ 1897 w 1945"/>
                <a:gd name="T31" fmla="*/ 1941 h 1947"/>
                <a:gd name="T32" fmla="*/ 1857 w 1945"/>
                <a:gd name="T33" fmla="*/ 1947 h 1947"/>
                <a:gd name="T34" fmla="*/ 1815 w 1945"/>
                <a:gd name="T35" fmla="*/ 1941 h 1947"/>
                <a:gd name="T36" fmla="*/ 1757 w 1945"/>
                <a:gd name="T37" fmla="*/ 1921 h 1947"/>
                <a:gd name="T38" fmla="*/ 1704 w 1945"/>
                <a:gd name="T39" fmla="*/ 1890 h 1947"/>
                <a:gd name="T40" fmla="*/ 484 w 1945"/>
                <a:gd name="T41" fmla="*/ 672 h 1947"/>
                <a:gd name="T42" fmla="*/ 449 w 1945"/>
                <a:gd name="T43" fmla="*/ 645 h 1947"/>
                <a:gd name="T44" fmla="*/ 410 w 1945"/>
                <a:gd name="T45" fmla="*/ 628 h 1947"/>
                <a:gd name="T46" fmla="*/ 373 w 1945"/>
                <a:gd name="T47" fmla="*/ 624 h 1947"/>
                <a:gd name="T48" fmla="*/ 343 w 1945"/>
                <a:gd name="T49" fmla="*/ 629 h 1947"/>
                <a:gd name="T50" fmla="*/ 306 w 1945"/>
                <a:gd name="T51" fmla="*/ 625 h 1947"/>
                <a:gd name="T52" fmla="*/ 268 w 1945"/>
                <a:gd name="T53" fmla="*/ 608 h 1947"/>
                <a:gd name="T54" fmla="*/ 233 w 1945"/>
                <a:gd name="T55" fmla="*/ 582 h 1947"/>
                <a:gd name="T56" fmla="*/ 8 w 1945"/>
                <a:gd name="T57" fmla="*/ 355 h 1947"/>
                <a:gd name="T58" fmla="*/ 0 w 1945"/>
                <a:gd name="T59" fmla="*/ 323 h 1947"/>
                <a:gd name="T60" fmla="*/ 12 w 1945"/>
                <a:gd name="T61" fmla="*/ 296 h 1947"/>
                <a:gd name="T62" fmla="*/ 44 w 1945"/>
                <a:gd name="T63" fmla="*/ 276 h 1947"/>
                <a:gd name="T64" fmla="*/ 155 w 1945"/>
                <a:gd name="T65" fmla="*/ 237 h 1947"/>
                <a:gd name="T66" fmla="*/ 201 w 1945"/>
                <a:gd name="T67" fmla="*/ 201 h 1947"/>
                <a:gd name="T68" fmla="*/ 237 w 1945"/>
                <a:gd name="T69" fmla="*/ 155 h 1947"/>
                <a:gd name="T70" fmla="*/ 276 w 1945"/>
                <a:gd name="T71" fmla="*/ 43 h 1947"/>
                <a:gd name="T72" fmla="*/ 296 w 1945"/>
                <a:gd name="T73" fmla="*/ 11 h 1947"/>
                <a:gd name="T74" fmla="*/ 324 w 1945"/>
                <a:gd name="T75" fmla="*/ 0 h 1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945" h="1947">
                  <a:moveTo>
                    <a:pt x="324" y="0"/>
                  </a:moveTo>
                  <a:lnTo>
                    <a:pt x="340" y="2"/>
                  </a:lnTo>
                  <a:lnTo>
                    <a:pt x="355" y="8"/>
                  </a:lnTo>
                  <a:lnTo>
                    <a:pt x="371" y="21"/>
                  </a:lnTo>
                  <a:lnTo>
                    <a:pt x="582" y="232"/>
                  </a:lnTo>
                  <a:lnTo>
                    <a:pt x="597" y="249"/>
                  </a:lnTo>
                  <a:lnTo>
                    <a:pt x="608" y="266"/>
                  </a:lnTo>
                  <a:lnTo>
                    <a:pt x="619" y="286"/>
                  </a:lnTo>
                  <a:lnTo>
                    <a:pt x="625" y="305"/>
                  </a:lnTo>
                  <a:lnTo>
                    <a:pt x="630" y="324"/>
                  </a:lnTo>
                  <a:lnTo>
                    <a:pt x="630" y="342"/>
                  </a:lnTo>
                  <a:lnTo>
                    <a:pt x="627" y="358"/>
                  </a:lnTo>
                  <a:lnTo>
                    <a:pt x="624" y="373"/>
                  </a:lnTo>
                  <a:lnTo>
                    <a:pt x="624" y="391"/>
                  </a:lnTo>
                  <a:lnTo>
                    <a:pt x="629" y="410"/>
                  </a:lnTo>
                  <a:lnTo>
                    <a:pt x="636" y="429"/>
                  </a:lnTo>
                  <a:lnTo>
                    <a:pt x="645" y="449"/>
                  </a:lnTo>
                  <a:lnTo>
                    <a:pt x="657" y="467"/>
                  </a:lnTo>
                  <a:lnTo>
                    <a:pt x="672" y="484"/>
                  </a:lnTo>
                  <a:lnTo>
                    <a:pt x="1873" y="1684"/>
                  </a:lnTo>
                  <a:lnTo>
                    <a:pt x="1890" y="1705"/>
                  </a:lnTo>
                  <a:lnTo>
                    <a:pt x="1906" y="1730"/>
                  </a:lnTo>
                  <a:lnTo>
                    <a:pt x="1920" y="1758"/>
                  </a:lnTo>
                  <a:lnTo>
                    <a:pt x="1932" y="1787"/>
                  </a:lnTo>
                  <a:lnTo>
                    <a:pt x="1939" y="1815"/>
                  </a:lnTo>
                  <a:lnTo>
                    <a:pt x="1944" y="1843"/>
                  </a:lnTo>
                  <a:lnTo>
                    <a:pt x="1945" y="1863"/>
                  </a:lnTo>
                  <a:lnTo>
                    <a:pt x="1944" y="1884"/>
                  </a:lnTo>
                  <a:lnTo>
                    <a:pt x="1937" y="1902"/>
                  </a:lnTo>
                  <a:lnTo>
                    <a:pt x="1928" y="1918"/>
                  </a:lnTo>
                  <a:lnTo>
                    <a:pt x="1914" y="1931"/>
                  </a:lnTo>
                  <a:lnTo>
                    <a:pt x="1897" y="1941"/>
                  </a:lnTo>
                  <a:lnTo>
                    <a:pt x="1878" y="1946"/>
                  </a:lnTo>
                  <a:lnTo>
                    <a:pt x="1857" y="1947"/>
                  </a:lnTo>
                  <a:lnTo>
                    <a:pt x="1841" y="1945"/>
                  </a:lnTo>
                  <a:lnTo>
                    <a:pt x="1815" y="1941"/>
                  </a:lnTo>
                  <a:lnTo>
                    <a:pt x="1786" y="1932"/>
                  </a:lnTo>
                  <a:lnTo>
                    <a:pt x="1757" y="1921"/>
                  </a:lnTo>
                  <a:lnTo>
                    <a:pt x="1729" y="1906"/>
                  </a:lnTo>
                  <a:lnTo>
                    <a:pt x="1704" y="1890"/>
                  </a:lnTo>
                  <a:lnTo>
                    <a:pt x="1684" y="1872"/>
                  </a:lnTo>
                  <a:lnTo>
                    <a:pt x="484" y="672"/>
                  </a:lnTo>
                  <a:lnTo>
                    <a:pt x="467" y="657"/>
                  </a:lnTo>
                  <a:lnTo>
                    <a:pt x="449" y="645"/>
                  </a:lnTo>
                  <a:lnTo>
                    <a:pt x="430" y="636"/>
                  </a:lnTo>
                  <a:lnTo>
                    <a:pt x="410" y="628"/>
                  </a:lnTo>
                  <a:lnTo>
                    <a:pt x="391" y="624"/>
                  </a:lnTo>
                  <a:lnTo>
                    <a:pt x="373" y="624"/>
                  </a:lnTo>
                  <a:lnTo>
                    <a:pt x="359" y="626"/>
                  </a:lnTo>
                  <a:lnTo>
                    <a:pt x="343" y="629"/>
                  </a:lnTo>
                  <a:lnTo>
                    <a:pt x="325" y="629"/>
                  </a:lnTo>
                  <a:lnTo>
                    <a:pt x="306" y="625"/>
                  </a:lnTo>
                  <a:lnTo>
                    <a:pt x="287" y="618"/>
                  </a:lnTo>
                  <a:lnTo>
                    <a:pt x="268" y="608"/>
                  </a:lnTo>
                  <a:lnTo>
                    <a:pt x="249" y="597"/>
                  </a:lnTo>
                  <a:lnTo>
                    <a:pt x="233" y="582"/>
                  </a:lnTo>
                  <a:lnTo>
                    <a:pt x="21" y="371"/>
                  </a:lnTo>
                  <a:lnTo>
                    <a:pt x="8" y="355"/>
                  </a:lnTo>
                  <a:lnTo>
                    <a:pt x="2" y="339"/>
                  </a:lnTo>
                  <a:lnTo>
                    <a:pt x="0" y="323"/>
                  </a:lnTo>
                  <a:lnTo>
                    <a:pt x="3" y="309"/>
                  </a:lnTo>
                  <a:lnTo>
                    <a:pt x="12" y="296"/>
                  </a:lnTo>
                  <a:lnTo>
                    <a:pt x="25" y="284"/>
                  </a:lnTo>
                  <a:lnTo>
                    <a:pt x="44" y="276"/>
                  </a:lnTo>
                  <a:lnTo>
                    <a:pt x="131" y="247"/>
                  </a:lnTo>
                  <a:lnTo>
                    <a:pt x="155" y="237"/>
                  </a:lnTo>
                  <a:lnTo>
                    <a:pt x="179" y="221"/>
                  </a:lnTo>
                  <a:lnTo>
                    <a:pt x="201" y="201"/>
                  </a:lnTo>
                  <a:lnTo>
                    <a:pt x="221" y="179"/>
                  </a:lnTo>
                  <a:lnTo>
                    <a:pt x="237" y="155"/>
                  </a:lnTo>
                  <a:lnTo>
                    <a:pt x="248" y="130"/>
                  </a:lnTo>
                  <a:lnTo>
                    <a:pt x="276" y="43"/>
                  </a:lnTo>
                  <a:lnTo>
                    <a:pt x="285" y="25"/>
                  </a:lnTo>
                  <a:lnTo>
                    <a:pt x="296" y="11"/>
                  </a:lnTo>
                  <a:lnTo>
                    <a:pt x="309" y="3"/>
                  </a:lnTo>
                  <a:lnTo>
                    <a:pt x="32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347"/>
            <p:cNvSpPr>
              <a:spLocks/>
            </p:cNvSpPr>
            <p:nvPr/>
          </p:nvSpPr>
          <p:spPr bwMode="auto">
            <a:xfrm>
              <a:off x="5775326" y="4465638"/>
              <a:ext cx="119063" cy="120650"/>
            </a:xfrm>
            <a:custGeom>
              <a:avLst/>
              <a:gdLst>
                <a:gd name="T0" fmla="*/ 476 w 896"/>
                <a:gd name="T1" fmla="*/ 1 h 907"/>
                <a:gd name="T2" fmla="*/ 490 w 896"/>
                <a:gd name="T3" fmla="*/ 2 h 907"/>
                <a:gd name="T4" fmla="*/ 547 w 896"/>
                <a:gd name="T5" fmla="*/ 11 h 907"/>
                <a:gd name="T6" fmla="*/ 643 w 896"/>
                <a:gd name="T7" fmla="*/ 46 h 907"/>
                <a:gd name="T8" fmla="*/ 727 w 896"/>
                <a:gd name="T9" fmla="*/ 99 h 907"/>
                <a:gd name="T10" fmla="*/ 797 w 896"/>
                <a:gd name="T11" fmla="*/ 169 h 907"/>
                <a:gd name="T12" fmla="*/ 851 w 896"/>
                <a:gd name="T13" fmla="*/ 254 h 907"/>
                <a:gd name="T14" fmla="*/ 885 w 896"/>
                <a:gd name="T15" fmla="*/ 350 h 907"/>
                <a:gd name="T16" fmla="*/ 896 w 896"/>
                <a:gd name="T17" fmla="*/ 453 h 907"/>
                <a:gd name="T18" fmla="*/ 885 w 896"/>
                <a:gd name="T19" fmla="*/ 558 h 907"/>
                <a:gd name="T20" fmla="*/ 851 w 896"/>
                <a:gd name="T21" fmla="*/ 653 h 907"/>
                <a:gd name="T22" fmla="*/ 797 w 896"/>
                <a:gd name="T23" fmla="*/ 737 h 907"/>
                <a:gd name="T24" fmla="*/ 727 w 896"/>
                <a:gd name="T25" fmla="*/ 808 h 907"/>
                <a:gd name="T26" fmla="*/ 642 w 896"/>
                <a:gd name="T27" fmla="*/ 862 h 907"/>
                <a:gd name="T28" fmla="*/ 547 w 896"/>
                <a:gd name="T29" fmla="*/ 895 h 907"/>
                <a:gd name="T30" fmla="*/ 443 w 896"/>
                <a:gd name="T31" fmla="*/ 907 h 907"/>
                <a:gd name="T32" fmla="*/ 335 w 896"/>
                <a:gd name="T33" fmla="*/ 894 h 907"/>
                <a:gd name="T34" fmla="*/ 236 w 896"/>
                <a:gd name="T35" fmla="*/ 857 h 907"/>
                <a:gd name="T36" fmla="*/ 151 w 896"/>
                <a:gd name="T37" fmla="*/ 800 h 907"/>
                <a:gd name="T38" fmla="*/ 79 w 896"/>
                <a:gd name="T39" fmla="*/ 725 h 907"/>
                <a:gd name="T40" fmla="*/ 27 w 896"/>
                <a:gd name="T41" fmla="*/ 636 h 907"/>
                <a:gd name="T42" fmla="*/ 7 w 896"/>
                <a:gd name="T43" fmla="*/ 579 h 907"/>
                <a:gd name="T44" fmla="*/ 3 w 896"/>
                <a:gd name="T45" fmla="*/ 562 h 907"/>
                <a:gd name="T46" fmla="*/ 0 w 896"/>
                <a:gd name="T47" fmla="*/ 545 h 907"/>
                <a:gd name="T48" fmla="*/ 1 w 896"/>
                <a:gd name="T49" fmla="*/ 531 h 907"/>
                <a:gd name="T50" fmla="*/ 6 w 896"/>
                <a:gd name="T51" fmla="*/ 525 h 907"/>
                <a:gd name="T52" fmla="*/ 20 w 896"/>
                <a:gd name="T53" fmla="*/ 531 h 907"/>
                <a:gd name="T54" fmla="*/ 41 w 896"/>
                <a:gd name="T55" fmla="*/ 552 h 907"/>
                <a:gd name="T56" fmla="*/ 148 w 896"/>
                <a:gd name="T57" fmla="*/ 655 h 907"/>
                <a:gd name="T58" fmla="*/ 224 w 896"/>
                <a:gd name="T59" fmla="*/ 704 h 907"/>
                <a:gd name="T60" fmla="*/ 309 w 896"/>
                <a:gd name="T61" fmla="*/ 739 h 907"/>
                <a:gd name="T62" fmla="*/ 394 w 896"/>
                <a:gd name="T63" fmla="*/ 757 h 907"/>
                <a:gd name="T64" fmla="*/ 435 w 896"/>
                <a:gd name="T65" fmla="*/ 759 h 907"/>
                <a:gd name="T66" fmla="*/ 509 w 896"/>
                <a:gd name="T67" fmla="*/ 749 h 907"/>
                <a:gd name="T68" fmla="*/ 578 w 896"/>
                <a:gd name="T69" fmla="*/ 720 h 907"/>
                <a:gd name="T70" fmla="*/ 636 w 896"/>
                <a:gd name="T71" fmla="*/ 674 h 907"/>
                <a:gd name="T72" fmla="*/ 679 w 896"/>
                <a:gd name="T73" fmla="*/ 613 h 907"/>
                <a:gd name="T74" fmla="*/ 704 w 896"/>
                <a:gd name="T75" fmla="*/ 543 h 907"/>
                <a:gd name="T76" fmla="*/ 710 w 896"/>
                <a:gd name="T77" fmla="*/ 467 h 907"/>
                <a:gd name="T78" fmla="*/ 703 w 896"/>
                <a:gd name="T79" fmla="*/ 404 h 907"/>
                <a:gd name="T80" fmla="*/ 678 w 896"/>
                <a:gd name="T81" fmla="*/ 315 h 907"/>
                <a:gd name="T82" fmla="*/ 636 w 896"/>
                <a:gd name="T83" fmla="*/ 232 h 907"/>
                <a:gd name="T84" fmla="*/ 581 w 896"/>
                <a:gd name="T85" fmla="*/ 162 h 907"/>
                <a:gd name="T86" fmla="*/ 444 w 896"/>
                <a:gd name="T87" fmla="*/ 24 h 907"/>
                <a:gd name="T88" fmla="*/ 437 w 896"/>
                <a:gd name="T89" fmla="*/ 10 h 907"/>
                <a:gd name="T90" fmla="*/ 443 w 896"/>
                <a:gd name="T91" fmla="*/ 3 h 907"/>
                <a:gd name="T92" fmla="*/ 458 w 896"/>
                <a:gd name="T93" fmla="*/ 0 h 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96" h="907">
                  <a:moveTo>
                    <a:pt x="466" y="0"/>
                  </a:moveTo>
                  <a:lnTo>
                    <a:pt x="476" y="1"/>
                  </a:lnTo>
                  <a:lnTo>
                    <a:pt x="484" y="1"/>
                  </a:lnTo>
                  <a:lnTo>
                    <a:pt x="490" y="2"/>
                  </a:lnTo>
                  <a:lnTo>
                    <a:pt x="497" y="3"/>
                  </a:lnTo>
                  <a:lnTo>
                    <a:pt x="547" y="11"/>
                  </a:lnTo>
                  <a:lnTo>
                    <a:pt x="596" y="26"/>
                  </a:lnTo>
                  <a:lnTo>
                    <a:pt x="643" y="46"/>
                  </a:lnTo>
                  <a:lnTo>
                    <a:pt x="686" y="70"/>
                  </a:lnTo>
                  <a:lnTo>
                    <a:pt x="727" y="99"/>
                  </a:lnTo>
                  <a:lnTo>
                    <a:pt x="765" y="133"/>
                  </a:lnTo>
                  <a:lnTo>
                    <a:pt x="797" y="169"/>
                  </a:lnTo>
                  <a:lnTo>
                    <a:pt x="827" y="211"/>
                  </a:lnTo>
                  <a:lnTo>
                    <a:pt x="851" y="254"/>
                  </a:lnTo>
                  <a:lnTo>
                    <a:pt x="870" y="300"/>
                  </a:lnTo>
                  <a:lnTo>
                    <a:pt x="885" y="350"/>
                  </a:lnTo>
                  <a:lnTo>
                    <a:pt x="894" y="401"/>
                  </a:lnTo>
                  <a:lnTo>
                    <a:pt x="896" y="453"/>
                  </a:lnTo>
                  <a:lnTo>
                    <a:pt x="894" y="506"/>
                  </a:lnTo>
                  <a:lnTo>
                    <a:pt x="885" y="558"/>
                  </a:lnTo>
                  <a:lnTo>
                    <a:pt x="870" y="606"/>
                  </a:lnTo>
                  <a:lnTo>
                    <a:pt x="851" y="653"/>
                  </a:lnTo>
                  <a:lnTo>
                    <a:pt x="826" y="697"/>
                  </a:lnTo>
                  <a:lnTo>
                    <a:pt x="797" y="737"/>
                  </a:lnTo>
                  <a:lnTo>
                    <a:pt x="763" y="774"/>
                  </a:lnTo>
                  <a:lnTo>
                    <a:pt x="727" y="808"/>
                  </a:lnTo>
                  <a:lnTo>
                    <a:pt x="686" y="836"/>
                  </a:lnTo>
                  <a:lnTo>
                    <a:pt x="642" y="862"/>
                  </a:lnTo>
                  <a:lnTo>
                    <a:pt x="596" y="881"/>
                  </a:lnTo>
                  <a:lnTo>
                    <a:pt x="547" y="895"/>
                  </a:lnTo>
                  <a:lnTo>
                    <a:pt x="496" y="905"/>
                  </a:lnTo>
                  <a:lnTo>
                    <a:pt x="443" y="907"/>
                  </a:lnTo>
                  <a:lnTo>
                    <a:pt x="388" y="904"/>
                  </a:lnTo>
                  <a:lnTo>
                    <a:pt x="335" y="894"/>
                  </a:lnTo>
                  <a:lnTo>
                    <a:pt x="285" y="878"/>
                  </a:lnTo>
                  <a:lnTo>
                    <a:pt x="236" y="857"/>
                  </a:lnTo>
                  <a:lnTo>
                    <a:pt x="192" y="831"/>
                  </a:lnTo>
                  <a:lnTo>
                    <a:pt x="151" y="800"/>
                  </a:lnTo>
                  <a:lnTo>
                    <a:pt x="113" y="764"/>
                  </a:lnTo>
                  <a:lnTo>
                    <a:pt x="79" y="725"/>
                  </a:lnTo>
                  <a:lnTo>
                    <a:pt x="51" y="682"/>
                  </a:lnTo>
                  <a:lnTo>
                    <a:pt x="27" y="636"/>
                  </a:lnTo>
                  <a:lnTo>
                    <a:pt x="9" y="586"/>
                  </a:lnTo>
                  <a:lnTo>
                    <a:pt x="7" y="579"/>
                  </a:lnTo>
                  <a:lnTo>
                    <a:pt x="5" y="571"/>
                  </a:lnTo>
                  <a:lnTo>
                    <a:pt x="3" y="562"/>
                  </a:lnTo>
                  <a:lnTo>
                    <a:pt x="1" y="553"/>
                  </a:lnTo>
                  <a:lnTo>
                    <a:pt x="0" y="545"/>
                  </a:lnTo>
                  <a:lnTo>
                    <a:pt x="0" y="538"/>
                  </a:lnTo>
                  <a:lnTo>
                    <a:pt x="1" y="531"/>
                  </a:lnTo>
                  <a:lnTo>
                    <a:pt x="3" y="527"/>
                  </a:lnTo>
                  <a:lnTo>
                    <a:pt x="6" y="525"/>
                  </a:lnTo>
                  <a:lnTo>
                    <a:pt x="13" y="526"/>
                  </a:lnTo>
                  <a:lnTo>
                    <a:pt x="20" y="531"/>
                  </a:lnTo>
                  <a:lnTo>
                    <a:pt x="29" y="540"/>
                  </a:lnTo>
                  <a:lnTo>
                    <a:pt x="41" y="552"/>
                  </a:lnTo>
                  <a:lnTo>
                    <a:pt x="115" y="626"/>
                  </a:lnTo>
                  <a:lnTo>
                    <a:pt x="148" y="655"/>
                  </a:lnTo>
                  <a:lnTo>
                    <a:pt x="183" y="681"/>
                  </a:lnTo>
                  <a:lnTo>
                    <a:pt x="224" y="704"/>
                  </a:lnTo>
                  <a:lnTo>
                    <a:pt x="266" y="723"/>
                  </a:lnTo>
                  <a:lnTo>
                    <a:pt x="309" y="739"/>
                  </a:lnTo>
                  <a:lnTo>
                    <a:pt x="352" y="751"/>
                  </a:lnTo>
                  <a:lnTo>
                    <a:pt x="394" y="757"/>
                  </a:lnTo>
                  <a:lnTo>
                    <a:pt x="410" y="758"/>
                  </a:lnTo>
                  <a:lnTo>
                    <a:pt x="435" y="759"/>
                  </a:lnTo>
                  <a:lnTo>
                    <a:pt x="473" y="756"/>
                  </a:lnTo>
                  <a:lnTo>
                    <a:pt x="509" y="749"/>
                  </a:lnTo>
                  <a:lnTo>
                    <a:pt x="545" y="737"/>
                  </a:lnTo>
                  <a:lnTo>
                    <a:pt x="578" y="720"/>
                  </a:lnTo>
                  <a:lnTo>
                    <a:pt x="608" y="699"/>
                  </a:lnTo>
                  <a:lnTo>
                    <a:pt x="636" y="674"/>
                  </a:lnTo>
                  <a:lnTo>
                    <a:pt x="660" y="644"/>
                  </a:lnTo>
                  <a:lnTo>
                    <a:pt x="679" y="613"/>
                  </a:lnTo>
                  <a:lnTo>
                    <a:pt x="694" y="579"/>
                  </a:lnTo>
                  <a:lnTo>
                    <a:pt x="704" y="543"/>
                  </a:lnTo>
                  <a:lnTo>
                    <a:pt x="710" y="505"/>
                  </a:lnTo>
                  <a:lnTo>
                    <a:pt x="710" y="467"/>
                  </a:lnTo>
                  <a:lnTo>
                    <a:pt x="709" y="447"/>
                  </a:lnTo>
                  <a:lnTo>
                    <a:pt x="703" y="404"/>
                  </a:lnTo>
                  <a:lnTo>
                    <a:pt x="693" y="359"/>
                  </a:lnTo>
                  <a:lnTo>
                    <a:pt x="678" y="315"/>
                  </a:lnTo>
                  <a:lnTo>
                    <a:pt x="659" y="272"/>
                  </a:lnTo>
                  <a:lnTo>
                    <a:pt x="636" y="232"/>
                  </a:lnTo>
                  <a:lnTo>
                    <a:pt x="609" y="195"/>
                  </a:lnTo>
                  <a:lnTo>
                    <a:pt x="581" y="162"/>
                  </a:lnTo>
                  <a:lnTo>
                    <a:pt x="453" y="34"/>
                  </a:lnTo>
                  <a:lnTo>
                    <a:pt x="444" y="24"/>
                  </a:lnTo>
                  <a:lnTo>
                    <a:pt x="438" y="17"/>
                  </a:lnTo>
                  <a:lnTo>
                    <a:pt x="437" y="10"/>
                  </a:lnTo>
                  <a:lnTo>
                    <a:pt x="439" y="6"/>
                  </a:lnTo>
                  <a:lnTo>
                    <a:pt x="443" y="3"/>
                  </a:lnTo>
                  <a:lnTo>
                    <a:pt x="449" y="1"/>
                  </a:lnTo>
                  <a:lnTo>
                    <a:pt x="458" y="0"/>
                  </a:lnTo>
                  <a:lnTo>
                    <a:pt x="46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348"/>
            <p:cNvSpPr>
              <a:spLocks/>
            </p:cNvSpPr>
            <p:nvPr/>
          </p:nvSpPr>
          <p:spPr bwMode="auto">
            <a:xfrm>
              <a:off x="5699126" y="4391026"/>
              <a:ext cx="271463" cy="271463"/>
            </a:xfrm>
            <a:custGeom>
              <a:avLst/>
              <a:gdLst>
                <a:gd name="T0" fmla="*/ 1184 w 2051"/>
                <a:gd name="T1" fmla="*/ 11 h 2052"/>
                <a:gd name="T2" fmla="*/ 1407 w 2051"/>
                <a:gd name="T3" fmla="*/ 73 h 2052"/>
                <a:gd name="T4" fmla="*/ 1606 w 2051"/>
                <a:gd name="T5" fmla="*/ 180 h 2052"/>
                <a:gd name="T6" fmla="*/ 1776 w 2051"/>
                <a:gd name="T7" fmla="*/ 327 h 2052"/>
                <a:gd name="T8" fmla="*/ 1911 w 2051"/>
                <a:gd name="T9" fmla="*/ 507 h 2052"/>
                <a:gd name="T10" fmla="*/ 2002 w 2051"/>
                <a:gd name="T11" fmla="*/ 716 h 2052"/>
                <a:gd name="T12" fmla="*/ 2048 w 2051"/>
                <a:gd name="T13" fmla="*/ 945 h 2052"/>
                <a:gd name="T14" fmla="*/ 2038 w 2051"/>
                <a:gd name="T15" fmla="*/ 1185 h 2052"/>
                <a:gd name="T16" fmla="*/ 1977 w 2051"/>
                <a:gd name="T17" fmla="*/ 1407 h 2052"/>
                <a:gd name="T18" fmla="*/ 1870 w 2051"/>
                <a:gd name="T19" fmla="*/ 1607 h 2052"/>
                <a:gd name="T20" fmla="*/ 1723 w 2051"/>
                <a:gd name="T21" fmla="*/ 1776 h 2052"/>
                <a:gd name="T22" fmla="*/ 1543 w 2051"/>
                <a:gd name="T23" fmla="*/ 1911 h 2052"/>
                <a:gd name="T24" fmla="*/ 1335 w 2051"/>
                <a:gd name="T25" fmla="*/ 2003 h 2052"/>
                <a:gd name="T26" fmla="*/ 1105 w 2051"/>
                <a:gd name="T27" fmla="*/ 2049 h 2052"/>
                <a:gd name="T28" fmla="*/ 867 w 2051"/>
                <a:gd name="T29" fmla="*/ 2039 h 2052"/>
                <a:gd name="T30" fmla="*/ 643 w 2051"/>
                <a:gd name="T31" fmla="*/ 1978 h 2052"/>
                <a:gd name="T32" fmla="*/ 444 w 2051"/>
                <a:gd name="T33" fmla="*/ 1870 h 2052"/>
                <a:gd name="T34" fmla="*/ 274 w 2051"/>
                <a:gd name="T35" fmla="*/ 1724 h 2052"/>
                <a:gd name="T36" fmla="*/ 139 w 2051"/>
                <a:gd name="T37" fmla="*/ 1543 h 2052"/>
                <a:gd name="T38" fmla="*/ 47 w 2051"/>
                <a:gd name="T39" fmla="*/ 1335 h 2052"/>
                <a:gd name="T40" fmla="*/ 3 w 2051"/>
                <a:gd name="T41" fmla="*/ 1105 h 2052"/>
                <a:gd name="T42" fmla="*/ 13 w 2051"/>
                <a:gd name="T43" fmla="*/ 864 h 2052"/>
                <a:gd name="T44" fmla="*/ 77 w 2051"/>
                <a:gd name="T45" fmla="*/ 636 h 2052"/>
                <a:gd name="T46" fmla="*/ 88 w 2051"/>
                <a:gd name="T47" fmla="*/ 619 h 2052"/>
                <a:gd name="T48" fmla="*/ 113 w 2051"/>
                <a:gd name="T49" fmla="*/ 618 h 2052"/>
                <a:gd name="T50" fmla="*/ 306 w 2051"/>
                <a:gd name="T51" fmla="*/ 810 h 2052"/>
                <a:gd name="T52" fmla="*/ 309 w 2051"/>
                <a:gd name="T53" fmla="*/ 842 h 2052"/>
                <a:gd name="T54" fmla="*/ 293 w 2051"/>
                <a:gd name="T55" fmla="*/ 912 h 2052"/>
                <a:gd name="T56" fmla="*/ 288 w 2051"/>
                <a:gd name="T57" fmla="*/ 1093 h 2052"/>
                <a:gd name="T58" fmla="*/ 331 w 2051"/>
                <a:gd name="T59" fmla="*/ 1284 h 2052"/>
                <a:gd name="T60" fmla="*/ 420 w 2051"/>
                <a:gd name="T61" fmla="*/ 1453 h 2052"/>
                <a:gd name="T62" fmla="*/ 548 w 2051"/>
                <a:gd name="T63" fmla="*/ 1592 h 2052"/>
                <a:gd name="T64" fmla="*/ 707 w 2051"/>
                <a:gd name="T65" fmla="*/ 1695 h 2052"/>
                <a:gd name="T66" fmla="*/ 891 w 2051"/>
                <a:gd name="T67" fmla="*/ 1754 h 2052"/>
                <a:gd name="T68" fmla="*/ 1092 w 2051"/>
                <a:gd name="T69" fmla="*/ 1763 h 2052"/>
                <a:gd name="T70" fmla="*/ 1283 w 2051"/>
                <a:gd name="T71" fmla="*/ 1719 h 2052"/>
                <a:gd name="T72" fmla="*/ 1452 w 2051"/>
                <a:gd name="T73" fmla="*/ 1631 h 2052"/>
                <a:gd name="T74" fmla="*/ 1591 w 2051"/>
                <a:gd name="T75" fmla="*/ 1502 h 2052"/>
                <a:gd name="T76" fmla="*/ 1695 w 2051"/>
                <a:gd name="T77" fmla="*/ 1343 h 2052"/>
                <a:gd name="T78" fmla="*/ 1754 w 2051"/>
                <a:gd name="T79" fmla="*/ 1158 h 2052"/>
                <a:gd name="T80" fmla="*/ 1762 w 2051"/>
                <a:gd name="T81" fmla="*/ 958 h 2052"/>
                <a:gd name="T82" fmla="*/ 1719 w 2051"/>
                <a:gd name="T83" fmla="*/ 767 h 2052"/>
                <a:gd name="T84" fmla="*/ 1630 w 2051"/>
                <a:gd name="T85" fmla="*/ 598 h 2052"/>
                <a:gd name="T86" fmla="*/ 1502 w 2051"/>
                <a:gd name="T87" fmla="*/ 459 h 2052"/>
                <a:gd name="T88" fmla="*/ 1342 w 2051"/>
                <a:gd name="T89" fmla="*/ 356 h 2052"/>
                <a:gd name="T90" fmla="*/ 1158 w 2051"/>
                <a:gd name="T91" fmla="*/ 296 h 2052"/>
                <a:gd name="T92" fmla="*/ 967 w 2051"/>
                <a:gd name="T93" fmla="*/ 287 h 2052"/>
                <a:gd name="T94" fmla="*/ 800 w 2051"/>
                <a:gd name="T95" fmla="*/ 320 h 2052"/>
                <a:gd name="T96" fmla="*/ 772 w 2051"/>
                <a:gd name="T97" fmla="*/ 324 h 2052"/>
                <a:gd name="T98" fmla="*/ 737 w 2051"/>
                <a:gd name="T99" fmla="*/ 307 h 2052"/>
                <a:gd name="T100" fmla="*/ 565 w 2051"/>
                <a:gd name="T101" fmla="*/ 128 h 2052"/>
                <a:gd name="T102" fmla="*/ 571 w 2051"/>
                <a:gd name="T103" fmla="*/ 107 h 2052"/>
                <a:gd name="T104" fmla="*/ 588 w 2051"/>
                <a:gd name="T105" fmla="*/ 97 h 2052"/>
                <a:gd name="T106" fmla="*/ 798 w 2051"/>
                <a:gd name="T107" fmla="*/ 25 h 2052"/>
                <a:gd name="T108" fmla="*/ 1025 w 2051"/>
                <a:gd name="T109" fmla="*/ 0 h 2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051" h="2052">
                  <a:moveTo>
                    <a:pt x="1025" y="0"/>
                  </a:moveTo>
                  <a:lnTo>
                    <a:pt x="1105" y="3"/>
                  </a:lnTo>
                  <a:lnTo>
                    <a:pt x="1184" y="11"/>
                  </a:lnTo>
                  <a:lnTo>
                    <a:pt x="1260" y="26"/>
                  </a:lnTo>
                  <a:lnTo>
                    <a:pt x="1335" y="47"/>
                  </a:lnTo>
                  <a:lnTo>
                    <a:pt x="1407" y="73"/>
                  </a:lnTo>
                  <a:lnTo>
                    <a:pt x="1476" y="104"/>
                  </a:lnTo>
                  <a:lnTo>
                    <a:pt x="1543" y="139"/>
                  </a:lnTo>
                  <a:lnTo>
                    <a:pt x="1606" y="180"/>
                  </a:lnTo>
                  <a:lnTo>
                    <a:pt x="1666" y="225"/>
                  </a:lnTo>
                  <a:lnTo>
                    <a:pt x="1723" y="274"/>
                  </a:lnTo>
                  <a:lnTo>
                    <a:pt x="1776" y="327"/>
                  </a:lnTo>
                  <a:lnTo>
                    <a:pt x="1825" y="384"/>
                  </a:lnTo>
                  <a:lnTo>
                    <a:pt x="1870" y="444"/>
                  </a:lnTo>
                  <a:lnTo>
                    <a:pt x="1911" y="507"/>
                  </a:lnTo>
                  <a:lnTo>
                    <a:pt x="1947" y="574"/>
                  </a:lnTo>
                  <a:lnTo>
                    <a:pt x="1977" y="643"/>
                  </a:lnTo>
                  <a:lnTo>
                    <a:pt x="2002" y="716"/>
                  </a:lnTo>
                  <a:lnTo>
                    <a:pt x="2024" y="790"/>
                  </a:lnTo>
                  <a:lnTo>
                    <a:pt x="2038" y="867"/>
                  </a:lnTo>
                  <a:lnTo>
                    <a:pt x="2048" y="945"/>
                  </a:lnTo>
                  <a:lnTo>
                    <a:pt x="2051" y="1025"/>
                  </a:lnTo>
                  <a:lnTo>
                    <a:pt x="2048" y="1105"/>
                  </a:lnTo>
                  <a:lnTo>
                    <a:pt x="2038" y="1185"/>
                  </a:lnTo>
                  <a:lnTo>
                    <a:pt x="2024" y="1261"/>
                  </a:lnTo>
                  <a:lnTo>
                    <a:pt x="2002" y="1335"/>
                  </a:lnTo>
                  <a:lnTo>
                    <a:pt x="1977" y="1407"/>
                  </a:lnTo>
                  <a:lnTo>
                    <a:pt x="1947" y="1477"/>
                  </a:lnTo>
                  <a:lnTo>
                    <a:pt x="1911" y="1543"/>
                  </a:lnTo>
                  <a:lnTo>
                    <a:pt x="1870" y="1607"/>
                  </a:lnTo>
                  <a:lnTo>
                    <a:pt x="1825" y="1667"/>
                  </a:lnTo>
                  <a:lnTo>
                    <a:pt x="1776" y="1724"/>
                  </a:lnTo>
                  <a:lnTo>
                    <a:pt x="1723" y="1776"/>
                  </a:lnTo>
                  <a:lnTo>
                    <a:pt x="1666" y="1826"/>
                  </a:lnTo>
                  <a:lnTo>
                    <a:pt x="1606" y="1870"/>
                  </a:lnTo>
                  <a:lnTo>
                    <a:pt x="1543" y="1911"/>
                  </a:lnTo>
                  <a:lnTo>
                    <a:pt x="1476" y="1947"/>
                  </a:lnTo>
                  <a:lnTo>
                    <a:pt x="1407" y="1978"/>
                  </a:lnTo>
                  <a:lnTo>
                    <a:pt x="1335" y="2003"/>
                  </a:lnTo>
                  <a:lnTo>
                    <a:pt x="1260" y="2024"/>
                  </a:lnTo>
                  <a:lnTo>
                    <a:pt x="1184" y="2039"/>
                  </a:lnTo>
                  <a:lnTo>
                    <a:pt x="1105" y="2049"/>
                  </a:lnTo>
                  <a:lnTo>
                    <a:pt x="1025" y="2052"/>
                  </a:lnTo>
                  <a:lnTo>
                    <a:pt x="945" y="2049"/>
                  </a:lnTo>
                  <a:lnTo>
                    <a:pt x="867" y="2039"/>
                  </a:lnTo>
                  <a:lnTo>
                    <a:pt x="790" y="2024"/>
                  </a:lnTo>
                  <a:lnTo>
                    <a:pt x="716" y="2003"/>
                  </a:lnTo>
                  <a:lnTo>
                    <a:pt x="643" y="1978"/>
                  </a:lnTo>
                  <a:lnTo>
                    <a:pt x="574" y="1947"/>
                  </a:lnTo>
                  <a:lnTo>
                    <a:pt x="507" y="1911"/>
                  </a:lnTo>
                  <a:lnTo>
                    <a:pt x="444" y="1870"/>
                  </a:lnTo>
                  <a:lnTo>
                    <a:pt x="384" y="1826"/>
                  </a:lnTo>
                  <a:lnTo>
                    <a:pt x="327" y="1776"/>
                  </a:lnTo>
                  <a:lnTo>
                    <a:pt x="274" y="1724"/>
                  </a:lnTo>
                  <a:lnTo>
                    <a:pt x="224" y="1667"/>
                  </a:lnTo>
                  <a:lnTo>
                    <a:pt x="180" y="1607"/>
                  </a:lnTo>
                  <a:lnTo>
                    <a:pt x="139" y="1543"/>
                  </a:lnTo>
                  <a:lnTo>
                    <a:pt x="104" y="1477"/>
                  </a:lnTo>
                  <a:lnTo>
                    <a:pt x="73" y="1407"/>
                  </a:lnTo>
                  <a:lnTo>
                    <a:pt x="47" y="1335"/>
                  </a:lnTo>
                  <a:lnTo>
                    <a:pt x="26" y="1261"/>
                  </a:lnTo>
                  <a:lnTo>
                    <a:pt x="11" y="1185"/>
                  </a:lnTo>
                  <a:lnTo>
                    <a:pt x="3" y="1105"/>
                  </a:lnTo>
                  <a:lnTo>
                    <a:pt x="0" y="1025"/>
                  </a:lnTo>
                  <a:lnTo>
                    <a:pt x="3" y="944"/>
                  </a:lnTo>
                  <a:lnTo>
                    <a:pt x="13" y="864"/>
                  </a:lnTo>
                  <a:lnTo>
                    <a:pt x="28" y="786"/>
                  </a:lnTo>
                  <a:lnTo>
                    <a:pt x="49" y="710"/>
                  </a:lnTo>
                  <a:lnTo>
                    <a:pt x="77" y="636"/>
                  </a:lnTo>
                  <a:lnTo>
                    <a:pt x="79" y="630"/>
                  </a:lnTo>
                  <a:lnTo>
                    <a:pt x="83" y="623"/>
                  </a:lnTo>
                  <a:lnTo>
                    <a:pt x="88" y="619"/>
                  </a:lnTo>
                  <a:lnTo>
                    <a:pt x="95" y="615"/>
                  </a:lnTo>
                  <a:lnTo>
                    <a:pt x="103" y="615"/>
                  </a:lnTo>
                  <a:lnTo>
                    <a:pt x="113" y="618"/>
                  </a:lnTo>
                  <a:lnTo>
                    <a:pt x="124" y="625"/>
                  </a:lnTo>
                  <a:lnTo>
                    <a:pt x="296" y="797"/>
                  </a:lnTo>
                  <a:lnTo>
                    <a:pt x="306" y="810"/>
                  </a:lnTo>
                  <a:lnTo>
                    <a:pt x="310" y="821"/>
                  </a:lnTo>
                  <a:lnTo>
                    <a:pt x="311" y="832"/>
                  </a:lnTo>
                  <a:lnTo>
                    <a:pt x="309" y="842"/>
                  </a:lnTo>
                  <a:lnTo>
                    <a:pt x="306" y="851"/>
                  </a:lnTo>
                  <a:lnTo>
                    <a:pt x="304" y="859"/>
                  </a:lnTo>
                  <a:lnTo>
                    <a:pt x="293" y="912"/>
                  </a:lnTo>
                  <a:lnTo>
                    <a:pt x="287" y="968"/>
                  </a:lnTo>
                  <a:lnTo>
                    <a:pt x="285" y="1025"/>
                  </a:lnTo>
                  <a:lnTo>
                    <a:pt x="288" y="1093"/>
                  </a:lnTo>
                  <a:lnTo>
                    <a:pt x="296" y="1158"/>
                  </a:lnTo>
                  <a:lnTo>
                    <a:pt x="311" y="1223"/>
                  </a:lnTo>
                  <a:lnTo>
                    <a:pt x="331" y="1284"/>
                  </a:lnTo>
                  <a:lnTo>
                    <a:pt x="356" y="1343"/>
                  </a:lnTo>
                  <a:lnTo>
                    <a:pt x="386" y="1400"/>
                  </a:lnTo>
                  <a:lnTo>
                    <a:pt x="420" y="1453"/>
                  </a:lnTo>
                  <a:lnTo>
                    <a:pt x="459" y="1502"/>
                  </a:lnTo>
                  <a:lnTo>
                    <a:pt x="502" y="1550"/>
                  </a:lnTo>
                  <a:lnTo>
                    <a:pt x="548" y="1592"/>
                  </a:lnTo>
                  <a:lnTo>
                    <a:pt x="598" y="1631"/>
                  </a:lnTo>
                  <a:lnTo>
                    <a:pt x="652" y="1665"/>
                  </a:lnTo>
                  <a:lnTo>
                    <a:pt x="707" y="1695"/>
                  </a:lnTo>
                  <a:lnTo>
                    <a:pt x="767" y="1719"/>
                  </a:lnTo>
                  <a:lnTo>
                    <a:pt x="828" y="1739"/>
                  </a:lnTo>
                  <a:lnTo>
                    <a:pt x="891" y="1754"/>
                  </a:lnTo>
                  <a:lnTo>
                    <a:pt x="957" y="1763"/>
                  </a:lnTo>
                  <a:lnTo>
                    <a:pt x="1025" y="1766"/>
                  </a:lnTo>
                  <a:lnTo>
                    <a:pt x="1092" y="1763"/>
                  </a:lnTo>
                  <a:lnTo>
                    <a:pt x="1158" y="1754"/>
                  </a:lnTo>
                  <a:lnTo>
                    <a:pt x="1222" y="1739"/>
                  </a:lnTo>
                  <a:lnTo>
                    <a:pt x="1283" y="1719"/>
                  </a:lnTo>
                  <a:lnTo>
                    <a:pt x="1342" y="1695"/>
                  </a:lnTo>
                  <a:lnTo>
                    <a:pt x="1398" y="1665"/>
                  </a:lnTo>
                  <a:lnTo>
                    <a:pt x="1452" y="1631"/>
                  </a:lnTo>
                  <a:lnTo>
                    <a:pt x="1502" y="1592"/>
                  </a:lnTo>
                  <a:lnTo>
                    <a:pt x="1549" y="1550"/>
                  </a:lnTo>
                  <a:lnTo>
                    <a:pt x="1591" y="1502"/>
                  </a:lnTo>
                  <a:lnTo>
                    <a:pt x="1630" y="1453"/>
                  </a:lnTo>
                  <a:lnTo>
                    <a:pt x="1664" y="1400"/>
                  </a:lnTo>
                  <a:lnTo>
                    <a:pt x="1695" y="1343"/>
                  </a:lnTo>
                  <a:lnTo>
                    <a:pt x="1719" y="1284"/>
                  </a:lnTo>
                  <a:lnTo>
                    <a:pt x="1739" y="1223"/>
                  </a:lnTo>
                  <a:lnTo>
                    <a:pt x="1754" y="1158"/>
                  </a:lnTo>
                  <a:lnTo>
                    <a:pt x="1762" y="1093"/>
                  </a:lnTo>
                  <a:lnTo>
                    <a:pt x="1765" y="1025"/>
                  </a:lnTo>
                  <a:lnTo>
                    <a:pt x="1762" y="958"/>
                  </a:lnTo>
                  <a:lnTo>
                    <a:pt x="1754" y="892"/>
                  </a:lnTo>
                  <a:lnTo>
                    <a:pt x="1739" y="828"/>
                  </a:lnTo>
                  <a:lnTo>
                    <a:pt x="1719" y="767"/>
                  </a:lnTo>
                  <a:lnTo>
                    <a:pt x="1695" y="708"/>
                  </a:lnTo>
                  <a:lnTo>
                    <a:pt x="1664" y="652"/>
                  </a:lnTo>
                  <a:lnTo>
                    <a:pt x="1630" y="598"/>
                  </a:lnTo>
                  <a:lnTo>
                    <a:pt x="1591" y="548"/>
                  </a:lnTo>
                  <a:lnTo>
                    <a:pt x="1549" y="502"/>
                  </a:lnTo>
                  <a:lnTo>
                    <a:pt x="1502" y="459"/>
                  </a:lnTo>
                  <a:lnTo>
                    <a:pt x="1452" y="420"/>
                  </a:lnTo>
                  <a:lnTo>
                    <a:pt x="1398" y="386"/>
                  </a:lnTo>
                  <a:lnTo>
                    <a:pt x="1342" y="356"/>
                  </a:lnTo>
                  <a:lnTo>
                    <a:pt x="1283" y="331"/>
                  </a:lnTo>
                  <a:lnTo>
                    <a:pt x="1222" y="311"/>
                  </a:lnTo>
                  <a:lnTo>
                    <a:pt x="1158" y="296"/>
                  </a:lnTo>
                  <a:lnTo>
                    <a:pt x="1092" y="288"/>
                  </a:lnTo>
                  <a:lnTo>
                    <a:pt x="1025" y="285"/>
                  </a:lnTo>
                  <a:lnTo>
                    <a:pt x="967" y="287"/>
                  </a:lnTo>
                  <a:lnTo>
                    <a:pt x="910" y="294"/>
                  </a:lnTo>
                  <a:lnTo>
                    <a:pt x="854" y="305"/>
                  </a:lnTo>
                  <a:lnTo>
                    <a:pt x="800" y="320"/>
                  </a:lnTo>
                  <a:lnTo>
                    <a:pt x="793" y="322"/>
                  </a:lnTo>
                  <a:lnTo>
                    <a:pt x="782" y="324"/>
                  </a:lnTo>
                  <a:lnTo>
                    <a:pt x="772" y="324"/>
                  </a:lnTo>
                  <a:lnTo>
                    <a:pt x="759" y="323"/>
                  </a:lnTo>
                  <a:lnTo>
                    <a:pt x="748" y="317"/>
                  </a:lnTo>
                  <a:lnTo>
                    <a:pt x="737" y="307"/>
                  </a:lnTo>
                  <a:lnTo>
                    <a:pt x="578" y="149"/>
                  </a:lnTo>
                  <a:lnTo>
                    <a:pt x="569" y="137"/>
                  </a:lnTo>
                  <a:lnTo>
                    <a:pt x="565" y="128"/>
                  </a:lnTo>
                  <a:lnTo>
                    <a:pt x="564" y="120"/>
                  </a:lnTo>
                  <a:lnTo>
                    <a:pt x="567" y="114"/>
                  </a:lnTo>
                  <a:lnTo>
                    <a:pt x="571" y="107"/>
                  </a:lnTo>
                  <a:lnTo>
                    <a:pt x="577" y="103"/>
                  </a:lnTo>
                  <a:lnTo>
                    <a:pt x="583" y="100"/>
                  </a:lnTo>
                  <a:lnTo>
                    <a:pt x="588" y="97"/>
                  </a:lnTo>
                  <a:lnTo>
                    <a:pt x="656" y="68"/>
                  </a:lnTo>
                  <a:lnTo>
                    <a:pt x="725" y="44"/>
                  </a:lnTo>
                  <a:lnTo>
                    <a:pt x="798" y="25"/>
                  </a:lnTo>
                  <a:lnTo>
                    <a:pt x="872" y="11"/>
                  </a:lnTo>
                  <a:lnTo>
                    <a:pt x="948" y="2"/>
                  </a:lnTo>
                  <a:lnTo>
                    <a:pt x="102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51541" y="1525307"/>
            <a:ext cx="8540757" cy="374496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fr-FR" sz="3200" b="1" dirty="0" smtClean="0">
                <a:solidFill>
                  <a:schemeClr val="accent1"/>
                </a:solidFill>
              </a:rPr>
              <a:t>NOS OBJECTIFS</a:t>
            </a:r>
          </a:p>
          <a:p>
            <a:pPr marL="0" indent="0">
              <a:lnSpc>
                <a:spcPct val="150000"/>
              </a:lnSpc>
              <a:buNone/>
            </a:pPr>
            <a:endParaRPr lang="fr-FR" sz="2400" dirty="0" smtClean="0"/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Bénéficier d’un service de proximité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Respect des évolutions juridiques et règlementaires 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Garantir un délai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Sécuriser et fiabiliser vos données</a:t>
            </a:r>
            <a:endParaRPr lang="fr-FR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24443" y="6453226"/>
            <a:ext cx="25021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Pôle services supports – Julien Bono</a:t>
            </a:r>
            <a:endParaRPr lang="fr-FR" sz="11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623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161"/>
          <p:cNvGrpSpPr/>
          <p:nvPr/>
        </p:nvGrpSpPr>
        <p:grpSpPr>
          <a:xfrm>
            <a:off x="135121" y="160831"/>
            <a:ext cx="797752" cy="768086"/>
            <a:chOff x="5353050" y="1906588"/>
            <a:chExt cx="498475" cy="573088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5" name="Freeform 524"/>
            <p:cNvSpPr>
              <a:spLocks/>
            </p:cNvSpPr>
            <p:nvPr/>
          </p:nvSpPr>
          <p:spPr bwMode="auto">
            <a:xfrm>
              <a:off x="5437188" y="2078038"/>
              <a:ext cx="153988" cy="196850"/>
            </a:xfrm>
            <a:custGeom>
              <a:avLst/>
              <a:gdLst>
                <a:gd name="T0" fmla="*/ 483 w 966"/>
                <a:gd name="T1" fmla="*/ 0 h 1239"/>
                <a:gd name="T2" fmla="*/ 500 w 966"/>
                <a:gd name="T3" fmla="*/ 0 h 1239"/>
                <a:gd name="T4" fmla="*/ 528 w 966"/>
                <a:gd name="T5" fmla="*/ 1 h 1239"/>
                <a:gd name="T6" fmla="*/ 567 w 966"/>
                <a:gd name="T7" fmla="*/ 6 h 1239"/>
                <a:gd name="T8" fmla="*/ 613 w 966"/>
                <a:gd name="T9" fmla="*/ 15 h 1239"/>
                <a:gd name="T10" fmla="*/ 663 w 966"/>
                <a:gd name="T11" fmla="*/ 30 h 1239"/>
                <a:gd name="T12" fmla="*/ 716 w 966"/>
                <a:gd name="T13" fmla="*/ 52 h 1239"/>
                <a:gd name="T14" fmla="*/ 770 w 966"/>
                <a:gd name="T15" fmla="*/ 84 h 1239"/>
                <a:gd name="T16" fmla="*/ 820 w 966"/>
                <a:gd name="T17" fmla="*/ 126 h 1239"/>
                <a:gd name="T18" fmla="*/ 867 w 966"/>
                <a:gd name="T19" fmla="*/ 180 h 1239"/>
                <a:gd name="T20" fmla="*/ 907 w 966"/>
                <a:gd name="T21" fmla="*/ 249 h 1239"/>
                <a:gd name="T22" fmla="*/ 939 w 966"/>
                <a:gd name="T23" fmla="*/ 333 h 1239"/>
                <a:gd name="T24" fmla="*/ 957 w 966"/>
                <a:gd name="T25" fmla="*/ 434 h 1239"/>
                <a:gd name="T26" fmla="*/ 962 w 966"/>
                <a:gd name="T27" fmla="*/ 493 h 1239"/>
                <a:gd name="T28" fmla="*/ 964 w 966"/>
                <a:gd name="T29" fmla="*/ 510 h 1239"/>
                <a:gd name="T30" fmla="*/ 965 w 966"/>
                <a:gd name="T31" fmla="*/ 542 h 1239"/>
                <a:gd name="T32" fmla="*/ 966 w 966"/>
                <a:gd name="T33" fmla="*/ 587 h 1239"/>
                <a:gd name="T34" fmla="*/ 965 w 966"/>
                <a:gd name="T35" fmla="*/ 642 h 1239"/>
                <a:gd name="T36" fmla="*/ 961 w 966"/>
                <a:gd name="T37" fmla="*/ 705 h 1239"/>
                <a:gd name="T38" fmla="*/ 952 w 966"/>
                <a:gd name="T39" fmla="*/ 774 h 1239"/>
                <a:gd name="T40" fmla="*/ 938 w 966"/>
                <a:gd name="T41" fmla="*/ 845 h 1239"/>
                <a:gd name="T42" fmla="*/ 917 w 966"/>
                <a:gd name="T43" fmla="*/ 916 h 1239"/>
                <a:gd name="T44" fmla="*/ 888 w 966"/>
                <a:gd name="T45" fmla="*/ 986 h 1239"/>
                <a:gd name="T46" fmla="*/ 850 w 966"/>
                <a:gd name="T47" fmla="*/ 1053 h 1239"/>
                <a:gd name="T48" fmla="*/ 803 w 966"/>
                <a:gd name="T49" fmla="*/ 1113 h 1239"/>
                <a:gd name="T50" fmla="*/ 743 w 966"/>
                <a:gd name="T51" fmla="*/ 1163 h 1239"/>
                <a:gd name="T52" fmla="*/ 672 w 966"/>
                <a:gd name="T53" fmla="*/ 1203 h 1239"/>
                <a:gd name="T54" fmla="*/ 586 w 966"/>
                <a:gd name="T55" fmla="*/ 1229 h 1239"/>
                <a:gd name="T56" fmla="*/ 486 w 966"/>
                <a:gd name="T57" fmla="*/ 1239 h 1239"/>
                <a:gd name="T58" fmla="*/ 428 w 966"/>
                <a:gd name="T59" fmla="*/ 1237 h 1239"/>
                <a:gd name="T60" fmla="*/ 336 w 966"/>
                <a:gd name="T61" fmla="*/ 1218 h 1239"/>
                <a:gd name="T62" fmla="*/ 258 w 966"/>
                <a:gd name="T63" fmla="*/ 1185 h 1239"/>
                <a:gd name="T64" fmla="*/ 192 w 966"/>
                <a:gd name="T65" fmla="*/ 1139 h 1239"/>
                <a:gd name="T66" fmla="*/ 140 w 966"/>
                <a:gd name="T67" fmla="*/ 1084 h 1239"/>
                <a:gd name="T68" fmla="*/ 97 w 966"/>
                <a:gd name="T69" fmla="*/ 1021 h 1239"/>
                <a:gd name="T70" fmla="*/ 64 w 966"/>
                <a:gd name="T71" fmla="*/ 952 h 1239"/>
                <a:gd name="T72" fmla="*/ 39 w 966"/>
                <a:gd name="T73" fmla="*/ 881 h 1239"/>
                <a:gd name="T74" fmla="*/ 21 w 966"/>
                <a:gd name="T75" fmla="*/ 809 h 1239"/>
                <a:gd name="T76" fmla="*/ 10 w 966"/>
                <a:gd name="T77" fmla="*/ 739 h 1239"/>
                <a:gd name="T78" fmla="*/ 4 w 966"/>
                <a:gd name="T79" fmla="*/ 673 h 1239"/>
                <a:gd name="T80" fmla="*/ 0 w 966"/>
                <a:gd name="T81" fmla="*/ 614 h 1239"/>
                <a:gd name="T82" fmla="*/ 0 w 966"/>
                <a:gd name="T83" fmla="*/ 563 h 1239"/>
                <a:gd name="T84" fmla="*/ 2 w 966"/>
                <a:gd name="T85" fmla="*/ 525 h 1239"/>
                <a:gd name="T86" fmla="*/ 4 w 966"/>
                <a:gd name="T87" fmla="*/ 499 h 1239"/>
                <a:gd name="T88" fmla="*/ 5 w 966"/>
                <a:gd name="T89" fmla="*/ 491 h 1239"/>
                <a:gd name="T90" fmla="*/ 17 w 966"/>
                <a:gd name="T91" fmla="*/ 381 h 1239"/>
                <a:gd name="T92" fmla="*/ 43 w 966"/>
                <a:gd name="T93" fmla="*/ 289 h 1239"/>
                <a:gd name="T94" fmla="*/ 78 w 966"/>
                <a:gd name="T95" fmla="*/ 213 h 1239"/>
                <a:gd name="T96" fmla="*/ 122 w 966"/>
                <a:gd name="T97" fmla="*/ 152 h 1239"/>
                <a:gd name="T98" fmla="*/ 172 w 966"/>
                <a:gd name="T99" fmla="*/ 103 h 1239"/>
                <a:gd name="T100" fmla="*/ 224 w 966"/>
                <a:gd name="T101" fmla="*/ 66 h 1239"/>
                <a:gd name="T102" fmla="*/ 278 w 966"/>
                <a:gd name="T103" fmla="*/ 40 h 1239"/>
                <a:gd name="T104" fmla="*/ 330 w 966"/>
                <a:gd name="T105" fmla="*/ 21 h 1239"/>
                <a:gd name="T106" fmla="*/ 378 w 966"/>
                <a:gd name="T107" fmla="*/ 9 h 1239"/>
                <a:gd name="T108" fmla="*/ 421 w 966"/>
                <a:gd name="T109" fmla="*/ 4 h 1239"/>
                <a:gd name="T110" fmla="*/ 454 w 966"/>
                <a:gd name="T111" fmla="*/ 0 h 1239"/>
                <a:gd name="T112" fmla="*/ 477 w 966"/>
                <a:gd name="T113" fmla="*/ 0 h 1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966" h="1239">
                  <a:moveTo>
                    <a:pt x="477" y="0"/>
                  </a:moveTo>
                  <a:lnTo>
                    <a:pt x="483" y="0"/>
                  </a:lnTo>
                  <a:lnTo>
                    <a:pt x="490" y="0"/>
                  </a:lnTo>
                  <a:lnTo>
                    <a:pt x="500" y="0"/>
                  </a:lnTo>
                  <a:lnTo>
                    <a:pt x="513" y="0"/>
                  </a:lnTo>
                  <a:lnTo>
                    <a:pt x="528" y="1"/>
                  </a:lnTo>
                  <a:lnTo>
                    <a:pt x="547" y="4"/>
                  </a:lnTo>
                  <a:lnTo>
                    <a:pt x="567" y="6"/>
                  </a:lnTo>
                  <a:lnTo>
                    <a:pt x="589" y="9"/>
                  </a:lnTo>
                  <a:lnTo>
                    <a:pt x="613" y="15"/>
                  </a:lnTo>
                  <a:lnTo>
                    <a:pt x="637" y="21"/>
                  </a:lnTo>
                  <a:lnTo>
                    <a:pt x="663" y="30"/>
                  </a:lnTo>
                  <a:lnTo>
                    <a:pt x="690" y="40"/>
                  </a:lnTo>
                  <a:lnTo>
                    <a:pt x="716" y="52"/>
                  </a:lnTo>
                  <a:lnTo>
                    <a:pt x="742" y="66"/>
                  </a:lnTo>
                  <a:lnTo>
                    <a:pt x="770" y="84"/>
                  </a:lnTo>
                  <a:lnTo>
                    <a:pt x="795" y="103"/>
                  </a:lnTo>
                  <a:lnTo>
                    <a:pt x="820" y="126"/>
                  </a:lnTo>
                  <a:lnTo>
                    <a:pt x="844" y="152"/>
                  </a:lnTo>
                  <a:lnTo>
                    <a:pt x="867" y="180"/>
                  </a:lnTo>
                  <a:lnTo>
                    <a:pt x="888" y="213"/>
                  </a:lnTo>
                  <a:lnTo>
                    <a:pt x="907" y="249"/>
                  </a:lnTo>
                  <a:lnTo>
                    <a:pt x="924" y="289"/>
                  </a:lnTo>
                  <a:lnTo>
                    <a:pt x="939" y="333"/>
                  </a:lnTo>
                  <a:lnTo>
                    <a:pt x="950" y="381"/>
                  </a:lnTo>
                  <a:lnTo>
                    <a:pt x="957" y="434"/>
                  </a:lnTo>
                  <a:lnTo>
                    <a:pt x="962" y="491"/>
                  </a:lnTo>
                  <a:lnTo>
                    <a:pt x="962" y="493"/>
                  </a:lnTo>
                  <a:lnTo>
                    <a:pt x="963" y="499"/>
                  </a:lnTo>
                  <a:lnTo>
                    <a:pt x="964" y="510"/>
                  </a:lnTo>
                  <a:lnTo>
                    <a:pt x="965" y="525"/>
                  </a:lnTo>
                  <a:lnTo>
                    <a:pt x="965" y="542"/>
                  </a:lnTo>
                  <a:lnTo>
                    <a:pt x="966" y="563"/>
                  </a:lnTo>
                  <a:lnTo>
                    <a:pt x="966" y="587"/>
                  </a:lnTo>
                  <a:lnTo>
                    <a:pt x="966" y="614"/>
                  </a:lnTo>
                  <a:lnTo>
                    <a:pt x="965" y="642"/>
                  </a:lnTo>
                  <a:lnTo>
                    <a:pt x="963" y="673"/>
                  </a:lnTo>
                  <a:lnTo>
                    <a:pt x="961" y="705"/>
                  </a:lnTo>
                  <a:lnTo>
                    <a:pt x="956" y="739"/>
                  </a:lnTo>
                  <a:lnTo>
                    <a:pt x="952" y="774"/>
                  </a:lnTo>
                  <a:lnTo>
                    <a:pt x="945" y="809"/>
                  </a:lnTo>
                  <a:lnTo>
                    <a:pt x="938" y="845"/>
                  </a:lnTo>
                  <a:lnTo>
                    <a:pt x="928" y="880"/>
                  </a:lnTo>
                  <a:lnTo>
                    <a:pt x="917" y="916"/>
                  </a:lnTo>
                  <a:lnTo>
                    <a:pt x="904" y="952"/>
                  </a:lnTo>
                  <a:lnTo>
                    <a:pt x="888" y="986"/>
                  </a:lnTo>
                  <a:lnTo>
                    <a:pt x="870" y="1021"/>
                  </a:lnTo>
                  <a:lnTo>
                    <a:pt x="850" y="1053"/>
                  </a:lnTo>
                  <a:lnTo>
                    <a:pt x="828" y="1084"/>
                  </a:lnTo>
                  <a:lnTo>
                    <a:pt x="803" y="1113"/>
                  </a:lnTo>
                  <a:lnTo>
                    <a:pt x="774" y="1139"/>
                  </a:lnTo>
                  <a:lnTo>
                    <a:pt x="743" y="1163"/>
                  </a:lnTo>
                  <a:lnTo>
                    <a:pt x="709" y="1185"/>
                  </a:lnTo>
                  <a:lnTo>
                    <a:pt x="672" y="1203"/>
                  </a:lnTo>
                  <a:lnTo>
                    <a:pt x="630" y="1218"/>
                  </a:lnTo>
                  <a:lnTo>
                    <a:pt x="586" y="1229"/>
                  </a:lnTo>
                  <a:lnTo>
                    <a:pt x="538" y="1236"/>
                  </a:lnTo>
                  <a:lnTo>
                    <a:pt x="486" y="1239"/>
                  </a:lnTo>
                  <a:lnTo>
                    <a:pt x="480" y="1239"/>
                  </a:lnTo>
                  <a:lnTo>
                    <a:pt x="428" y="1237"/>
                  </a:lnTo>
                  <a:lnTo>
                    <a:pt x="380" y="1229"/>
                  </a:lnTo>
                  <a:lnTo>
                    <a:pt x="336" y="1218"/>
                  </a:lnTo>
                  <a:lnTo>
                    <a:pt x="296" y="1203"/>
                  </a:lnTo>
                  <a:lnTo>
                    <a:pt x="258" y="1185"/>
                  </a:lnTo>
                  <a:lnTo>
                    <a:pt x="224" y="1163"/>
                  </a:lnTo>
                  <a:lnTo>
                    <a:pt x="192" y="1139"/>
                  </a:lnTo>
                  <a:lnTo>
                    <a:pt x="165" y="1113"/>
                  </a:lnTo>
                  <a:lnTo>
                    <a:pt x="140" y="1084"/>
                  </a:lnTo>
                  <a:lnTo>
                    <a:pt x="117" y="1053"/>
                  </a:lnTo>
                  <a:lnTo>
                    <a:pt x="97" y="1021"/>
                  </a:lnTo>
                  <a:lnTo>
                    <a:pt x="79" y="986"/>
                  </a:lnTo>
                  <a:lnTo>
                    <a:pt x="64" y="952"/>
                  </a:lnTo>
                  <a:lnTo>
                    <a:pt x="50" y="916"/>
                  </a:lnTo>
                  <a:lnTo>
                    <a:pt x="39" y="881"/>
                  </a:lnTo>
                  <a:lnTo>
                    <a:pt x="29" y="845"/>
                  </a:lnTo>
                  <a:lnTo>
                    <a:pt x="21" y="809"/>
                  </a:lnTo>
                  <a:lnTo>
                    <a:pt x="15" y="774"/>
                  </a:lnTo>
                  <a:lnTo>
                    <a:pt x="10" y="739"/>
                  </a:lnTo>
                  <a:lnTo>
                    <a:pt x="6" y="706"/>
                  </a:lnTo>
                  <a:lnTo>
                    <a:pt x="4" y="673"/>
                  </a:lnTo>
                  <a:lnTo>
                    <a:pt x="1" y="642"/>
                  </a:lnTo>
                  <a:lnTo>
                    <a:pt x="0" y="614"/>
                  </a:lnTo>
                  <a:lnTo>
                    <a:pt x="0" y="587"/>
                  </a:lnTo>
                  <a:lnTo>
                    <a:pt x="0" y="563"/>
                  </a:lnTo>
                  <a:lnTo>
                    <a:pt x="1" y="542"/>
                  </a:lnTo>
                  <a:lnTo>
                    <a:pt x="2" y="525"/>
                  </a:lnTo>
                  <a:lnTo>
                    <a:pt x="2" y="510"/>
                  </a:lnTo>
                  <a:lnTo>
                    <a:pt x="4" y="499"/>
                  </a:lnTo>
                  <a:lnTo>
                    <a:pt x="5" y="493"/>
                  </a:lnTo>
                  <a:lnTo>
                    <a:pt x="5" y="491"/>
                  </a:lnTo>
                  <a:lnTo>
                    <a:pt x="9" y="434"/>
                  </a:lnTo>
                  <a:lnTo>
                    <a:pt x="17" y="381"/>
                  </a:lnTo>
                  <a:lnTo>
                    <a:pt x="29" y="333"/>
                  </a:lnTo>
                  <a:lnTo>
                    <a:pt x="43" y="289"/>
                  </a:lnTo>
                  <a:lnTo>
                    <a:pt x="60" y="249"/>
                  </a:lnTo>
                  <a:lnTo>
                    <a:pt x="78" y="213"/>
                  </a:lnTo>
                  <a:lnTo>
                    <a:pt x="99" y="180"/>
                  </a:lnTo>
                  <a:lnTo>
                    <a:pt x="122" y="152"/>
                  </a:lnTo>
                  <a:lnTo>
                    <a:pt x="146" y="126"/>
                  </a:lnTo>
                  <a:lnTo>
                    <a:pt x="172" y="103"/>
                  </a:lnTo>
                  <a:lnTo>
                    <a:pt x="198" y="84"/>
                  </a:lnTo>
                  <a:lnTo>
                    <a:pt x="224" y="66"/>
                  </a:lnTo>
                  <a:lnTo>
                    <a:pt x="251" y="52"/>
                  </a:lnTo>
                  <a:lnTo>
                    <a:pt x="278" y="40"/>
                  </a:lnTo>
                  <a:lnTo>
                    <a:pt x="304" y="30"/>
                  </a:lnTo>
                  <a:lnTo>
                    <a:pt x="330" y="21"/>
                  </a:lnTo>
                  <a:lnTo>
                    <a:pt x="355" y="15"/>
                  </a:lnTo>
                  <a:lnTo>
                    <a:pt x="378" y="9"/>
                  </a:lnTo>
                  <a:lnTo>
                    <a:pt x="400" y="6"/>
                  </a:lnTo>
                  <a:lnTo>
                    <a:pt x="421" y="4"/>
                  </a:lnTo>
                  <a:lnTo>
                    <a:pt x="438" y="1"/>
                  </a:lnTo>
                  <a:lnTo>
                    <a:pt x="454" y="0"/>
                  </a:lnTo>
                  <a:lnTo>
                    <a:pt x="467" y="0"/>
                  </a:lnTo>
                  <a:lnTo>
                    <a:pt x="47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525"/>
            <p:cNvSpPr>
              <a:spLocks/>
            </p:cNvSpPr>
            <p:nvPr/>
          </p:nvSpPr>
          <p:spPr bwMode="auto">
            <a:xfrm>
              <a:off x="5659438" y="2157413"/>
              <a:ext cx="123825" cy="157163"/>
            </a:xfrm>
            <a:custGeom>
              <a:avLst/>
              <a:gdLst>
                <a:gd name="T0" fmla="*/ 404 w 777"/>
                <a:gd name="T1" fmla="*/ 0 h 996"/>
                <a:gd name="T2" fmla="*/ 429 w 777"/>
                <a:gd name="T3" fmla="*/ 1 h 996"/>
                <a:gd name="T4" fmla="*/ 465 w 777"/>
                <a:gd name="T5" fmla="*/ 6 h 996"/>
                <a:gd name="T6" fmla="*/ 506 w 777"/>
                <a:gd name="T7" fmla="*/ 16 h 996"/>
                <a:gd name="T8" fmla="*/ 551 w 777"/>
                <a:gd name="T9" fmla="*/ 31 h 996"/>
                <a:gd name="T10" fmla="*/ 598 w 777"/>
                <a:gd name="T11" fmla="*/ 54 h 996"/>
                <a:gd name="T12" fmla="*/ 645 w 777"/>
                <a:gd name="T13" fmla="*/ 87 h 996"/>
                <a:gd name="T14" fmla="*/ 687 w 777"/>
                <a:gd name="T15" fmla="*/ 131 h 996"/>
                <a:gd name="T16" fmla="*/ 724 w 777"/>
                <a:gd name="T17" fmla="*/ 187 h 996"/>
                <a:gd name="T18" fmla="*/ 752 w 777"/>
                <a:gd name="T19" fmla="*/ 258 h 996"/>
                <a:gd name="T20" fmla="*/ 770 w 777"/>
                <a:gd name="T21" fmla="*/ 345 h 996"/>
                <a:gd name="T22" fmla="*/ 774 w 777"/>
                <a:gd name="T23" fmla="*/ 396 h 996"/>
                <a:gd name="T24" fmla="*/ 775 w 777"/>
                <a:gd name="T25" fmla="*/ 414 h 996"/>
                <a:gd name="T26" fmla="*/ 777 w 777"/>
                <a:gd name="T27" fmla="*/ 445 h 996"/>
                <a:gd name="T28" fmla="*/ 777 w 777"/>
                <a:gd name="T29" fmla="*/ 487 h 996"/>
                <a:gd name="T30" fmla="*/ 775 w 777"/>
                <a:gd name="T31" fmla="*/ 540 h 996"/>
                <a:gd name="T32" fmla="*/ 769 w 777"/>
                <a:gd name="T33" fmla="*/ 599 h 996"/>
                <a:gd name="T34" fmla="*/ 759 w 777"/>
                <a:gd name="T35" fmla="*/ 662 h 996"/>
                <a:gd name="T36" fmla="*/ 741 w 777"/>
                <a:gd name="T37" fmla="*/ 725 h 996"/>
                <a:gd name="T38" fmla="*/ 717 w 777"/>
                <a:gd name="T39" fmla="*/ 788 h 996"/>
                <a:gd name="T40" fmla="*/ 683 w 777"/>
                <a:gd name="T41" fmla="*/ 847 h 996"/>
                <a:gd name="T42" fmla="*/ 640 w 777"/>
                <a:gd name="T43" fmla="*/ 900 h 996"/>
                <a:gd name="T44" fmla="*/ 585 w 777"/>
                <a:gd name="T45" fmla="*/ 944 h 996"/>
                <a:gd name="T46" fmla="*/ 518 w 777"/>
                <a:gd name="T47" fmla="*/ 975 h 996"/>
                <a:gd name="T48" fmla="*/ 437 w 777"/>
                <a:gd name="T49" fmla="*/ 993 h 996"/>
                <a:gd name="T50" fmla="*/ 386 w 777"/>
                <a:gd name="T51" fmla="*/ 996 h 996"/>
                <a:gd name="T52" fmla="*/ 298 w 777"/>
                <a:gd name="T53" fmla="*/ 986 h 996"/>
                <a:gd name="T54" fmla="*/ 223 w 777"/>
                <a:gd name="T55" fmla="*/ 961 h 996"/>
                <a:gd name="T56" fmla="*/ 163 w 777"/>
                <a:gd name="T57" fmla="*/ 923 h 996"/>
                <a:gd name="T58" fmla="*/ 114 w 777"/>
                <a:gd name="T59" fmla="*/ 875 h 996"/>
                <a:gd name="T60" fmla="*/ 76 w 777"/>
                <a:gd name="T61" fmla="*/ 819 h 996"/>
                <a:gd name="T62" fmla="*/ 48 w 777"/>
                <a:gd name="T63" fmla="*/ 757 h 996"/>
                <a:gd name="T64" fmla="*/ 27 w 777"/>
                <a:gd name="T65" fmla="*/ 694 h 996"/>
                <a:gd name="T66" fmla="*/ 12 w 777"/>
                <a:gd name="T67" fmla="*/ 630 h 996"/>
                <a:gd name="T68" fmla="*/ 5 w 777"/>
                <a:gd name="T69" fmla="*/ 568 h 996"/>
                <a:gd name="T70" fmla="*/ 0 w 777"/>
                <a:gd name="T71" fmla="*/ 513 h 996"/>
                <a:gd name="T72" fmla="*/ 0 w 777"/>
                <a:gd name="T73" fmla="*/ 465 h 996"/>
                <a:gd name="T74" fmla="*/ 1 w 777"/>
                <a:gd name="T75" fmla="*/ 427 h 996"/>
                <a:gd name="T76" fmla="*/ 3 w 777"/>
                <a:gd name="T77" fmla="*/ 403 h 996"/>
                <a:gd name="T78" fmla="*/ 4 w 777"/>
                <a:gd name="T79" fmla="*/ 394 h 996"/>
                <a:gd name="T80" fmla="*/ 15 w 777"/>
                <a:gd name="T81" fmla="*/ 300 h 996"/>
                <a:gd name="T82" fmla="*/ 39 w 777"/>
                <a:gd name="T83" fmla="*/ 221 h 996"/>
                <a:gd name="T84" fmla="*/ 72 w 777"/>
                <a:gd name="T85" fmla="*/ 157 h 996"/>
                <a:gd name="T86" fmla="*/ 111 w 777"/>
                <a:gd name="T87" fmla="*/ 108 h 996"/>
                <a:gd name="T88" fmla="*/ 156 w 777"/>
                <a:gd name="T89" fmla="*/ 69 h 996"/>
                <a:gd name="T90" fmla="*/ 202 w 777"/>
                <a:gd name="T91" fmla="*/ 41 h 996"/>
                <a:gd name="T92" fmla="*/ 248 w 777"/>
                <a:gd name="T93" fmla="*/ 22 h 996"/>
                <a:gd name="T94" fmla="*/ 292 w 777"/>
                <a:gd name="T95" fmla="*/ 10 h 996"/>
                <a:gd name="T96" fmla="*/ 331 w 777"/>
                <a:gd name="T97" fmla="*/ 4 h 996"/>
                <a:gd name="T98" fmla="*/ 361 w 777"/>
                <a:gd name="T99" fmla="*/ 0 h 996"/>
                <a:gd name="T100" fmla="*/ 382 w 777"/>
                <a:gd name="T101" fmla="*/ 0 h 996"/>
                <a:gd name="T102" fmla="*/ 394 w 777"/>
                <a:gd name="T103" fmla="*/ 0 h 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777" h="996">
                  <a:moveTo>
                    <a:pt x="394" y="0"/>
                  </a:moveTo>
                  <a:lnTo>
                    <a:pt x="404" y="0"/>
                  </a:lnTo>
                  <a:lnTo>
                    <a:pt x="415" y="0"/>
                  </a:lnTo>
                  <a:lnTo>
                    <a:pt x="429" y="1"/>
                  </a:lnTo>
                  <a:lnTo>
                    <a:pt x="447" y="4"/>
                  </a:lnTo>
                  <a:lnTo>
                    <a:pt x="465" y="6"/>
                  </a:lnTo>
                  <a:lnTo>
                    <a:pt x="485" y="10"/>
                  </a:lnTo>
                  <a:lnTo>
                    <a:pt x="506" y="16"/>
                  </a:lnTo>
                  <a:lnTo>
                    <a:pt x="528" y="22"/>
                  </a:lnTo>
                  <a:lnTo>
                    <a:pt x="551" y="31"/>
                  </a:lnTo>
                  <a:lnTo>
                    <a:pt x="575" y="41"/>
                  </a:lnTo>
                  <a:lnTo>
                    <a:pt x="598" y="54"/>
                  </a:lnTo>
                  <a:lnTo>
                    <a:pt x="622" y="69"/>
                  </a:lnTo>
                  <a:lnTo>
                    <a:pt x="645" y="87"/>
                  </a:lnTo>
                  <a:lnTo>
                    <a:pt x="667" y="107"/>
                  </a:lnTo>
                  <a:lnTo>
                    <a:pt x="687" y="131"/>
                  </a:lnTo>
                  <a:lnTo>
                    <a:pt x="706" y="157"/>
                  </a:lnTo>
                  <a:lnTo>
                    <a:pt x="724" y="187"/>
                  </a:lnTo>
                  <a:lnTo>
                    <a:pt x="739" y="221"/>
                  </a:lnTo>
                  <a:lnTo>
                    <a:pt x="752" y="258"/>
                  </a:lnTo>
                  <a:lnTo>
                    <a:pt x="762" y="299"/>
                  </a:lnTo>
                  <a:lnTo>
                    <a:pt x="770" y="345"/>
                  </a:lnTo>
                  <a:lnTo>
                    <a:pt x="774" y="394"/>
                  </a:lnTo>
                  <a:lnTo>
                    <a:pt x="774" y="396"/>
                  </a:lnTo>
                  <a:lnTo>
                    <a:pt x="775" y="403"/>
                  </a:lnTo>
                  <a:lnTo>
                    <a:pt x="775" y="414"/>
                  </a:lnTo>
                  <a:lnTo>
                    <a:pt x="776" y="427"/>
                  </a:lnTo>
                  <a:lnTo>
                    <a:pt x="777" y="445"/>
                  </a:lnTo>
                  <a:lnTo>
                    <a:pt x="777" y="465"/>
                  </a:lnTo>
                  <a:lnTo>
                    <a:pt x="777" y="487"/>
                  </a:lnTo>
                  <a:lnTo>
                    <a:pt x="776" y="513"/>
                  </a:lnTo>
                  <a:lnTo>
                    <a:pt x="775" y="540"/>
                  </a:lnTo>
                  <a:lnTo>
                    <a:pt x="773" y="568"/>
                  </a:lnTo>
                  <a:lnTo>
                    <a:pt x="769" y="599"/>
                  </a:lnTo>
                  <a:lnTo>
                    <a:pt x="764" y="630"/>
                  </a:lnTo>
                  <a:lnTo>
                    <a:pt x="759" y="662"/>
                  </a:lnTo>
                  <a:lnTo>
                    <a:pt x="751" y="694"/>
                  </a:lnTo>
                  <a:lnTo>
                    <a:pt x="741" y="725"/>
                  </a:lnTo>
                  <a:lnTo>
                    <a:pt x="730" y="757"/>
                  </a:lnTo>
                  <a:lnTo>
                    <a:pt x="717" y="788"/>
                  </a:lnTo>
                  <a:lnTo>
                    <a:pt x="702" y="819"/>
                  </a:lnTo>
                  <a:lnTo>
                    <a:pt x="683" y="847"/>
                  </a:lnTo>
                  <a:lnTo>
                    <a:pt x="663" y="875"/>
                  </a:lnTo>
                  <a:lnTo>
                    <a:pt x="640" y="900"/>
                  </a:lnTo>
                  <a:lnTo>
                    <a:pt x="614" y="923"/>
                  </a:lnTo>
                  <a:lnTo>
                    <a:pt x="585" y="944"/>
                  </a:lnTo>
                  <a:lnTo>
                    <a:pt x="553" y="961"/>
                  </a:lnTo>
                  <a:lnTo>
                    <a:pt x="518" y="975"/>
                  </a:lnTo>
                  <a:lnTo>
                    <a:pt x="480" y="986"/>
                  </a:lnTo>
                  <a:lnTo>
                    <a:pt x="437" y="993"/>
                  </a:lnTo>
                  <a:lnTo>
                    <a:pt x="391" y="996"/>
                  </a:lnTo>
                  <a:lnTo>
                    <a:pt x="386" y="996"/>
                  </a:lnTo>
                  <a:lnTo>
                    <a:pt x="339" y="993"/>
                  </a:lnTo>
                  <a:lnTo>
                    <a:pt x="298" y="986"/>
                  </a:lnTo>
                  <a:lnTo>
                    <a:pt x="258" y="975"/>
                  </a:lnTo>
                  <a:lnTo>
                    <a:pt x="223" y="961"/>
                  </a:lnTo>
                  <a:lnTo>
                    <a:pt x="191" y="944"/>
                  </a:lnTo>
                  <a:lnTo>
                    <a:pt x="163" y="923"/>
                  </a:lnTo>
                  <a:lnTo>
                    <a:pt x="138" y="900"/>
                  </a:lnTo>
                  <a:lnTo>
                    <a:pt x="114" y="875"/>
                  </a:lnTo>
                  <a:lnTo>
                    <a:pt x="94" y="847"/>
                  </a:lnTo>
                  <a:lnTo>
                    <a:pt x="76" y="819"/>
                  </a:lnTo>
                  <a:lnTo>
                    <a:pt x="61" y="788"/>
                  </a:lnTo>
                  <a:lnTo>
                    <a:pt x="48" y="757"/>
                  </a:lnTo>
                  <a:lnTo>
                    <a:pt x="35" y="725"/>
                  </a:lnTo>
                  <a:lnTo>
                    <a:pt x="27" y="694"/>
                  </a:lnTo>
                  <a:lnTo>
                    <a:pt x="19" y="662"/>
                  </a:lnTo>
                  <a:lnTo>
                    <a:pt x="12" y="630"/>
                  </a:lnTo>
                  <a:lnTo>
                    <a:pt x="8" y="599"/>
                  </a:lnTo>
                  <a:lnTo>
                    <a:pt x="5" y="568"/>
                  </a:lnTo>
                  <a:lnTo>
                    <a:pt x="3" y="540"/>
                  </a:lnTo>
                  <a:lnTo>
                    <a:pt x="0" y="513"/>
                  </a:lnTo>
                  <a:lnTo>
                    <a:pt x="0" y="487"/>
                  </a:lnTo>
                  <a:lnTo>
                    <a:pt x="0" y="465"/>
                  </a:lnTo>
                  <a:lnTo>
                    <a:pt x="0" y="445"/>
                  </a:lnTo>
                  <a:lnTo>
                    <a:pt x="1" y="427"/>
                  </a:lnTo>
                  <a:lnTo>
                    <a:pt x="1" y="414"/>
                  </a:lnTo>
                  <a:lnTo>
                    <a:pt x="3" y="403"/>
                  </a:lnTo>
                  <a:lnTo>
                    <a:pt x="3" y="396"/>
                  </a:lnTo>
                  <a:lnTo>
                    <a:pt x="4" y="394"/>
                  </a:lnTo>
                  <a:lnTo>
                    <a:pt x="7" y="345"/>
                  </a:lnTo>
                  <a:lnTo>
                    <a:pt x="15" y="300"/>
                  </a:lnTo>
                  <a:lnTo>
                    <a:pt x="26" y="258"/>
                  </a:lnTo>
                  <a:lnTo>
                    <a:pt x="39" y="221"/>
                  </a:lnTo>
                  <a:lnTo>
                    <a:pt x="54" y="188"/>
                  </a:lnTo>
                  <a:lnTo>
                    <a:pt x="72" y="157"/>
                  </a:lnTo>
                  <a:lnTo>
                    <a:pt x="90" y="131"/>
                  </a:lnTo>
                  <a:lnTo>
                    <a:pt x="111" y="108"/>
                  </a:lnTo>
                  <a:lnTo>
                    <a:pt x="133" y="87"/>
                  </a:lnTo>
                  <a:lnTo>
                    <a:pt x="156" y="69"/>
                  </a:lnTo>
                  <a:lnTo>
                    <a:pt x="179" y="54"/>
                  </a:lnTo>
                  <a:lnTo>
                    <a:pt x="202" y="41"/>
                  </a:lnTo>
                  <a:lnTo>
                    <a:pt x="225" y="31"/>
                  </a:lnTo>
                  <a:lnTo>
                    <a:pt x="248" y="22"/>
                  </a:lnTo>
                  <a:lnTo>
                    <a:pt x="271" y="16"/>
                  </a:lnTo>
                  <a:lnTo>
                    <a:pt x="292" y="10"/>
                  </a:lnTo>
                  <a:lnTo>
                    <a:pt x="312" y="6"/>
                  </a:lnTo>
                  <a:lnTo>
                    <a:pt x="331" y="4"/>
                  </a:lnTo>
                  <a:lnTo>
                    <a:pt x="347" y="1"/>
                  </a:lnTo>
                  <a:lnTo>
                    <a:pt x="361" y="0"/>
                  </a:lnTo>
                  <a:lnTo>
                    <a:pt x="373" y="0"/>
                  </a:lnTo>
                  <a:lnTo>
                    <a:pt x="382" y="0"/>
                  </a:lnTo>
                  <a:lnTo>
                    <a:pt x="389" y="0"/>
                  </a:lnTo>
                  <a:lnTo>
                    <a:pt x="39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526"/>
            <p:cNvSpPr>
              <a:spLocks/>
            </p:cNvSpPr>
            <p:nvPr/>
          </p:nvSpPr>
          <p:spPr bwMode="auto">
            <a:xfrm>
              <a:off x="5353050" y="2293938"/>
              <a:ext cx="498475" cy="185738"/>
            </a:xfrm>
            <a:custGeom>
              <a:avLst/>
              <a:gdLst>
                <a:gd name="T0" fmla="*/ 966 w 3140"/>
                <a:gd name="T1" fmla="*/ 290 h 1168"/>
                <a:gd name="T2" fmla="*/ 905 w 3140"/>
                <a:gd name="T3" fmla="*/ 191 h 1168"/>
                <a:gd name="T4" fmla="*/ 883 w 3140"/>
                <a:gd name="T5" fmla="*/ 117 h 1168"/>
                <a:gd name="T6" fmla="*/ 888 w 3140"/>
                <a:gd name="T7" fmla="*/ 66 h 1168"/>
                <a:gd name="T8" fmla="*/ 912 w 3140"/>
                <a:gd name="T9" fmla="*/ 32 h 1168"/>
                <a:gd name="T10" fmla="*/ 947 w 3140"/>
                <a:gd name="T11" fmla="*/ 12 h 1168"/>
                <a:gd name="T12" fmla="*/ 982 w 3140"/>
                <a:gd name="T13" fmla="*/ 2 h 1168"/>
                <a:gd name="T14" fmla="*/ 1011 w 3140"/>
                <a:gd name="T15" fmla="*/ 0 h 1168"/>
                <a:gd name="T16" fmla="*/ 1026 w 3140"/>
                <a:gd name="T17" fmla="*/ 0 h 1168"/>
                <a:gd name="T18" fmla="*/ 1055 w 3140"/>
                <a:gd name="T19" fmla="*/ 3 h 1168"/>
                <a:gd name="T20" fmla="*/ 1090 w 3140"/>
                <a:gd name="T21" fmla="*/ 12 h 1168"/>
                <a:gd name="T22" fmla="*/ 1125 w 3140"/>
                <a:gd name="T23" fmla="*/ 32 h 1168"/>
                <a:gd name="T24" fmla="*/ 1149 w 3140"/>
                <a:gd name="T25" fmla="*/ 66 h 1168"/>
                <a:gd name="T26" fmla="*/ 1154 w 3140"/>
                <a:gd name="T27" fmla="*/ 117 h 1168"/>
                <a:gd name="T28" fmla="*/ 1131 w 3140"/>
                <a:gd name="T29" fmla="*/ 191 h 1168"/>
                <a:gd name="T30" fmla="*/ 1072 w 3140"/>
                <a:gd name="T31" fmla="*/ 290 h 1168"/>
                <a:gd name="T32" fmla="*/ 1379 w 3140"/>
                <a:gd name="T33" fmla="*/ 1 h 1168"/>
                <a:gd name="T34" fmla="*/ 1419 w 3140"/>
                <a:gd name="T35" fmla="*/ 20 h 1168"/>
                <a:gd name="T36" fmla="*/ 1494 w 3140"/>
                <a:gd name="T37" fmla="*/ 59 h 1168"/>
                <a:gd name="T38" fmla="*/ 1596 w 3140"/>
                <a:gd name="T39" fmla="*/ 114 h 1168"/>
                <a:gd name="T40" fmla="*/ 1713 w 3140"/>
                <a:gd name="T41" fmla="*/ 180 h 1168"/>
                <a:gd name="T42" fmla="*/ 1837 w 3140"/>
                <a:gd name="T43" fmla="*/ 253 h 1168"/>
                <a:gd name="T44" fmla="*/ 1923 w 3140"/>
                <a:gd name="T45" fmla="*/ 279 h 1168"/>
                <a:gd name="T46" fmla="*/ 1992 w 3140"/>
                <a:gd name="T47" fmla="*/ 242 h 1168"/>
                <a:gd name="T48" fmla="*/ 2027 w 3140"/>
                <a:gd name="T49" fmla="*/ 225 h 1168"/>
                <a:gd name="T50" fmla="*/ 2277 w 3140"/>
                <a:gd name="T51" fmla="*/ 458 h 1168"/>
                <a:gd name="T52" fmla="*/ 2226 w 3140"/>
                <a:gd name="T53" fmla="*/ 371 h 1168"/>
                <a:gd name="T54" fmla="*/ 2209 w 3140"/>
                <a:gd name="T55" fmla="*/ 309 h 1168"/>
                <a:gd name="T56" fmla="*/ 2219 w 3140"/>
                <a:gd name="T57" fmla="*/ 267 h 1168"/>
                <a:gd name="T58" fmla="*/ 2244 w 3140"/>
                <a:gd name="T59" fmla="*/ 241 h 1168"/>
                <a:gd name="T60" fmla="*/ 2276 w 3140"/>
                <a:gd name="T61" fmla="*/ 228 h 1168"/>
                <a:gd name="T62" fmla="*/ 2306 w 3140"/>
                <a:gd name="T63" fmla="*/ 224 h 1168"/>
                <a:gd name="T64" fmla="*/ 2320 w 3140"/>
                <a:gd name="T65" fmla="*/ 224 h 1168"/>
                <a:gd name="T66" fmla="*/ 2341 w 3140"/>
                <a:gd name="T67" fmla="*/ 225 h 1168"/>
                <a:gd name="T68" fmla="*/ 2373 w 3140"/>
                <a:gd name="T69" fmla="*/ 233 h 1168"/>
                <a:gd name="T70" fmla="*/ 2403 w 3140"/>
                <a:gd name="T71" fmla="*/ 249 h 1168"/>
                <a:gd name="T72" fmla="*/ 2424 w 3140"/>
                <a:gd name="T73" fmla="*/ 280 h 1168"/>
                <a:gd name="T74" fmla="*/ 2427 w 3140"/>
                <a:gd name="T75" fmla="*/ 328 h 1168"/>
                <a:gd name="T76" fmla="*/ 2400 w 3140"/>
                <a:gd name="T77" fmla="*/ 397 h 1168"/>
                <a:gd name="T78" fmla="*/ 2453 w 3140"/>
                <a:gd name="T79" fmla="*/ 716 h 1168"/>
                <a:gd name="T80" fmla="*/ 2617 w 3140"/>
                <a:gd name="T81" fmla="*/ 228 h 1168"/>
                <a:gd name="T82" fmla="*/ 2666 w 3140"/>
                <a:gd name="T83" fmla="*/ 252 h 1168"/>
                <a:gd name="T84" fmla="*/ 2743 w 3140"/>
                <a:gd name="T85" fmla="*/ 292 h 1168"/>
                <a:gd name="T86" fmla="*/ 2839 w 3140"/>
                <a:gd name="T87" fmla="*/ 345 h 1168"/>
                <a:gd name="T88" fmla="*/ 2945 w 3140"/>
                <a:gd name="T89" fmla="*/ 407 h 1168"/>
                <a:gd name="T90" fmla="*/ 3053 w 3140"/>
                <a:gd name="T91" fmla="*/ 485 h 1168"/>
                <a:gd name="T92" fmla="*/ 3116 w 3140"/>
                <a:gd name="T93" fmla="*/ 579 h 1168"/>
                <a:gd name="T94" fmla="*/ 3138 w 3140"/>
                <a:gd name="T95" fmla="*/ 689 h 1168"/>
                <a:gd name="T96" fmla="*/ 0 w 3140"/>
                <a:gd name="T97" fmla="*/ 1168 h 1168"/>
                <a:gd name="T98" fmla="*/ 6 w 3140"/>
                <a:gd name="T99" fmla="*/ 536 h 1168"/>
                <a:gd name="T100" fmla="*/ 39 w 3140"/>
                <a:gd name="T101" fmla="*/ 419 h 1168"/>
                <a:gd name="T102" fmla="*/ 116 w 3140"/>
                <a:gd name="T103" fmla="*/ 317 h 1168"/>
                <a:gd name="T104" fmla="*/ 240 w 3140"/>
                <a:gd name="T105" fmla="*/ 228 h 1168"/>
                <a:gd name="T106" fmla="*/ 362 w 3140"/>
                <a:gd name="T107" fmla="*/ 157 h 1168"/>
                <a:gd name="T108" fmla="*/ 476 w 3140"/>
                <a:gd name="T109" fmla="*/ 94 h 1168"/>
                <a:gd name="T110" fmla="*/ 571 w 3140"/>
                <a:gd name="T111" fmla="*/ 44 h 1168"/>
                <a:gd name="T112" fmla="*/ 634 w 3140"/>
                <a:gd name="T113" fmla="*/ 12 h 1168"/>
                <a:gd name="T114" fmla="*/ 658 w 3140"/>
                <a:gd name="T115" fmla="*/ 0 h 1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140" h="1168">
                  <a:moveTo>
                    <a:pt x="658" y="0"/>
                  </a:moveTo>
                  <a:lnTo>
                    <a:pt x="852" y="609"/>
                  </a:lnTo>
                  <a:lnTo>
                    <a:pt x="966" y="290"/>
                  </a:lnTo>
                  <a:lnTo>
                    <a:pt x="940" y="254"/>
                  </a:lnTo>
                  <a:lnTo>
                    <a:pt x="921" y="222"/>
                  </a:lnTo>
                  <a:lnTo>
                    <a:pt x="905" y="191"/>
                  </a:lnTo>
                  <a:lnTo>
                    <a:pt x="894" y="163"/>
                  </a:lnTo>
                  <a:lnTo>
                    <a:pt x="887" y="139"/>
                  </a:lnTo>
                  <a:lnTo>
                    <a:pt x="883" y="117"/>
                  </a:lnTo>
                  <a:lnTo>
                    <a:pt x="882" y="98"/>
                  </a:lnTo>
                  <a:lnTo>
                    <a:pt x="883" y="81"/>
                  </a:lnTo>
                  <a:lnTo>
                    <a:pt x="888" y="66"/>
                  </a:lnTo>
                  <a:lnTo>
                    <a:pt x="894" y="53"/>
                  </a:lnTo>
                  <a:lnTo>
                    <a:pt x="903" y="42"/>
                  </a:lnTo>
                  <a:lnTo>
                    <a:pt x="912" y="32"/>
                  </a:lnTo>
                  <a:lnTo>
                    <a:pt x="923" y="24"/>
                  </a:lnTo>
                  <a:lnTo>
                    <a:pt x="935" y="18"/>
                  </a:lnTo>
                  <a:lnTo>
                    <a:pt x="947" y="12"/>
                  </a:lnTo>
                  <a:lnTo>
                    <a:pt x="959" y="8"/>
                  </a:lnTo>
                  <a:lnTo>
                    <a:pt x="971" y="4"/>
                  </a:lnTo>
                  <a:lnTo>
                    <a:pt x="982" y="2"/>
                  </a:lnTo>
                  <a:lnTo>
                    <a:pt x="993" y="1"/>
                  </a:lnTo>
                  <a:lnTo>
                    <a:pt x="1003" y="0"/>
                  </a:lnTo>
                  <a:lnTo>
                    <a:pt x="1011" y="0"/>
                  </a:lnTo>
                  <a:lnTo>
                    <a:pt x="1017" y="0"/>
                  </a:lnTo>
                  <a:lnTo>
                    <a:pt x="1019" y="0"/>
                  </a:lnTo>
                  <a:lnTo>
                    <a:pt x="1026" y="0"/>
                  </a:lnTo>
                  <a:lnTo>
                    <a:pt x="1034" y="0"/>
                  </a:lnTo>
                  <a:lnTo>
                    <a:pt x="1044" y="1"/>
                  </a:lnTo>
                  <a:lnTo>
                    <a:pt x="1055" y="3"/>
                  </a:lnTo>
                  <a:lnTo>
                    <a:pt x="1066" y="5"/>
                  </a:lnTo>
                  <a:lnTo>
                    <a:pt x="1078" y="9"/>
                  </a:lnTo>
                  <a:lnTo>
                    <a:pt x="1090" y="12"/>
                  </a:lnTo>
                  <a:lnTo>
                    <a:pt x="1102" y="18"/>
                  </a:lnTo>
                  <a:lnTo>
                    <a:pt x="1114" y="24"/>
                  </a:lnTo>
                  <a:lnTo>
                    <a:pt x="1125" y="32"/>
                  </a:lnTo>
                  <a:lnTo>
                    <a:pt x="1135" y="42"/>
                  </a:lnTo>
                  <a:lnTo>
                    <a:pt x="1142" y="53"/>
                  </a:lnTo>
                  <a:lnTo>
                    <a:pt x="1149" y="66"/>
                  </a:lnTo>
                  <a:lnTo>
                    <a:pt x="1153" y="81"/>
                  </a:lnTo>
                  <a:lnTo>
                    <a:pt x="1156" y="99"/>
                  </a:lnTo>
                  <a:lnTo>
                    <a:pt x="1154" y="117"/>
                  </a:lnTo>
                  <a:lnTo>
                    <a:pt x="1150" y="139"/>
                  </a:lnTo>
                  <a:lnTo>
                    <a:pt x="1142" y="163"/>
                  </a:lnTo>
                  <a:lnTo>
                    <a:pt x="1131" y="191"/>
                  </a:lnTo>
                  <a:lnTo>
                    <a:pt x="1116" y="222"/>
                  </a:lnTo>
                  <a:lnTo>
                    <a:pt x="1096" y="254"/>
                  </a:lnTo>
                  <a:lnTo>
                    <a:pt x="1072" y="290"/>
                  </a:lnTo>
                  <a:lnTo>
                    <a:pt x="1184" y="610"/>
                  </a:lnTo>
                  <a:lnTo>
                    <a:pt x="1377" y="0"/>
                  </a:lnTo>
                  <a:lnTo>
                    <a:pt x="1379" y="1"/>
                  </a:lnTo>
                  <a:lnTo>
                    <a:pt x="1388" y="5"/>
                  </a:lnTo>
                  <a:lnTo>
                    <a:pt x="1401" y="12"/>
                  </a:lnTo>
                  <a:lnTo>
                    <a:pt x="1419" y="20"/>
                  </a:lnTo>
                  <a:lnTo>
                    <a:pt x="1440" y="31"/>
                  </a:lnTo>
                  <a:lnTo>
                    <a:pt x="1465" y="44"/>
                  </a:lnTo>
                  <a:lnTo>
                    <a:pt x="1494" y="59"/>
                  </a:lnTo>
                  <a:lnTo>
                    <a:pt x="1525" y="76"/>
                  </a:lnTo>
                  <a:lnTo>
                    <a:pt x="1559" y="94"/>
                  </a:lnTo>
                  <a:lnTo>
                    <a:pt x="1596" y="114"/>
                  </a:lnTo>
                  <a:lnTo>
                    <a:pt x="1634" y="135"/>
                  </a:lnTo>
                  <a:lnTo>
                    <a:pt x="1674" y="157"/>
                  </a:lnTo>
                  <a:lnTo>
                    <a:pt x="1713" y="180"/>
                  </a:lnTo>
                  <a:lnTo>
                    <a:pt x="1755" y="204"/>
                  </a:lnTo>
                  <a:lnTo>
                    <a:pt x="1795" y="228"/>
                  </a:lnTo>
                  <a:lnTo>
                    <a:pt x="1837" y="253"/>
                  </a:lnTo>
                  <a:lnTo>
                    <a:pt x="1867" y="274"/>
                  </a:lnTo>
                  <a:lnTo>
                    <a:pt x="1894" y="294"/>
                  </a:lnTo>
                  <a:lnTo>
                    <a:pt x="1923" y="279"/>
                  </a:lnTo>
                  <a:lnTo>
                    <a:pt x="1948" y="264"/>
                  </a:lnTo>
                  <a:lnTo>
                    <a:pt x="1972" y="252"/>
                  </a:lnTo>
                  <a:lnTo>
                    <a:pt x="1992" y="242"/>
                  </a:lnTo>
                  <a:lnTo>
                    <a:pt x="2008" y="235"/>
                  </a:lnTo>
                  <a:lnTo>
                    <a:pt x="2020" y="228"/>
                  </a:lnTo>
                  <a:lnTo>
                    <a:pt x="2027" y="225"/>
                  </a:lnTo>
                  <a:lnTo>
                    <a:pt x="2030" y="224"/>
                  </a:lnTo>
                  <a:lnTo>
                    <a:pt x="2186" y="716"/>
                  </a:lnTo>
                  <a:lnTo>
                    <a:pt x="2277" y="458"/>
                  </a:lnTo>
                  <a:lnTo>
                    <a:pt x="2255" y="427"/>
                  </a:lnTo>
                  <a:lnTo>
                    <a:pt x="2239" y="397"/>
                  </a:lnTo>
                  <a:lnTo>
                    <a:pt x="2226" y="371"/>
                  </a:lnTo>
                  <a:lnTo>
                    <a:pt x="2217" y="348"/>
                  </a:lnTo>
                  <a:lnTo>
                    <a:pt x="2211" y="327"/>
                  </a:lnTo>
                  <a:lnTo>
                    <a:pt x="2209" y="309"/>
                  </a:lnTo>
                  <a:lnTo>
                    <a:pt x="2210" y="293"/>
                  </a:lnTo>
                  <a:lnTo>
                    <a:pt x="2214" y="279"/>
                  </a:lnTo>
                  <a:lnTo>
                    <a:pt x="2219" y="267"/>
                  </a:lnTo>
                  <a:lnTo>
                    <a:pt x="2226" y="257"/>
                  </a:lnTo>
                  <a:lnTo>
                    <a:pt x="2234" y="249"/>
                  </a:lnTo>
                  <a:lnTo>
                    <a:pt x="2244" y="241"/>
                  </a:lnTo>
                  <a:lnTo>
                    <a:pt x="2255" y="236"/>
                  </a:lnTo>
                  <a:lnTo>
                    <a:pt x="2265" y="231"/>
                  </a:lnTo>
                  <a:lnTo>
                    <a:pt x="2276" y="228"/>
                  </a:lnTo>
                  <a:lnTo>
                    <a:pt x="2287" y="226"/>
                  </a:lnTo>
                  <a:lnTo>
                    <a:pt x="2297" y="225"/>
                  </a:lnTo>
                  <a:lnTo>
                    <a:pt x="2306" y="224"/>
                  </a:lnTo>
                  <a:lnTo>
                    <a:pt x="2312" y="224"/>
                  </a:lnTo>
                  <a:lnTo>
                    <a:pt x="2318" y="224"/>
                  </a:lnTo>
                  <a:lnTo>
                    <a:pt x="2320" y="224"/>
                  </a:lnTo>
                  <a:lnTo>
                    <a:pt x="2326" y="224"/>
                  </a:lnTo>
                  <a:lnTo>
                    <a:pt x="2332" y="224"/>
                  </a:lnTo>
                  <a:lnTo>
                    <a:pt x="2341" y="225"/>
                  </a:lnTo>
                  <a:lnTo>
                    <a:pt x="2351" y="227"/>
                  </a:lnTo>
                  <a:lnTo>
                    <a:pt x="2362" y="229"/>
                  </a:lnTo>
                  <a:lnTo>
                    <a:pt x="2373" y="233"/>
                  </a:lnTo>
                  <a:lnTo>
                    <a:pt x="2384" y="237"/>
                  </a:lnTo>
                  <a:lnTo>
                    <a:pt x="2394" y="242"/>
                  </a:lnTo>
                  <a:lnTo>
                    <a:pt x="2403" y="249"/>
                  </a:lnTo>
                  <a:lnTo>
                    <a:pt x="2412" y="258"/>
                  </a:lnTo>
                  <a:lnTo>
                    <a:pt x="2419" y="268"/>
                  </a:lnTo>
                  <a:lnTo>
                    <a:pt x="2424" y="280"/>
                  </a:lnTo>
                  <a:lnTo>
                    <a:pt x="2428" y="293"/>
                  </a:lnTo>
                  <a:lnTo>
                    <a:pt x="2429" y="309"/>
                  </a:lnTo>
                  <a:lnTo>
                    <a:pt x="2427" y="328"/>
                  </a:lnTo>
                  <a:lnTo>
                    <a:pt x="2421" y="348"/>
                  </a:lnTo>
                  <a:lnTo>
                    <a:pt x="2412" y="372"/>
                  </a:lnTo>
                  <a:lnTo>
                    <a:pt x="2400" y="397"/>
                  </a:lnTo>
                  <a:lnTo>
                    <a:pt x="2383" y="427"/>
                  </a:lnTo>
                  <a:lnTo>
                    <a:pt x="2362" y="458"/>
                  </a:lnTo>
                  <a:lnTo>
                    <a:pt x="2453" y="716"/>
                  </a:lnTo>
                  <a:lnTo>
                    <a:pt x="2608" y="224"/>
                  </a:lnTo>
                  <a:lnTo>
                    <a:pt x="2611" y="225"/>
                  </a:lnTo>
                  <a:lnTo>
                    <a:pt x="2617" y="228"/>
                  </a:lnTo>
                  <a:lnTo>
                    <a:pt x="2630" y="234"/>
                  </a:lnTo>
                  <a:lnTo>
                    <a:pt x="2646" y="242"/>
                  </a:lnTo>
                  <a:lnTo>
                    <a:pt x="2666" y="252"/>
                  </a:lnTo>
                  <a:lnTo>
                    <a:pt x="2688" y="264"/>
                  </a:lnTo>
                  <a:lnTo>
                    <a:pt x="2714" y="277"/>
                  </a:lnTo>
                  <a:lnTo>
                    <a:pt x="2743" y="292"/>
                  </a:lnTo>
                  <a:lnTo>
                    <a:pt x="2773" y="308"/>
                  </a:lnTo>
                  <a:lnTo>
                    <a:pt x="2805" y="327"/>
                  </a:lnTo>
                  <a:lnTo>
                    <a:pt x="2839" y="345"/>
                  </a:lnTo>
                  <a:lnTo>
                    <a:pt x="2873" y="365"/>
                  </a:lnTo>
                  <a:lnTo>
                    <a:pt x="2908" y="385"/>
                  </a:lnTo>
                  <a:lnTo>
                    <a:pt x="2945" y="407"/>
                  </a:lnTo>
                  <a:lnTo>
                    <a:pt x="2980" y="429"/>
                  </a:lnTo>
                  <a:lnTo>
                    <a:pt x="3019" y="456"/>
                  </a:lnTo>
                  <a:lnTo>
                    <a:pt x="3053" y="485"/>
                  </a:lnTo>
                  <a:lnTo>
                    <a:pt x="3080" y="514"/>
                  </a:lnTo>
                  <a:lnTo>
                    <a:pt x="3099" y="546"/>
                  </a:lnTo>
                  <a:lnTo>
                    <a:pt x="3116" y="579"/>
                  </a:lnTo>
                  <a:lnTo>
                    <a:pt x="3127" y="613"/>
                  </a:lnTo>
                  <a:lnTo>
                    <a:pt x="3133" y="649"/>
                  </a:lnTo>
                  <a:lnTo>
                    <a:pt x="3138" y="689"/>
                  </a:lnTo>
                  <a:lnTo>
                    <a:pt x="3140" y="731"/>
                  </a:lnTo>
                  <a:lnTo>
                    <a:pt x="3140" y="1168"/>
                  </a:lnTo>
                  <a:lnTo>
                    <a:pt x="0" y="1168"/>
                  </a:lnTo>
                  <a:lnTo>
                    <a:pt x="0" y="627"/>
                  </a:lnTo>
                  <a:lnTo>
                    <a:pt x="2" y="580"/>
                  </a:lnTo>
                  <a:lnTo>
                    <a:pt x="6" y="536"/>
                  </a:lnTo>
                  <a:lnTo>
                    <a:pt x="14" y="496"/>
                  </a:lnTo>
                  <a:lnTo>
                    <a:pt x="25" y="456"/>
                  </a:lnTo>
                  <a:lnTo>
                    <a:pt x="39" y="419"/>
                  </a:lnTo>
                  <a:lnTo>
                    <a:pt x="59" y="384"/>
                  </a:lnTo>
                  <a:lnTo>
                    <a:pt x="84" y="350"/>
                  </a:lnTo>
                  <a:lnTo>
                    <a:pt x="116" y="317"/>
                  </a:lnTo>
                  <a:lnTo>
                    <a:pt x="154" y="285"/>
                  </a:lnTo>
                  <a:lnTo>
                    <a:pt x="199" y="253"/>
                  </a:lnTo>
                  <a:lnTo>
                    <a:pt x="240" y="228"/>
                  </a:lnTo>
                  <a:lnTo>
                    <a:pt x="281" y="204"/>
                  </a:lnTo>
                  <a:lnTo>
                    <a:pt x="321" y="180"/>
                  </a:lnTo>
                  <a:lnTo>
                    <a:pt x="362" y="157"/>
                  </a:lnTo>
                  <a:lnTo>
                    <a:pt x="402" y="135"/>
                  </a:lnTo>
                  <a:lnTo>
                    <a:pt x="440" y="114"/>
                  </a:lnTo>
                  <a:lnTo>
                    <a:pt x="476" y="94"/>
                  </a:lnTo>
                  <a:lnTo>
                    <a:pt x="510" y="76"/>
                  </a:lnTo>
                  <a:lnTo>
                    <a:pt x="542" y="59"/>
                  </a:lnTo>
                  <a:lnTo>
                    <a:pt x="571" y="44"/>
                  </a:lnTo>
                  <a:lnTo>
                    <a:pt x="596" y="31"/>
                  </a:lnTo>
                  <a:lnTo>
                    <a:pt x="617" y="20"/>
                  </a:lnTo>
                  <a:lnTo>
                    <a:pt x="634" y="12"/>
                  </a:lnTo>
                  <a:lnTo>
                    <a:pt x="647" y="5"/>
                  </a:lnTo>
                  <a:lnTo>
                    <a:pt x="655" y="1"/>
                  </a:lnTo>
                  <a:lnTo>
                    <a:pt x="6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527"/>
            <p:cNvSpPr>
              <a:spLocks noEditPoints="1"/>
            </p:cNvSpPr>
            <p:nvPr/>
          </p:nvSpPr>
          <p:spPr bwMode="auto">
            <a:xfrm>
              <a:off x="5613400" y="1906588"/>
              <a:ext cx="212725" cy="214313"/>
            </a:xfrm>
            <a:custGeom>
              <a:avLst/>
              <a:gdLst>
                <a:gd name="T0" fmla="*/ 562 w 1345"/>
                <a:gd name="T1" fmla="*/ 342 h 1346"/>
                <a:gd name="T2" fmla="*/ 433 w 1345"/>
                <a:gd name="T3" fmla="*/ 440 h 1346"/>
                <a:gd name="T4" fmla="*/ 376 w 1345"/>
                <a:gd name="T5" fmla="*/ 555 h 1346"/>
                <a:gd name="T6" fmla="*/ 276 w 1345"/>
                <a:gd name="T7" fmla="*/ 577 h 1346"/>
                <a:gd name="T8" fmla="*/ 299 w 1345"/>
                <a:gd name="T9" fmla="*/ 650 h 1346"/>
                <a:gd name="T10" fmla="*/ 287 w 1345"/>
                <a:gd name="T11" fmla="*/ 692 h 1346"/>
                <a:gd name="T12" fmla="*/ 276 w 1345"/>
                <a:gd name="T13" fmla="*/ 761 h 1346"/>
                <a:gd name="T14" fmla="*/ 372 w 1345"/>
                <a:gd name="T15" fmla="*/ 784 h 1346"/>
                <a:gd name="T16" fmla="*/ 428 w 1345"/>
                <a:gd name="T17" fmla="*/ 907 h 1346"/>
                <a:gd name="T18" fmla="*/ 544 w 1345"/>
                <a:gd name="T19" fmla="*/ 1006 h 1346"/>
                <a:gd name="T20" fmla="*/ 722 w 1345"/>
                <a:gd name="T21" fmla="*/ 1040 h 1346"/>
                <a:gd name="T22" fmla="*/ 875 w 1345"/>
                <a:gd name="T23" fmla="*/ 1003 h 1346"/>
                <a:gd name="T24" fmla="*/ 892 w 1345"/>
                <a:gd name="T25" fmla="*/ 962 h 1346"/>
                <a:gd name="T26" fmla="*/ 852 w 1345"/>
                <a:gd name="T27" fmla="*/ 885 h 1346"/>
                <a:gd name="T28" fmla="*/ 757 w 1345"/>
                <a:gd name="T29" fmla="*/ 902 h 1346"/>
                <a:gd name="T30" fmla="*/ 616 w 1345"/>
                <a:gd name="T31" fmla="*/ 899 h 1346"/>
                <a:gd name="T32" fmla="*/ 533 w 1345"/>
                <a:gd name="T33" fmla="*/ 834 h 1346"/>
                <a:gd name="T34" fmla="*/ 678 w 1345"/>
                <a:gd name="T35" fmla="*/ 781 h 1346"/>
                <a:gd name="T36" fmla="*/ 686 w 1345"/>
                <a:gd name="T37" fmla="*/ 701 h 1346"/>
                <a:gd name="T38" fmla="*/ 495 w 1345"/>
                <a:gd name="T39" fmla="*/ 650 h 1346"/>
                <a:gd name="T40" fmla="*/ 689 w 1345"/>
                <a:gd name="T41" fmla="*/ 628 h 1346"/>
                <a:gd name="T42" fmla="*/ 667 w 1345"/>
                <a:gd name="T43" fmla="*/ 556 h 1346"/>
                <a:gd name="T44" fmla="*/ 542 w 1345"/>
                <a:gd name="T45" fmla="*/ 509 h 1346"/>
                <a:gd name="T46" fmla="*/ 642 w 1345"/>
                <a:gd name="T47" fmla="*/ 452 h 1346"/>
                <a:gd name="T48" fmla="*/ 794 w 1345"/>
                <a:gd name="T49" fmla="*/ 463 h 1346"/>
                <a:gd name="T50" fmla="*/ 860 w 1345"/>
                <a:gd name="T51" fmla="*/ 465 h 1346"/>
                <a:gd name="T52" fmla="*/ 895 w 1345"/>
                <a:gd name="T53" fmla="*/ 383 h 1346"/>
                <a:gd name="T54" fmla="*/ 873 w 1345"/>
                <a:gd name="T55" fmla="*/ 352 h 1346"/>
                <a:gd name="T56" fmla="*/ 777 w 1345"/>
                <a:gd name="T57" fmla="*/ 323 h 1346"/>
                <a:gd name="T58" fmla="*/ 729 w 1345"/>
                <a:gd name="T59" fmla="*/ 2 h 1346"/>
                <a:gd name="T60" fmla="*/ 951 w 1345"/>
                <a:gd name="T61" fmla="*/ 62 h 1346"/>
                <a:gd name="T62" fmla="*/ 1148 w 1345"/>
                <a:gd name="T63" fmla="*/ 198 h 1346"/>
                <a:gd name="T64" fmla="*/ 1284 w 1345"/>
                <a:gd name="T65" fmla="*/ 393 h 1346"/>
                <a:gd name="T66" fmla="*/ 1342 w 1345"/>
                <a:gd name="T67" fmla="*/ 615 h 1346"/>
                <a:gd name="T68" fmla="*/ 1323 w 1345"/>
                <a:gd name="T69" fmla="*/ 844 h 1346"/>
                <a:gd name="T70" fmla="*/ 1226 w 1345"/>
                <a:gd name="T71" fmla="*/ 1055 h 1346"/>
                <a:gd name="T72" fmla="*/ 1053 w 1345"/>
                <a:gd name="T73" fmla="*/ 1228 h 1346"/>
                <a:gd name="T74" fmla="*/ 838 w 1345"/>
                <a:gd name="T75" fmla="*/ 1324 h 1346"/>
                <a:gd name="T76" fmla="*/ 608 w 1345"/>
                <a:gd name="T77" fmla="*/ 1343 h 1346"/>
                <a:gd name="T78" fmla="*/ 384 w 1345"/>
                <a:gd name="T79" fmla="*/ 1281 h 1346"/>
                <a:gd name="T80" fmla="*/ 241 w 1345"/>
                <a:gd name="T81" fmla="*/ 1302 h 1346"/>
                <a:gd name="T82" fmla="*/ 78 w 1345"/>
                <a:gd name="T83" fmla="*/ 1333 h 1346"/>
                <a:gd name="T84" fmla="*/ 22 w 1345"/>
                <a:gd name="T85" fmla="*/ 1307 h 1346"/>
                <a:gd name="T86" fmla="*/ 64 w 1345"/>
                <a:gd name="T87" fmla="*/ 1263 h 1346"/>
                <a:gd name="T88" fmla="*/ 148 w 1345"/>
                <a:gd name="T89" fmla="*/ 1173 h 1346"/>
                <a:gd name="T90" fmla="*/ 129 w 1345"/>
                <a:gd name="T91" fmla="*/ 1071 h 1346"/>
                <a:gd name="T92" fmla="*/ 25 w 1345"/>
                <a:gd name="T93" fmla="*/ 857 h 1346"/>
                <a:gd name="T94" fmla="*/ 1 w 1345"/>
                <a:gd name="T95" fmla="*/ 624 h 1346"/>
                <a:gd name="T96" fmla="*/ 58 w 1345"/>
                <a:gd name="T97" fmla="*/ 397 h 1346"/>
                <a:gd name="T98" fmla="*/ 196 w 1345"/>
                <a:gd name="T99" fmla="*/ 198 h 1346"/>
                <a:gd name="T100" fmla="*/ 391 w 1345"/>
                <a:gd name="T101" fmla="*/ 62 h 1346"/>
                <a:gd name="T102" fmla="*/ 614 w 1345"/>
                <a:gd name="T103" fmla="*/ 2 h 1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45" h="1346">
                  <a:moveTo>
                    <a:pt x="686" y="316"/>
                  </a:moveTo>
                  <a:lnTo>
                    <a:pt x="639" y="322"/>
                  </a:lnTo>
                  <a:lnTo>
                    <a:pt x="600" y="330"/>
                  </a:lnTo>
                  <a:lnTo>
                    <a:pt x="562" y="342"/>
                  </a:lnTo>
                  <a:lnTo>
                    <a:pt x="525" y="360"/>
                  </a:lnTo>
                  <a:lnTo>
                    <a:pt x="491" y="383"/>
                  </a:lnTo>
                  <a:lnTo>
                    <a:pt x="459" y="409"/>
                  </a:lnTo>
                  <a:lnTo>
                    <a:pt x="433" y="440"/>
                  </a:lnTo>
                  <a:lnTo>
                    <a:pt x="411" y="473"/>
                  </a:lnTo>
                  <a:lnTo>
                    <a:pt x="394" y="509"/>
                  </a:lnTo>
                  <a:lnTo>
                    <a:pt x="379" y="547"/>
                  </a:lnTo>
                  <a:lnTo>
                    <a:pt x="376" y="555"/>
                  </a:lnTo>
                  <a:lnTo>
                    <a:pt x="299" y="555"/>
                  </a:lnTo>
                  <a:lnTo>
                    <a:pt x="287" y="558"/>
                  </a:lnTo>
                  <a:lnTo>
                    <a:pt x="279" y="566"/>
                  </a:lnTo>
                  <a:lnTo>
                    <a:pt x="276" y="577"/>
                  </a:lnTo>
                  <a:lnTo>
                    <a:pt x="276" y="628"/>
                  </a:lnTo>
                  <a:lnTo>
                    <a:pt x="279" y="639"/>
                  </a:lnTo>
                  <a:lnTo>
                    <a:pt x="287" y="646"/>
                  </a:lnTo>
                  <a:lnTo>
                    <a:pt x="299" y="650"/>
                  </a:lnTo>
                  <a:lnTo>
                    <a:pt x="360" y="650"/>
                  </a:lnTo>
                  <a:lnTo>
                    <a:pt x="360" y="689"/>
                  </a:lnTo>
                  <a:lnTo>
                    <a:pt x="299" y="689"/>
                  </a:lnTo>
                  <a:lnTo>
                    <a:pt x="287" y="692"/>
                  </a:lnTo>
                  <a:lnTo>
                    <a:pt x="279" y="700"/>
                  </a:lnTo>
                  <a:lnTo>
                    <a:pt x="276" y="712"/>
                  </a:lnTo>
                  <a:lnTo>
                    <a:pt x="276" y="712"/>
                  </a:lnTo>
                  <a:lnTo>
                    <a:pt x="276" y="761"/>
                  </a:lnTo>
                  <a:lnTo>
                    <a:pt x="279" y="773"/>
                  </a:lnTo>
                  <a:lnTo>
                    <a:pt x="287" y="781"/>
                  </a:lnTo>
                  <a:lnTo>
                    <a:pt x="298" y="784"/>
                  </a:lnTo>
                  <a:lnTo>
                    <a:pt x="372" y="784"/>
                  </a:lnTo>
                  <a:lnTo>
                    <a:pt x="379" y="811"/>
                  </a:lnTo>
                  <a:lnTo>
                    <a:pt x="388" y="837"/>
                  </a:lnTo>
                  <a:lnTo>
                    <a:pt x="407" y="874"/>
                  </a:lnTo>
                  <a:lnTo>
                    <a:pt x="428" y="907"/>
                  </a:lnTo>
                  <a:lnTo>
                    <a:pt x="451" y="938"/>
                  </a:lnTo>
                  <a:lnTo>
                    <a:pt x="478" y="964"/>
                  </a:lnTo>
                  <a:lnTo>
                    <a:pt x="510" y="987"/>
                  </a:lnTo>
                  <a:lnTo>
                    <a:pt x="544" y="1006"/>
                  </a:lnTo>
                  <a:lnTo>
                    <a:pt x="582" y="1021"/>
                  </a:lnTo>
                  <a:lnTo>
                    <a:pt x="628" y="1033"/>
                  </a:lnTo>
                  <a:lnTo>
                    <a:pt x="675" y="1039"/>
                  </a:lnTo>
                  <a:lnTo>
                    <a:pt x="722" y="1040"/>
                  </a:lnTo>
                  <a:lnTo>
                    <a:pt x="769" y="1035"/>
                  </a:lnTo>
                  <a:lnTo>
                    <a:pt x="815" y="1024"/>
                  </a:lnTo>
                  <a:lnTo>
                    <a:pt x="846" y="1015"/>
                  </a:lnTo>
                  <a:lnTo>
                    <a:pt x="875" y="1003"/>
                  </a:lnTo>
                  <a:lnTo>
                    <a:pt x="886" y="995"/>
                  </a:lnTo>
                  <a:lnTo>
                    <a:pt x="893" y="986"/>
                  </a:lnTo>
                  <a:lnTo>
                    <a:pt x="895" y="974"/>
                  </a:lnTo>
                  <a:lnTo>
                    <a:pt x="892" y="962"/>
                  </a:lnTo>
                  <a:lnTo>
                    <a:pt x="880" y="931"/>
                  </a:lnTo>
                  <a:lnTo>
                    <a:pt x="867" y="903"/>
                  </a:lnTo>
                  <a:lnTo>
                    <a:pt x="860" y="892"/>
                  </a:lnTo>
                  <a:lnTo>
                    <a:pt x="852" y="885"/>
                  </a:lnTo>
                  <a:lnTo>
                    <a:pt x="842" y="883"/>
                  </a:lnTo>
                  <a:lnTo>
                    <a:pt x="829" y="884"/>
                  </a:lnTo>
                  <a:lnTo>
                    <a:pt x="793" y="893"/>
                  </a:lnTo>
                  <a:lnTo>
                    <a:pt x="757" y="902"/>
                  </a:lnTo>
                  <a:lnTo>
                    <a:pt x="722" y="907"/>
                  </a:lnTo>
                  <a:lnTo>
                    <a:pt x="687" y="909"/>
                  </a:lnTo>
                  <a:lnTo>
                    <a:pt x="652" y="906"/>
                  </a:lnTo>
                  <a:lnTo>
                    <a:pt x="616" y="899"/>
                  </a:lnTo>
                  <a:lnTo>
                    <a:pt x="590" y="888"/>
                  </a:lnTo>
                  <a:lnTo>
                    <a:pt x="568" y="872"/>
                  </a:lnTo>
                  <a:lnTo>
                    <a:pt x="548" y="855"/>
                  </a:lnTo>
                  <a:lnTo>
                    <a:pt x="533" y="834"/>
                  </a:lnTo>
                  <a:lnTo>
                    <a:pt x="520" y="810"/>
                  </a:lnTo>
                  <a:lnTo>
                    <a:pt x="509" y="784"/>
                  </a:lnTo>
                  <a:lnTo>
                    <a:pt x="667" y="784"/>
                  </a:lnTo>
                  <a:lnTo>
                    <a:pt x="678" y="781"/>
                  </a:lnTo>
                  <a:lnTo>
                    <a:pt x="686" y="773"/>
                  </a:lnTo>
                  <a:lnTo>
                    <a:pt x="689" y="761"/>
                  </a:lnTo>
                  <a:lnTo>
                    <a:pt x="689" y="712"/>
                  </a:lnTo>
                  <a:lnTo>
                    <a:pt x="686" y="701"/>
                  </a:lnTo>
                  <a:lnTo>
                    <a:pt x="678" y="693"/>
                  </a:lnTo>
                  <a:lnTo>
                    <a:pt x="667" y="690"/>
                  </a:lnTo>
                  <a:lnTo>
                    <a:pt x="495" y="690"/>
                  </a:lnTo>
                  <a:lnTo>
                    <a:pt x="495" y="650"/>
                  </a:lnTo>
                  <a:lnTo>
                    <a:pt x="667" y="650"/>
                  </a:lnTo>
                  <a:lnTo>
                    <a:pt x="678" y="647"/>
                  </a:lnTo>
                  <a:lnTo>
                    <a:pt x="686" y="640"/>
                  </a:lnTo>
                  <a:lnTo>
                    <a:pt x="689" y="628"/>
                  </a:lnTo>
                  <a:lnTo>
                    <a:pt x="689" y="578"/>
                  </a:lnTo>
                  <a:lnTo>
                    <a:pt x="686" y="567"/>
                  </a:lnTo>
                  <a:lnTo>
                    <a:pt x="678" y="558"/>
                  </a:lnTo>
                  <a:lnTo>
                    <a:pt x="667" y="556"/>
                  </a:lnTo>
                  <a:lnTo>
                    <a:pt x="517" y="556"/>
                  </a:lnTo>
                  <a:lnTo>
                    <a:pt x="517" y="554"/>
                  </a:lnTo>
                  <a:lnTo>
                    <a:pt x="528" y="531"/>
                  </a:lnTo>
                  <a:lnTo>
                    <a:pt x="542" y="509"/>
                  </a:lnTo>
                  <a:lnTo>
                    <a:pt x="559" y="490"/>
                  </a:lnTo>
                  <a:lnTo>
                    <a:pt x="579" y="475"/>
                  </a:lnTo>
                  <a:lnTo>
                    <a:pt x="603" y="463"/>
                  </a:lnTo>
                  <a:lnTo>
                    <a:pt x="642" y="452"/>
                  </a:lnTo>
                  <a:lnTo>
                    <a:pt x="680" y="448"/>
                  </a:lnTo>
                  <a:lnTo>
                    <a:pt x="718" y="449"/>
                  </a:lnTo>
                  <a:lnTo>
                    <a:pt x="757" y="454"/>
                  </a:lnTo>
                  <a:lnTo>
                    <a:pt x="794" y="463"/>
                  </a:lnTo>
                  <a:lnTo>
                    <a:pt x="830" y="472"/>
                  </a:lnTo>
                  <a:lnTo>
                    <a:pt x="842" y="474"/>
                  </a:lnTo>
                  <a:lnTo>
                    <a:pt x="852" y="471"/>
                  </a:lnTo>
                  <a:lnTo>
                    <a:pt x="860" y="465"/>
                  </a:lnTo>
                  <a:lnTo>
                    <a:pt x="867" y="454"/>
                  </a:lnTo>
                  <a:lnTo>
                    <a:pt x="880" y="426"/>
                  </a:lnTo>
                  <a:lnTo>
                    <a:pt x="892" y="396"/>
                  </a:lnTo>
                  <a:lnTo>
                    <a:pt x="895" y="383"/>
                  </a:lnTo>
                  <a:lnTo>
                    <a:pt x="894" y="372"/>
                  </a:lnTo>
                  <a:lnTo>
                    <a:pt x="889" y="363"/>
                  </a:lnTo>
                  <a:lnTo>
                    <a:pt x="878" y="354"/>
                  </a:lnTo>
                  <a:lnTo>
                    <a:pt x="873" y="352"/>
                  </a:lnTo>
                  <a:lnTo>
                    <a:pt x="869" y="350"/>
                  </a:lnTo>
                  <a:lnTo>
                    <a:pt x="864" y="348"/>
                  </a:lnTo>
                  <a:lnTo>
                    <a:pt x="821" y="334"/>
                  </a:lnTo>
                  <a:lnTo>
                    <a:pt x="777" y="323"/>
                  </a:lnTo>
                  <a:lnTo>
                    <a:pt x="732" y="317"/>
                  </a:lnTo>
                  <a:lnTo>
                    <a:pt x="686" y="316"/>
                  </a:lnTo>
                  <a:close/>
                  <a:moveTo>
                    <a:pt x="671" y="0"/>
                  </a:moveTo>
                  <a:lnTo>
                    <a:pt x="729" y="2"/>
                  </a:lnTo>
                  <a:lnTo>
                    <a:pt x="785" y="10"/>
                  </a:lnTo>
                  <a:lnTo>
                    <a:pt x="842" y="22"/>
                  </a:lnTo>
                  <a:lnTo>
                    <a:pt x="897" y="40"/>
                  </a:lnTo>
                  <a:lnTo>
                    <a:pt x="951" y="62"/>
                  </a:lnTo>
                  <a:lnTo>
                    <a:pt x="1004" y="88"/>
                  </a:lnTo>
                  <a:lnTo>
                    <a:pt x="1054" y="120"/>
                  </a:lnTo>
                  <a:lnTo>
                    <a:pt x="1103" y="156"/>
                  </a:lnTo>
                  <a:lnTo>
                    <a:pt x="1148" y="198"/>
                  </a:lnTo>
                  <a:lnTo>
                    <a:pt x="1189" y="243"/>
                  </a:lnTo>
                  <a:lnTo>
                    <a:pt x="1226" y="291"/>
                  </a:lnTo>
                  <a:lnTo>
                    <a:pt x="1257" y="341"/>
                  </a:lnTo>
                  <a:lnTo>
                    <a:pt x="1284" y="393"/>
                  </a:lnTo>
                  <a:lnTo>
                    <a:pt x="1306" y="448"/>
                  </a:lnTo>
                  <a:lnTo>
                    <a:pt x="1323" y="503"/>
                  </a:lnTo>
                  <a:lnTo>
                    <a:pt x="1335" y="558"/>
                  </a:lnTo>
                  <a:lnTo>
                    <a:pt x="1342" y="615"/>
                  </a:lnTo>
                  <a:lnTo>
                    <a:pt x="1345" y="673"/>
                  </a:lnTo>
                  <a:lnTo>
                    <a:pt x="1342" y="731"/>
                  </a:lnTo>
                  <a:lnTo>
                    <a:pt x="1335" y="788"/>
                  </a:lnTo>
                  <a:lnTo>
                    <a:pt x="1323" y="844"/>
                  </a:lnTo>
                  <a:lnTo>
                    <a:pt x="1306" y="899"/>
                  </a:lnTo>
                  <a:lnTo>
                    <a:pt x="1284" y="952"/>
                  </a:lnTo>
                  <a:lnTo>
                    <a:pt x="1257" y="1005"/>
                  </a:lnTo>
                  <a:lnTo>
                    <a:pt x="1226" y="1055"/>
                  </a:lnTo>
                  <a:lnTo>
                    <a:pt x="1189" y="1104"/>
                  </a:lnTo>
                  <a:lnTo>
                    <a:pt x="1148" y="1149"/>
                  </a:lnTo>
                  <a:lnTo>
                    <a:pt x="1102" y="1190"/>
                  </a:lnTo>
                  <a:lnTo>
                    <a:pt x="1053" y="1228"/>
                  </a:lnTo>
                  <a:lnTo>
                    <a:pt x="1002" y="1259"/>
                  </a:lnTo>
                  <a:lnTo>
                    <a:pt x="949" y="1286"/>
                  </a:lnTo>
                  <a:lnTo>
                    <a:pt x="894" y="1308"/>
                  </a:lnTo>
                  <a:lnTo>
                    <a:pt x="838" y="1324"/>
                  </a:lnTo>
                  <a:lnTo>
                    <a:pt x="781" y="1336"/>
                  </a:lnTo>
                  <a:lnTo>
                    <a:pt x="724" y="1344"/>
                  </a:lnTo>
                  <a:lnTo>
                    <a:pt x="666" y="1346"/>
                  </a:lnTo>
                  <a:lnTo>
                    <a:pt x="608" y="1343"/>
                  </a:lnTo>
                  <a:lnTo>
                    <a:pt x="551" y="1335"/>
                  </a:lnTo>
                  <a:lnTo>
                    <a:pt x="493" y="1322"/>
                  </a:lnTo>
                  <a:lnTo>
                    <a:pt x="438" y="1303"/>
                  </a:lnTo>
                  <a:lnTo>
                    <a:pt x="384" y="1281"/>
                  </a:lnTo>
                  <a:lnTo>
                    <a:pt x="331" y="1253"/>
                  </a:lnTo>
                  <a:lnTo>
                    <a:pt x="329" y="1252"/>
                  </a:lnTo>
                  <a:lnTo>
                    <a:pt x="285" y="1280"/>
                  </a:lnTo>
                  <a:lnTo>
                    <a:pt x="241" y="1302"/>
                  </a:lnTo>
                  <a:lnTo>
                    <a:pt x="198" y="1318"/>
                  </a:lnTo>
                  <a:lnTo>
                    <a:pt x="155" y="1327"/>
                  </a:lnTo>
                  <a:lnTo>
                    <a:pt x="115" y="1332"/>
                  </a:lnTo>
                  <a:lnTo>
                    <a:pt x="78" y="1333"/>
                  </a:lnTo>
                  <a:lnTo>
                    <a:pt x="43" y="1330"/>
                  </a:lnTo>
                  <a:lnTo>
                    <a:pt x="33" y="1325"/>
                  </a:lnTo>
                  <a:lnTo>
                    <a:pt x="25" y="1316"/>
                  </a:lnTo>
                  <a:lnTo>
                    <a:pt x="22" y="1307"/>
                  </a:lnTo>
                  <a:lnTo>
                    <a:pt x="22" y="1297"/>
                  </a:lnTo>
                  <a:lnTo>
                    <a:pt x="27" y="1287"/>
                  </a:lnTo>
                  <a:lnTo>
                    <a:pt x="36" y="1279"/>
                  </a:lnTo>
                  <a:lnTo>
                    <a:pt x="64" y="1263"/>
                  </a:lnTo>
                  <a:lnTo>
                    <a:pt x="90" y="1243"/>
                  </a:lnTo>
                  <a:lnTo>
                    <a:pt x="112" y="1221"/>
                  </a:lnTo>
                  <a:lnTo>
                    <a:pt x="131" y="1197"/>
                  </a:lnTo>
                  <a:lnTo>
                    <a:pt x="148" y="1173"/>
                  </a:lnTo>
                  <a:lnTo>
                    <a:pt x="162" y="1148"/>
                  </a:lnTo>
                  <a:lnTo>
                    <a:pt x="174" y="1123"/>
                  </a:lnTo>
                  <a:lnTo>
                    <a:pt x="168" y="1118"/>
                  </a:lnTo>
                  <a:lnTo>
                    <a:pt x="129" y="1071"/>
                  </a:lnTo>
                  <a:lnTo>
                    <a:pt x="95" y="1019"/>
                  </a:lnTo>
                  <a:lnTo>
                    <a:pt x="67" y="967"/>
                  </a:lnTo>
                  <a:lnTo>
                    <a:pt x="43" y="913"/>
                  </a:lnTo>
                  <a:lnTo>
                    <a:pt x="25" y="857"/>
                  </a:lnTo>
                  <a:lnTo>
                    <a:pt x="11" y="799"/>
                  </a:lnTo>
                  <a:lnTo>
                    <a:pt x="3" y="742"/>
                  </a:lnTo>
                  <a:lnTo>
                    <a:pt x="0" y="682"/>
                  </a:lnTo>
                  <a:lnTo>
                    <a:pt x="1" y="624"/>
                  </a:lnTo>
                  <a:lnTo>
                    <a:pt x="7" y="566"/>
                  </a:lnTo>
                  <a:lnTo>
                    <a:pt x="19" y="509"/>
                  </a:lnTo>
                  <a:lnTo>
                    <a:pt x="36" y="452"/>
                  </a:lnTo>
                  <a:lnTo>
                    <a:pt x="58" y="397"/>
                  </a:lnTo>
                  <a:lnTo>
                    <a:pt x="85" y="343"/>
                  </a:lnTo>
                  <a:lnTo>
                    <a:pt x="117" y="293"/>
                  </a:lnTo>
                  <a:lnTo>
                    <a:pt x="154" y="244"/>
                  </a:lnTo>
                  <a:lnTo>
                    <a:pt x="196" y="198"/>
                  </a:lnTo>
                  <a:lnTo>
                    <a:pt x="241" y="156"/>
                  </a:lnTo>
                  <a:lnTo>
                    <a:pt x="289" y="120"/>
                  </a:lnTo>
                  <a:lnTo>
                    <a:pt x="340" y="88"/>
                  </a:lnTo>
                  <a:lnTo>
                    <a:pt x="391" y="62"/>
                  </a:lnTo>
                  <a:lnTo>
                    <a:pt x="446" y="40"/>
                  </a:lnTo>
                  <a:lnTo>
                    <a:pt x="501" y="22"/>
                  </a:lnTo>
                  <a:lnTo>
                    <a:pt x="557" y="10"/>
                  </a:lnTo>
                  <a:lnTo>
                    <a:pt x="614" y="2"/>
                  </a:lnTo>
                  <a:lnTo>
                    <a:pt x="67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" name="ZoneTexte 8"/>
          <p:cNvSpPr txBox="1"/>
          <p:nvPr/>
        </p:nvSpPr>
        <p:spPr>
          <a:xfrm>
            <a:off x="1055716" y="846078"/>
            <a:ext cx="86529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chemeClr val="accent1"/>
                </a:solidFill>
              </a:rPr>
              <a:t>ALLOCATION RETOUR À L’EMPLOI</a:t>
            </a:r>
          </a:p>
          <a:p>
            <a:pPr algn="ctr"/>
            <a:r>
              <a:rPr lang="fr-FR" sz="2400" b="1" dirty="0" smtClean="0">
                <a:solidFill>
                  <a:schemeClr val="accent1"/>
                </a:solidFill>
              </a:rPr>
              <a:t> &amp; INDEMNITÉ DE LICENCIEMENT</a:t>
            </a:r>
            <a:endParaRPr lang="fr-FR" sz="2400" b="1" dirty="0">
              <a:solidFill>
                <a:schemeClr val="accent1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1198535" y="3933971"/>
            <a:ext cx="15491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Partenariat avec le CDG 84</a:t>
            </a:r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24" name="Group 503"/>
          <p:cNvGrpSpPr/>
          <p:nvPr/>
        </p:nvGrpSpPr>
        <p:grpSpPr>
          <a:xfrm>
            <a:off x="3608877" y="2544563"/>
            <a:ext cx="1012779" cy="1092406"/>
            <a:chOff x="4708525" y="4989513"/>
            <a:chExt cx="996950" cy="1060450"/>
          </a:xfrm>
          <a:solidFill>
            <a:schemeClr val="accent1">
              <a:lumMod val="75000"/>
            </a:schemeClr>
          </a:solidFill>
        </p:grpSpPr>
        <p:sp>
          <p:nvSpPr>
            <p:cNvPr id="25" name="Freeform 480"/>
            <p:cNvSpPr>
              <a:spLocks noEditPoints="1"/>
            </p:cNvSpPr>
            <p:nvPr/>
          </p:nvSpPr>
          <p:spPr bwMode="auto">
            <a:xfrm>
              <a:off x="4730750" y="5045076"/>
              <a:ext cx="939800" cy="941388"/>
            </a:xfrm>
            <a:custGeom>
              <a:avLst/>
              <a:gdLst>
                <a:gd name="T0" fmla="*/ 2338 w 2960"/>
                <a:gd name="T1" fmla="*/ 2327 h 2961"/>
                <a:gd name="T2" fmla="*/ 1967 w 2960"/>
                <a:gd name="T3" fmla="*/ 1841 h 2961"/>
                <a:gd name="T4" fmla="*/ 1958 w 2960"/>
                <a:gd name="T5" fmla="*/ 2043 h 2961"/>
                <a:gd name="T6" fmla="*/ 2193 w 2960"/>
                <a:gd name="T7" fmla="*/ 1868 h 2961"/>
                <a:gd name="T8" fmla="*/ 2199 w 2960"/>
                <a:gd name="T9" fmla="*/ 1521 h 2961"/>
                <a:gd name="T10" fmla="*/ 1984 w 2960"/>
                <a:gd name="T11" fmla="*/ 1539 h 2961"/>
                <a:gd name="T12" fmla="*/ 1869 w 2960"/>
                <a:gd name="T13" fmla="*/ 1579 h 2961"/>
                <a:gd name="T14" fmla="*/ 1729 w 2960"/>
                <a:gd name="T15" fmla="*/ 1744 h 2961"/>
                <a:gd name="T16" fmla="*/ 1674 w 2960"/>
                <a:gd name="T17" fmla="*/ 1850 h 2961"/>
                <a:gd name="T18" fmla="*/ 1761 w 2960"/>
                <a:gd name="T19" fmla="*/ 2012 h 2961"/>
                <a:gd name="T20" fmla="*/ 1681 w 2960"/>
                <a:gd name="T21" fmla="*/ 2107 h 2961"/>
                <a:gd name="T22" fmla="*/ 1845 w 2960"/>
                <a:gd name="T23" fmla="*/ 2183 h 2961"/>
                <a:gd name="T24" fmla="*/ 1876 w 2960"/>
                <a:gd name="T25" fmla="*/ 2015 h 2961"/>
                <a:gd name="T26" fmla="*/ 1947 w 2960"/>
                <a:gd name="T27" fmla="*/ 1770 h 2961"/>
                <a:gd name="T28" fmla="*/ 2212 w 2960"/>
                <a:gd name="T29" fmla="*/ 1736 h 2961"/>
                <a:gd name="T30" fmla="*/ 1851 w 2960"/>
                <a:gd name="T31" fmla="*/ 0 h 2961"/>
                <a:gd name="T32" fmla="*/ 2214 w 2960"/>
                <a:gd name="T33" fmla="*/ 183 h 2961"/>
                <a:gd name="T34" fmla="*/ 2261 w 2960"/>
                <a:gd name="T35" fmla="*/ 562 h 2961"/>
                <a:gd name="T36" fmla="*/ 1872 w 2960"/>
                <a:gd name="T37" fmla="*/ 691 h 2961"/>
                <a:gd name="T38" fmla="*/ 1543 w 2960"/>
                <a:gd name="T39" fmla="*/ 671 h 2961"/>
                <a:gd name="T40" fmla="*/ 1025 w 2960"/>
                <a:gd name="T41" fmla="*/ 807 h 2961"/>
                <a:gd name="T42" fmla="*/ 719 w 2960"/>
                <a:gd name="T43" fmla="*/ 1199 h 2961"/>
                <a:gd name="T44" fmla="*/ 697 w 2960"/>
                <a:gd name="T45" fmla="*/ 1695 h 2961"/>
                <a:gd name="T46" fmla="*/ 979 w 2960"/>
                <a:gd name="T47" fmla="*/ 2118 h 2961"/>
                <a:gd name="T48" fmla="*/ 1435 w 2960"/>
                <a:gd name="T49" fmla="*/ 2291 h 2961"/>
                <a:gd name="T50" fmla="*/ 1714 w 2960"/>
                <a:gd name="T51" fmla="*/ 2246 h 2961"/>
                <a:gd name="T52" fmla="*/ 1621 w 2960"/>
                <a:gd name="T53" fmla="*/ 2063 h 2961"/>
                <a:gd name="T54" fmla="*/ 1665 w 2960"/>
                <a:gd name="T55" fmla="*/ 1920 h 2961"/>
                <a:gd name="T56" fmla="*/ 1634 w 2960"/>
                <a:gd name="T57" fmla="*/ 1738 h 2961"/>
                <a:gd name="T58" fmla="*/ 1779 w 2960"/>
                <a:gd name="T59" fmla="*/ 1694 h 2961"/>
                <a:gd name="T60" fmla="*/ 1826 w 2960"/>
                <a:gd name="T61" fmla="*/ 1520 h 2961"/>
                <a:gd name="T62" fmla="*/ 2016 w 2960"/>
                <a:gd name="T63" fmla="*/ 1479 h 2961"/>
                <a:gd name="T64" fmla="*/ 2159 w 2960"/>
                <a:gd name="T65" fmla="*/ 1472 h 2961"/>
                <a:gd name="T66" fmla="*/ 2279 w 2960"/>
                <a:gd name="T67" fmla="*/ 1336 h 2961"/>
                <a:gd name="T68" fmla="*/ 2038 w 2960"/>
                <a:gd name="T69" fmla="*/ 891 h 2961"/>
                <a:gd name="T70" fmla="*/ 2832 w 2960"/>
                <a:gd name="T71" fmla="*/ 769 h 2961"/>
                <a:gd name="T72" fmla="*/ 2888 w 2960"/>
                <a:gd name="T73" fmla="*/ 1133 h 2961"/>
                <a:gd name="T74" fmla="*/ 2678 w 2960"/>
                <a:gd name="T75" fmla="*/ 1608 h 2961"/>
                <a:gd name="T76" fmla="*/ 2959 w 2960"/>
                <a:gd name="T77" fmla="*/ 1820 h 2961"/>
                <a:gd name="T78" fmla="*/ 2803 w 2960"/>
                <a:gd name="T79" fmla="*/ 2200 h 2961"/>
                <a:gd name="T80" fmla="*/ 2542 w 2960"/>
                <a:gd name="T81" fmla="*/ 2201 h 2961"/>
                <a:gd name="T82" fmla="*/ 2391 w 2960"/>
                <a:gd name="T83" fmla="*/ 2269 h 2961"/>
                <a:gd name="T84" fmla="*/ 2351 w 2960"/>
                <a:gd name="T85" fmla="*/ 2402 h 2961"/>
                <a:gd name="T86" fmla="*/ 2321 w 2960"/>
                <a:gd name="T87" fmla="*/ 2687 h 2961"/>
                <a:gd name="T88" fmla="*/ 1993 w 2960"/>
                <a:gd name="T89" fmla="*/ 2922 h 2961"/>
                <a:gd name="T90" fmla="*/ 1786 w 2960"/>
                <a:gd name="T91" fmla="*/ 2844 h 2961"/>
                <a:gd name="T92" fmla="*/ 1282 w 2960"/>
                <a:gd name="T93" fmla="*/ 2864 h 2961"/>
                <a:gd name="T94" fmla="*/ 1079 w 2960"/>
                <a:gd name="T95" fmla="*/ 2956 h 2961"/>
                <a:gd name="T96" fmla="*/ 734 w 2960"/>
                <a:gd name="T97" fmla="*/ 2748 h 2961"/>
                <a:gd name="T98" fmla="*/ 943 w 2960"/>
                <a:gd name="T99" fmla="*/ 2389 h 2961"/>
                <a:gd name="T100" fmla="*/ 901 w 2960"/>
                <a:gd name="T101" fmla="*/ 2203 h 2961"/>
                <a:gd name="T102" fmla="*/ 476 w 2960"/>
                <a:gd name="T103" fmla="*/ 2010 h 2961"/>
                <a:gd name="T104" fmla="*/ 221 w 2960"/>
                <a:gd name="T105" fmla="*/ 2177 h 2961"/>
                <a:gd name="T106" fmla="*/ 44 w 2960"/>
                <a:gd name="T107" fmla="*/ 1877 h 2961"/>
                <a:gd name="T108" fmla="*/ 275 w 2960"/>
                <a:gd name="T109" fmla="*/ 1525 h 2961"/>
                <a:gd name="T110" fmla="*/ 17 w 2960"/>
                <a:gd name="T111" fmla="*/ 1196 h 2961"/>
                <a:gd name="T112" fmla="*/ 115 w 2960"/>
                <a:gd name="T113" fmla="*/ 800 h 2961"/>
                <a:gd name="T114" fmla="*/ 328 w 2960"/>
                <a:gd name="T115" fmla="*/ 740 h 2961"/>
                <a:gd name="T116" fmla="*/ 642 w 2960"/>
                <a:gd name="T117" fmla="*/ 361 h 2961"/>
                <a:gd name="T118" fmla="*/ 718 w 2960"/>
                <a:gd name="T119" fmla="*/ 153 h 2961"/>
                <a:gd name="T120" fmla="*/ 1109 w 2960"/>
                <a:gd name="T121" fmla="*/ 55 h 2961"/>
                <a:gd name="T122" fmla="*/ 1521 w 2960"/>
                <a:gd name="T123" fmla="*/ 274 h 2961"/>
                <a:gd name="T124" fmla="*/ 1792 w 2960"/>
                <a:gd name="T125" fmla="*/ 8 h 29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960" h="2961">
                  <a:moveTo>
                    <a:pt x="2338" y="2326"/>
                  </a:moveTo>
                  <a:lnTo>
                    <a:pt x="2318" y="2346"/>
                  </a:lnTo>
                  <a:lnTo>
                    <a:pt x="2324" y="2344"/>
                  </a:lnTo>
                  <a:lnTo>
                    <a:pt x="2328" y="2341"/>
                  </a:lnTo>
                  <a:lnTo>
                    <a:pt x="2332" y="2337"/>
                  </a:lnTo>
                  <a:lnTo>
                    <a:pt x="2335" y="2333"/>
                  </a:lnTo>
                  <a:lnTo>
                    <a:pt x="2338" y="2328"/>
                  </a:lnTo>
                  <a:lnTo>
                    <a:pt x="2338" y="2327"/>
                  </a:lnTo>
                  <a:lnTo>
                    <a:pt x="2338" y="2326"/>
                  </a:lnTo>
                  <a:close/>
                  <a:moveTo>
                    <a:pt x="2104" y="1774"/>
                  </a:moveTo>
                  <a:lnTo>
                    <a:pt x="2080" y="1776"/>
                  </a:lnTo>
                  <a:lnTo>
                    <a:pt x="2055" y="1781"/>
                  </a:lnTo>
                  <a:lnTo>
                    <a:pt x="2031" y="1789"/>
                  </a:lnTo>
                  <a:lnTo>
                    <a:pt x="2007" y="1804"/>
                  </a:lnTo>
                  <a:lnTo>
                    <a:pt x="1985" y="1821"/>
                  </a:lnTo>
                  <a:lnTo>
                    <a:pt x="1967" y="1841"/>
                  </a:lnTo>
                  <a:lnTo>
                    <a:pt x="1952" y="1863"/>
                  </a:lnTo>
                  <a:lnTo>
                    <a:pt x="1941" y="1888"/>
                  </a:lnTo>
                  <a:lnTo>
                    <a:pt x="1934" y="1914"/>
                  </a:lnTo>
                  <a:lnTo>
                    <a:pt x="1931" y="1940"/>
                  </a:lnTo>
                  <a:lnTo>
                    <a:pt x="1932" y="1967"/>
                  </a:lnTo>
                  <a:lnTo>
                    <a:pt x="1937" y="1995"/>
                  </a:lnTo>
                  <a:lnTo>
                    <a:pt x="1946" y="2022"/>
                  </a:lnTo>
                  <a:lnTo>
                    <a:pt x="1958" y="2043"/>
                  </a:lnTo>
                  <a:lnTo>
                    <a:pt x="1973" y="2063"/>
                  </a:lnTo>
                  <a:lnTo>
                    <a:pt x="1990" y="2080"/>
                  </a:lnTo>
                  <a:lnTo>
                    <a:pt x="2010" y="2095"/>
                  </a:lnTo>
                  <a:lnTo>
                    <a:pt x="2053" y="2055"/>
                  </a:lnTo>
                  <a:lnTo>
                    <a:pt x="2093" y="2011"/>
                  </a:lnTo>
                  <a:lnTo>
                    <a:pt x="2130" y="1966"/>
                  </a:lnTo>
                  <a:lnTo>
                    <a:pt x="2163" y="1918"/>
                  </a:lnTo>
                  <a:lnTo>
                    <a:pt x="2193" y="1868"/>
                  </a:lnTo>
                  <a:lnTo>
                    <a:pt x="2218" y="1816"/>
                  </a:lnTo>
                  <a:lnTo>
                    <a:pt x="2194" y="1799"/>
                  </a:lnTo>
                  <a:lnTo>
                    <a:pt x="2166" y="1785"/>
                  </a:lnTo>
                  <a:lnTo>
                    <a:pt x="2136" y="1777"/>
                  </a:lnTo>
                  <a:lnTo>
                    <a:pt x="2104" y="1774"/>
                  </a:lnTo>
                  <a:close/>
                  <a:moveTo>
                    <a:pt x="2218" y="1512"/>
                  </a:moveTo>
                  <a:lnTo>
                    <a:pt x="2208" y="1515"/>
                  </a:lnTo>
                  <a:lnTo>
                    <a:pt x="2199" y="1521"/>
                  </a:lnTo>
                  <a:lnTo>
                    <a:pt x="2194" y="1531"/>
                  </a:lnTo>
                  <a:lnTo>
                    <a:pt x="2166" y="1604"/>
                  </a:lnTo>
                  <a:lnTo>
                    <a:pt x="2141" y="1600"/>
                  </a:lnTo>
                  <a:lnTo>
                    <a:pt x="2107" y="1598"/>
                  </a:lnTo>
                  <a:lnTo>
                    <a:pt x="2074" y="1600"/>
                  </a:lnTo>
                  <a:lnTo>
                    <a:pt x="2041" y="1605"/>
                  </a:lnTo>
                  <a:lnTo>
                    <a:pt x="2016" y="1609"/>
                  </a:lnTo>
                  <a:lnTo>
                    <a:pt x="1984" y="1539"/>
                  </a:lnTo>
                  <a:lnTo>
                    <a:pt x="1977" y="1530"/>
                  </a:lnTo>
                  <a:lnTo>
                    <a:pt x="1968" y="1524"/>
                  </a:lnTo>
                  <a:lnTo>
                    <a:pt x="1957" y="1522"/>
                  </a:lnTo>
                  <a:lnTo>
                    <a:pt x="1946" y="1524"/>
                  </a:lnTo>
                  <a:lnTo>
                    <a:pt x="1885" y="1553"/>
                  </a:lnTo>
                  <a:lnTo>
                    <a:pt x="1876" y="1559"/>
                  </a:lnTo>
                  <a:lnTo>
                    <a:pt x="1871" y="1569"/>
                  </a:lnTo>
                  <a:lnTo>
                    <a:pt x="1869" y="1579"/>
                  </a:lnTo>
                  <a:lnTo>
                    <a:pt x="1872" y="1590"/>
                  </a:lnTo>
                  <a:lnTo>
                    <a:pt x="1904" y="1661"/>
                  </a:lnTo>
                  <a:lnTo>
                    <a:pt x="1884" y="1676"/>
                  </a:lnTo>
                  <a:lnTo>
                    <a:pt x="1860" y="1699"/>
                  </a:lnTo>
                  <a:lnTo>
                    <a:pt x="1837" y="1724"/>
                  </a:lnTo>
                  <a:lnTo>
                    <a:pt x="1817" y="1750"/>
                  </a:lnTo>
                  <a:lnTo>
                    <a:pt x="1802" y="1771"/>
                  </a:lnTo>
                  <a:lnTo>
                    <a:pt x="1729" y="1744"/>
                  </a:lnTo>
                  <a:lnTo>
                    <a:pt x="1719" y="1742"/>
                  </a:lnTo>
                  <a:lnTo>
                    <a:pt x="1708" y="1745"/>
                  </a:lnTo>
                  <a:lnTo>
                    <a:pt x="1699" y="1751"/>
                  </a:lnTo>
                  <a:lnTo>
                    <a:pt x="1693" y="1761"/>
                  </a:lnTo>
                  <a:lnTo>
                    <a:pt x="1670" y="1823"/>
                  </a:lnTo>
                  <a:lnTo>
                    <a:pt x="1669" y="1835"/>
                  </a:lnTo>
                  <a:lnTo>
                    <a:pt x="1671" y="1845"/>
                  </a:lnTo>
                  <a:lnTo>
                    <a:pt x="1674" y="1850"/>
                  </a:lnTo>
                  <a:lnTo>
                    <a:pt x="1677" y="1854"/>
                  </a:lnTo>
                  <a:lnTo>
                    <a:pt x="1682" y="1857"/>
                  </a:lnTo>
                  <a:lnTo>
                    <a:pt x="1686" y="1859"/>
                  </a:lnTo>
                  <a:lnTo>
                    <a:pt x="1760" y="1887"/>
                  </a:lnTo>
                  <a:lnTo>
                    <a:pt x="1757" y="1912"/>
                  </a:lnTo>
                  <a:lnTo>
                    <a:pt x="1755" y="1946"/>
                  </a:lnTo>
                  <a:lnTo>
                    <a:pt x="1756" y="1978"/>
                  </a:lnTo>
                  <a:lnTo>
                    <a:pt x="1761" y="2012"/>
                  </a:lnTo>
                  <a:lnTo>
                    <a:pt x="1765" y="2037"/>
                  </a:lnTo>
                  <a:lnTo>
                    <a:pt x="1694" y="2069"/>
                  </a:lnTo>
                  <a:lnTo>
                    <a:pt x="1690" y="2072"/>
                  </a:lnTo>
                  <a:lnTo>
                    <a:pt x="1686" y="2076"/>
                  </a:lnTo>
                  <a:lnTo>
                    <a:pt x="1683" y="2080"/>
                  </a:lnTo>
                  <a:lnTo>
                    <a:pt x="1680" y="2085"/>
                  </a:lnTo>
                  <a:lnTo>
                    <a:pt x="1678" y="2096"/>
                  </a:lnTo>
                  <a:lnTo>
                    <a:pt x="1681" y="2107"/>
                  </a:lnTo>
                  <a:lnTo>
                    <a:pt x="1709" y="2168"/>
                  </a:lnTo>
                  <a:lnTo>
                    <a:pt x="1716" y="2176"/>
                  </a:lnTo>
                  <a:lnTo>
                    <a:pt x="1725" y="2182"/>
                  </a:lnTo>
                  <a:lnTo>
                    <a:pt x="1736" y="2184"/>
                  </a:lnTo>
                  <a:lnTo>
                    <a:pt x="1746" y="2181"/>
                  </a:lnTo>
                  <a:lnTo>
                    <a:pt x="1817" y="2149"/>
                  </a:lnTo>
                  <a:lnTo>
                    <a:pt x="1833" y="2168"/>
                  </a:lnTo>
                  <a:lnTo>
                    <a:pt x="1845" y="2183"/>
                  </a:lnTo>
                  <a:lnTo>
                    <a:pt x="1860" y="2197"/>
                  </a:lnTo>
                  <a:lnTo>
                    <a:pt x="1910" y="2168"/>
                  </a:lnTo>
                  <a:lnTo>
                    <a:pt x="1958" y="2136"/>
                  </a:lnTo>
                  <a:lnTo>
                    <a:pt x="1937" y="2117"/>
                  </a:lnTo>
                  <a:lnTo>
                    <a:pt x="1918" y="2097"/>
                  </a:lnTo>
                  <a:lnTo>
                    <a:pt x="1902" y="2073"/>
                  </a:lnTo>
                  <a:lnTo>
                    <a:pt x="1889" y="2048"/>
                  </a:lnTo>
                  <a:lnTo>
                    <a:pt x="1876" y="2015"/>
                  </a:lnTo>
                  <a:lnTo>
                    <a:pt x="1869" y="1982"/>
                  </a:lnTo>
                  <a:lnTo>
                    <a:pt x="1866" y="1948"/>
                  </a:lnTo>
                  <a:lnTo>
                    <a:pt x="1869" y="1914"/>
                  </a:lnTo>
                  <a:lnTo>
                    <a:pt x="1876" y="1882"/>
                  </a:lnTo>
                  <a:lnTo>
                    <a:pt x="1888" y="1850"/>
                  </a:lnTo>
                  <a:lnTo>
                    <a:pt x="1903" y="1821"/>
                  </a:lnTo>
                  <a:lnTo>
                    <a:pt x="1924" y="1794"/>
                  </a:lnTo>
                  <a:lnTo>
                    <a:pt x="1947" y="1770"/>
                  </a:lnTo>
                  <a:lnTo>
                    <a:pt x="1974" y="1749"/>
                  </a:lnTo>
                  <a:lnTo>
                    <a:pt x="2005" y="1732"/>
                  </a:lnTo>
                  <a:lnTo>
                    <a:pt x="2038" y="1720"/>
                  </a:lnTo>
                  <a:lnTo>
                    <a:pt x="2070" y="1712"/>
                  </a:lnTo>
                  <a:lnTo>
                    <a:pt x="2104" y="1710"/>
                  </a:lnTo>
                  <a:lnTo>
                    <a:pt x="2142" y="1713"/>
                  </a:lnTo>
                  <a:lnTo>
                    <a:pt x="2178" y="1722"/>
                  </a:lnTo>
                  <a:lnTo>
                    <a:pt x="2212" y="1736"/>
                  </a:lnTo>
                  <a:lnTo>
                    <a:pt x="2243" y="1756"/>
                  </a:lnTo>
                  <a:lnTo>
                    <a:pt x="2260" y="1702"/>
                  </a:lnTo>
                  <a:lnTo>
                    <a:pt x="2274" y="1648"/>
                  </a:lnTo>
                  <a:lnTo>
                    <a:pt x="2284" y="1592"/>
                  </a:lnTo>
                  <a:lnTo>
                    <a:pt x="2289" y="1536"/>
                  </a:lnTo>
                  <a:lnTo>
                    <a:pt x="2230" y="1513"/>
                  </a:lnTo>
                  <a:lnTo>
                    <a:pt x="2218" y="1512"/>
                  </a:lnTo>
                  <a:close/>
                  <a:moveTo>
                    <a:pt x="1851" y="0"/>
                  </a:moveTo>
                  <a:lnTo>
                    <a:pt x="1880" y="3"/>
                  </a:lnTo>
                  <a:lnTo>
                    <a:pt x="1909" y="11"/>
                  </a:lnTo>
                  <a:lnTo>
                    <a:pt x="2108" y="84"/>
                  </a:lnTo>
                  <a:lnTo>
                    <a:pt x="2136" y="98"/>
                  </a:lnTo>
                  <a:lnTo>
                    <a:pt x="2161" y="114"/>
                  </a:lnTo>
                  <a:lnTo>
                    <a:pt x="2182" y="135"/>
                  </a:lnTo>
                  <a:lnTo>
                    <a:pt x="2200" y="158"/>
                  </a:lnTo>
                  <a:lnTo>
                    <a:pt x="2214" y="183"/>
                  </a:lnTo>
                  <a:lnTo>
                    <a:pt x="2224" y="211"/>
                  </a:lnTo>
                  <a:lnTo>
                    <a:pt x="2231" y="239"/>
                  </a:lnTo>
                  <a:lnTo>
                    <a:pt x="2232" y="268"/>
                  </a:lnTo>
                  <a:lnTo>
                    <a:pt x="2229" y="299"/>
                  </a:lnTo>
                  <a:lnTo>
                    <a:pt x="2220" y="328"/>
                  </a:lnTo>
                  <a:lnTo>
                    <a:pt x="2162" y="486"/>
                  </a:lnTo>
                  <a:lnTo>
                    <a:pt x="2212" y="522"/>
                  </a:lnTo>
                  <a:lnTo>
                    <a:pt x="2261" y="562"/>
                  </a:lnTo>
                  <a:lnTo>
                    <a:pt x="2308" y="603"/>
                  </a:lnTo>
                  <a:lnTo>
                    <a:pt x="2005" y="603"/>
                  </a:lnTo>
                  <a:lnTo>
                    <a:pt x="1975" y="606"/>
                  </a:lnTo>
                  <a:lnTo>
                    <a:pt x="1948" y="614"/>
                  </a:lnTo>
                  <a:lnTo>
                    <a:pt x="1925" y="628"/>
                  </a:lnTo>
                  <a:lnTo>
                    <a:pt x="1903" y="645"/>
                  </a:lnTo>
                  <a:lnTo>
                    <a:pt x="1885" y="667"/>
                  </a:lnTo>
                  <a:lnTo>
                    <a:pt x="1872" y="691"/>
                  </a:lnTo>
                  <a:lnTo>
                    <a:pt x="1864" y="718"/>
                  </a:lnTo>
                  <a:lnTo>
                    <a:pt x="1861" y="747"/>
                  </a:lnTo>
                  <a:lnTo>
                    <a:pt x="1863" y="764"/>
                  </a:lnTo>
                  <a:lnTo>
                    <a:pt x="1802" y="735"/>
                  </a:lnTo>
                  <a:lnTo>
                    <a:pt x="1740" y="711"/>
                  </a:lnTo>
                  <a:lnTo>
                    <a:pt x="1676" y="692"/>
                  </a:lnTo>
                  <a:lnTo>
                    <a:pt x="1610" y="679"/>
                  </a:lnTo>
                  <a:lnTo>
                    <a:pt x="1543" y="671"/>
                  </a:lnTo>
                  <a:lnTo>
                    <a:pt x="1477" y="668"/>
                  </a:lnTo>
                  <a:lnTo>
                    <a:pt x="1409" y="671"/>
                  </a:lnTo>
                  <a:lnTo>
                    <a:pt x="1341" y="680"/>
                  </a:lnTo>
                  <a:lnTo>
                    <a:pt x="1273" y="694"/>
                  </a:lnTo>
                  <a:lnTo>
                    <a:pt x="1207" y="716"/>
                  </a:lnTo>
                  <a:lnTo>
                    <a:pt x="1140" y="743"/>
                  </a:lnTo>
                  <a:lnTo>
                    <a:pt x="1081" y="772"/>
                  </a:lnTo>
                  <a:lnTo>
                    <a:pt x="1025" y="807"/>
                  </a:lnTo>
                  <a:lnTo>
                    <a:pt x="973" y="845"/>
                  </a:lnTo>
                  <a:lnTo>
                    <a:pt x="924" y="888"/>
                  </a:lnTo>
                  <a:lnTo>
                    <a:pt x="880" y="933"/>
                  </a:lnTo>
                  <a:lnTo>
                    <a:pt x="840" y="981"/>
                  </a:lnTo>
                  <a:lnTo>
                    <a:pt x="803" y="1032"/>
                  </a:lnTo>
                  <a:lnTo>
                    <a:pt x="770" y="1086"/>
                  </a:lnTo>
                  <a:lnTo>
                    <a:pt x="742" y="1141"/>
                  </a:lnTo>
                  <a:lnTo>
                    <a:pt x="719" y="1199"/>
                  </a:lnTo>
                  <a:lnTo>
                    <a:pt x="699" y="1258"/>
                  </a:lnTo>
                  <a:lnTo>
                    <a:pt x="685" y="1319"/>
                  </a:lnTo>
                  <a:lnTo>
                    <a:pt x="675" y="1381"/>
                  </a:lnTo>
                  <a:lnTo>
                    <a:pt x="669" y="1443"/>
                  </a:lnTo>
                  <a:lnTo>
                    <a:pt x="668" y="1506"/>
                  </a:lnTo>
                  <a:lnTo>
                    <a:pt x="674" y="1570"/>
                  </a:lnTo>
                  <a:lnTo>
                    <a:pt x="683" y="1632"/>
                  </a:lnTo>
                  <a:lnTo>
                    <a:pt x="697" y="1695"/>
                  </a:lnTo>
                  <a:lnTo>
                    <a:pt x="718" y="1758"/>
                  </a:lnTo>
                  <a:lnTo>
                    <a:pt x="742" y="1819"/>
                  </a:lnTo>
                  <a:lnTo>
                    <a:pt x="773" y="1878"/>
                  </a:lnTo>
                  <a:lnTo>
                    <a:pt x="807" y="1933"/>
                  </a:lnTo>
                  <a:lnTo>
                    <a:pt x="845" y="1986"/>
                  </a:lnTo>
                  <a:lnTo>
                    <a:pt x="886" y="2033"/>
                  </a:lnTo>
                  <a:lnTo>
                    <a:pt x="930" y="2078"/>
                  </a:lnTo>
                  <a:lnTo>
                    <a:pt x="979" y="2118"/>
                  </a:lnTo>
                  <a:lnTo>
                    <a:pt x="1029" y="2154"/>
                  </a:lnTo>
                  <a:lnTo>
                    <a:pt x="1081" y="2187"/>
                  </a:lnTo>
                  <a:lnTo>
                    <a:pt x="1137" y="2215"/>
                  </a:lnTo>
                  <a:lnTo>
                    <a:pt x="1193" y="2239"/>
                  </a:lnTo>
                  <a:lnTo>
                    <a:pt x="1252" y="2259"/>
                  </a:lnTo>
                  <a:lnTo>
                    <a:pt x="1311" y="2274"/>
                  </a:lnTo>
                  <a:lnTo>
                    <a:pt x="1373" y="2285"/>
                  </a:lnTo>
                  <a:lnTo>
                    <a:pt x="1435" y="2291"/>
                  </a:lnTo>
                  <a:lnTo>
                    <a:pt x="1497" y="2292"/>
                  </a:lnTo>
                  <a:lnTo>
                    <a:pt x="1560" y="2288"/>
                  </a:lnTo>
                  <a:lnTo>
                    <a:pt x="1623" y="2278"/>
                  </a:lnTo>
                  <a:lnTo>
                    <a:pt x="1685" y="2265"/>
                  </a:lnTo>
                  <a:lnTo>
                    <a:pt x="1747" y="2247"/>
                  </a:lnTo>
                  <a:lnTo>
                    <a:pt x="1741" y="2247"/>
                  </a:lnTo>
                  <a:lnTo>
                    <a:pt x="1735" y="2248"/>
                  </a:lnTo>
                  <a:lnTo>
                    <a:pt x="1714" y="2246"/>
                  </a:lnTo>
                  <a:lnTo>
                    <a:pt x="1694" y="2238"/>
                  </a:lnTo>
                  <a:lnTo>
                    <a:pt x="1677" y="2227"/>
                  </a:lnTo>
                  <a:lnTo>
                    <a:pt x="1663" y="2212"/>
                  </a:lnTo>
                  <a:lnTo>
                    <a:pt x="1651" y="2194"/>
                  </a:lnTo>
                  <a:lnTo>
                    <a:pt x="1624" y="2133"/>
                  </a:lnTo>
                  <a:lnTo>
                    <a:pt x="1616" y="2110"/>
                  </a:lnTo>
                  <a:lnTo>
                    <a:pt x="1615" y="2086"/>
                  </a:lnTo>
                  <a:lnTo>
                    <a:pt x="1621" y="2063"/>
                  </a:lnTo>
                  <a:lnTo>
                    <a:pt x="1629" y="2046"/>
                  </a:lnTo>
                  <a:lnTo>
                    <a:pt x="1639" y="2032"/>
                  </a:lnTo>
                  <a:lnTo>
                    <a:pt x="1652" y="2021"/>
                  </a:lnTo>
                  <a:lnTo>
                    <a:pt x="1668" y="2011"/>
                  </a:lnTo>
                  <a:lnTo>
                    <a:pt x="1694" y="1999"/>
                  </a:lnTo>
                  <a:lnTo>
                    <a:pt x="1691" y="1964"/>
                  </a:lnTo>
                  <a:lnTo>
                    <a:pt x="1691" y="1929"/>
                  </a:lnTo>
                  <a:lnTo>
                    <a:pt x="1665" y="1920"/>
                  </a:lnTo>
                  <a:lnTo>
                    <a:pt x="1648" y="1912"/>
                  </a:lnTo>
                  <a:lnTo>
                    <a:pt x="1634" y="1900"/>
                  </a:lnTo>
                  <a:lnTo>
                    <a:pt x="1623" y="1888"/>
                  </a:lnTo>
                  <a:lnTo>
                    <a:pt x="1613" y="1872"/>
                  </a:lnTo>
                  <a:lnTo>
                    <a:pt x="1606" y="1849"/>
                  </a:lnTo>
                  <a:lnTo>
                    <a:pt x="1605" y="1825"/>
                  </a:lnTo>
                  <a:lnTo>
                    <a:pt x="1610" y="1802"/>
                  </a:lnTo>
                  <a:lnTo>
                    <a:pt x="1634" y="1738"/>
                  </a:lnTo>
                  <a:lnTo>
                    <a:pt x="1644" y="1719"/>
                  </a:lnTo>
                  <a:lnTo>
                    <a:pt x="1659" y="1702"/>
                  </a:lnTo>
                  <a:lnTo>
                    <a:pt x="1677" y="1690"/>
                  </a:lnTo>
                  <a:lnTo>
                    <a:pt x="1699" y="1682"/>
                  </a:lnTo>
                  <a:lnTo>
                    <a:pt x="1721" y="1679"/>
                  </a:lnTo>
                  <a:lnTo>
                    <a:pt x="1737" y="1680"/>
                  </a:lnTo>
                  <a:lnTo>
                    <a:pt x="1752" y="1685"/>
                  </a:lnTo>
                  <a:lnTo>
                    <a:pt x="1779" y="1694"/>
                  </a:lnTo>
                  <a:lnTo>
                    <a:pt x="1801" y="1667"/>
                  </a:lnTo>
                  <a:lnTo>
                    <a:pt x="1826" y="1643"/>
                  </a:lnTo>
                  <a:lnTo>
                    <a:pt x="1814" y="1617"/>
                  </a:lnTo>
                  <a:lnTo>
                    <a:pt x="1807" y="1596"/>
                  </a:lnTo>
                  <a:lnTo>
                    <a:pt x="1805" y="1576"/>
                  </a:lnTo>
                  <a:lnTo>
                    <a:pt x="1808" y="1556"/>
                  </a:lnTo>
                  <a:lnTo>
                    <a:pt x="1815" y="1537"/>
                  </a:lnTo>
                  <a:lnTo>
                    <a:pt x="1826" y="1520"/>
                  </a:lnTo>
                  <a:lnTo>
                    <a:pt x="1840" y="1506"/>
                  </a:lnTo>
                  <a:lnTo>
                    <a:pt x="1859" y="1495"/>
                  </a:lnTo>
                  <a:lnTo>
                    <a:pt x="1919" y="1467"/>
                  </a:lnTo>
                  <a:lnTo>
                    <a:pt x="1939" y="1461"/>
                  </a:lnTo>
                  <a:lnTo>
                    <a:pt x="1958" y="1459"/>
                  </a:lnTo>
                  <a:lnTo>
                    <a:pt x="1979" y="1461"/>
                  </a:lnTo>
                  <a:lnTo>
                    <a:pt x="1998" y="1468"/>
                  </a:lnTo>
                  <a:lnTo>
                    <a:pt x="2016" y="1479"/>
                  </a:lnTo>
                  <a:lnTo>
                    <a:pt x="2030" y="1494"/>
                  </a:lnTo>
                  <a:lnTo>
                    <a:pt x="2042" y="1512"/>
                  </a:lnTo>
                  <a:lnTo>
                    <a:pt x="2054" y="1538"/>
                  </a:lnTo>
                  <a:lnTo>
                    <a:pt x="2089" y="1535"/>
                  </a:lnTo>
                  <a:lnTo>
                    <a:pt x="2124" y="1536"/>
                  </a:lnTo>
                  <a:lnTo>
                    <a:pt x="2133" y="1508"/>
                  </a:lnTo>
                  <a:lnTo>
                    <a:pt x="2143" y="1488"/>
                  </a:lnTo>
                  <a:lnTo>
                    <a:pt x="2159" y="1472"/>
                  </a:lnTo>
                  <a:lnTo>
                    <a:pt x="2177" y="1460"/>
                  </a:lnTo>
                  <a:lnTo>
                    <a:pt x="2198" y="1452"/>
                  </a:lnTo>
                  <a:lnTo>
                    <a:pt x="2220" y="1448"/>
                  </a:lnTo>
                  <a:lnTo>
                    <a:pt x="2237" y="1449"/>
                  </a:lnTo>
                  <a:lnTo>
                    <a:pt x="2251" y="1454"/>
                  </a:lnTo>
                  <a:lnTo>
                    <a:pt x="2291" y="1468"/>
                  </a:lnTo>
                  <a:lnTo>
                    <a:pt x="2287" y="1402"/>
                  </a:lnTo>
                  <a:lnTo>
                    <a:pt x="2279" y="1336"/>
                  </a:lnTo>
                  <a:lnTo>
                    <a:pt x="2263" y="1270"/>
                  </a:lnTo>
                  <a:lnTo>
                    <a:pt x="2243" y="1205"/>
                  </a:lnTo>
                  <a:lnTo>
                    <a:pt x="2217" y="1140"/>
                  </a:lnTo>
                  <a:lnTo>
                    <a:pt x="2188" y="1084"/>
                  </a:lnTo>
                  <a:lnTo>
                    <a:pt x="2156" y="1030"/>
                  </a:lnTo>
                  <a:lnTo>
                    <a:pt x="2120" y="980"/>
                  </a:lnTo>
                  <a:lnTo>
                    <a:pt x="2080" y="934"/>
                  </a:lnTo>
                  <a:lnTo>
                    <a:pt x="2038" y="891"/>
                  </a:lnTo>
                  <a:lnTo>
                    <a:pt x="2534" y="891"/>
                  </a:lnTo>
                  <a:lnTo>
                    <a:pt x="2583" y="888"/>
                  </a:lnTo>
                  <a:lnTo>
                    <a:pt x="2630" y="879"/>
                  </a:lnTo>
                  <a:lnTo>
                    <a:pt x="2676" y="866"/>
                  </a:lnTo>
                  <a:lnTo>
                    <a:pt x="2719" y="848"/>
                  </a:lnTo>
                  <a:lnTo>
                    <a:pt x="2760" y="826"/>
                  </a:lnTo>
                  <a:lnTo>
                    <a:pt x="2798" y="799"/>
                  </a:lnTo>
                  <a:lnTo>
                    <a:pt x="2832" y="769"/>
                  </a:lnTo>
                  <a:lnTo>
                    <a:pt x="2911" y="938"/>
                  </a:lnTo>
                  <a:lnTo>
                    <a:pt x="2921" y="967"/>
                  </a:lnTo>
                  <a:lnTo>
                    <a:pt x="2927" y="996"/>
                  </a:lnTo>
                  <a:lnTo>
                    <a:pt x="2928" y="1025"/>
                  </a:lnTo>
                  <a:lnTo>
                    <a:pt x="2924" y="1055"/>
                  </a:lnTo>
                  <a:lnTo>
                    <a:pt x="2916" y="1083"/>
                  </a:lnTo>
                  <a:lnTo>
                    <a:pt x="2903" y="1109"/>
                  </a:lnTo>
                  <a:lnTo>
                    <a:pt x="2888" y="1133"/>
                  </a:lnTo>
                  <a:lnTo>
                    <a:pt x="2867" y="1156"/>
                  </a:lnTo>
                  <a:lnTo>
                    <a:pt x="2845" y="1174"/>
                  </a:lnTo>
                  <a:lnTo>
                    <a:pt x="2818" y="1190"/>
                  </a:lnTo>
                  <a:lnTo>
                    <a:pt x="2665" y="1259"/>
                  </a:lnTo>
                  <a:lnTo>
                    <a:pt x="2678" y="1347"/>
                  </a:lnTo>
                  <a:lnTo>
                    <a:pt x="2685" y="1434"/>
                  </a:lnTo>
                  <a:lnTo>
                    <a:pt x="2685" y="1521"/>
                  </a:lnTo>
                  <a:lnTo>
                    <a:pt x="2678" y="1608"/>
                  </a:lnTo>
                  <a:lnTo>
                    <a:pt x="2837" y="1665"/>
                  </a:lnTo>
                  <a:lnTo>
                    <a:pt x="2864" y="1679"/>
                  </a:lnTo>
                  <a:lnTo>
                    <a:pt x="2889" y="1695"/>
                  </a:lnTo>
                  <a:lnTo>
                    <a:pt x="2911" y="1716"/>
                  </a:lnTo>
                  <a:lnTo>
                    <a:pt x="2928" y="1739"/>
                  </a:lnTo>
                  <a:lnTo>
                    <a:pt x="2942" y="1764"/>
                  </a:lnTo>
                  <a:lnTo>
                    <a:pt x="2953" y="1792"/>
                  </a:lnTo>
                  <a:lnTo>
                    <a:pt x="2959" y="1820"/>
                  </a:lnTo>
                  <a:lnTo>
                    <a:pt x="2960" y="1849"/>
                  </a:lnTo>
                  <a:lnTo>
                    <a:pt x="2957" y="1880"/>
                  </a:lnTo>
                  <a:lnTo>
                    <a:pt x="2949" y="1909"/>
                  </a:lnTo>
                  <a:lnTo>
                    <a:pt x="2875" y="2108"/>
                  </a:lnTo>
                  <a:lnTo>
                    <a:pt x="2862" y="2136"/>
                  </a:lnTo>
                  <a:lnTo>
                    <a:pt x="2846" y="2160"/>
                  </a:lnTo>
                  <a:lnTo>
                    <a:pt x="2825" y="2182"/>
                  </a:lnTo>
                  <a:lnTo>
                    <a:pt x="2803" y="2200"/>
                  </a:lnTo>
                  <a:lnTo>
                    <a:pt x="2776" y="2215"/>
                  </a:lnTo>
                  <a:lnTo>
                    <a:pt x="2748" y="2225"/>
                  </a:lnTo>
                  <a:lnTo>
                    <a:pt x="2719" y="2231"/>
                  </a:lnTo>
                  <a:lnTo>
                    <a:pt x="2690" y="2232"/>
                  </a:lnTo>
                  <a:lnTo>
                    <a:pt x="2660" y="2229"/>
                  </a:lnTo>
                  <a:lnTo>
                    <a:pt x="2631" y="2221"/>
                  </a:lnTo>
                  <a:lnTo>
                    <a:pt x="2553" y="2191"/>
                  </a:lnTo>
                  <a:lnTo>
                    <a:pt x="2542" y="2201"/>
                  </a:lnTo>
                  <a:lnTo>
                    <a:pt x="2527" y="2210"/>
                  </a:lnTo>
                  <a:lnTo>
                    <a:pt x="2511" y="2216"/>
                  </a:lnTo>
                  <a:lnTo>
                    <a:pt x="2494" y="2218"/>
                  </a:lnTo>
                  <a:lnTo>
                    <a:pt x="2475" y="2217"/>
                  </a:lnTo>
                  <a:lnTo>
                    <a:pt x="2458" y="2213"/>
                  </a:lnTo>
                  <a:lnTo>
                    <a:pt x="2441" y="2207"/>
                  </a:lnTo>
                  <a:lnTo>
                    <a:pt x="2416" y="2238"/>
                  </a:lnTo>
                  <a:lnTo>
                    <a:pt x="2391" y="2269"/>
                  </a:lnTo>
                  <a:lnTo>
                    <a:pt x="2395" y="2279"/>
                  </a:lnTo>
                  <a:lnTo>
                    <a:pt x="2402" y="2303"/>
                  </a:lnTo>
                  <a:lnTo>
                    <a:pt x="2403" y="2327"/>
                  </a:lnTo>
                  <a:lnTo>
                    <a:pt x="2398" y="2350"/>
                  </a:lnTo>
                  <a:lnTo>
                    <a:pt x="2390" y="2367"/>
                  </a:lnTo>
                  <a:lnTo>
                    <a:pt x="2380" y="2380"/>
                  </a:lnTo>
                  <a:lnTo>
                    <a:pt x="2366" y="2392"/>
                  </a:lnTo>
                  <a:lnTo>
                    <a:pt x="2351" y="2402"/>
                  </a:lnTo>
                  <a:lnTo>
                    <a:pt x="2289" y="2429"/>
                  </a:lnTo>
                  <a:lnTo>
                    <a:pt x="2268" y="2437"/>
                  </a:lnTo>
                  <a:lnTo>
                    <a:pt x="2246" y="2437"/>
                  </a:lnTo>
                  <a:lnTo>
                    <a:pt x="2308" y="2570"/>
                  </a:lnTo>
                  <a:lnTo>
                    <a:pt x="2318" y="2599"/>
                  </a:lnTo>
                  <a:lnTo>
                    <a:pt x="2324" y="2629"/>
                  </a:lnTo>
                  <a:lnTo>
                    <a:pt x="2325" y="2659"/>
                  </a:lnTo>
                  <a:lnTo>
                    <a:pt x="2321" y="2687"/>
                  </a:lnTo>
                  <a:lnTo>
                    <a:pt x="2313" y="2715"/>
                  </a:lnTo>
                  <a:lnTo>
                    <a:pt x="2301" y="2742"/>
                  </a:lnTo>
                  <a:lnTo>
                    <a:pt x="2285" y="2766"/>
                  </a:lnTo>
                  <a:lnTo>
                    <a:pt x="2264" y="2788"/>
                  </a:lnTo>
                  <a:lnTo>
                    <a:pt x="2242" y="2806"/>
                  </a:lnTo>
                  <a:lnTo>
                    <a:pt x="2214" y="2822"/>
                  </a:lnTo>
                  <a:lnTo>
                    <a:pt x="2022" y="2911"/>
                  </a:lnTo>
                  <a:lnTo>
                    <a:pt x="1993" y="2922"/>
                  </a:lnTo>
                  <a:lnTo>
                    <a:pt x="1964" y="2927"/>
                  </a:lnTo>
                  <a:lnTo>
                    <a:pt x="1934" y="2928"/>
                  </a:lnTo>
                  <a:lnTo>
                    <a:pt x="1905" y="2925"/>
                  </a:lnTo>
                  <a:lnTo>
                    <a:pt x="1877" y="2916"/>
                  </a:lnTo>
                  <a:lnTo>
                    <a:pt x="1851" y="2904"/>
                  </a:lnTo>
                  <a:lnTo>
                    <a:pt x="1826" y="2889"/>
                  </a:lnTo>
                  <a:lnTo>
                    <a:pt x="1804" y="2868"/>
                  </a:lnTo>
                  <a:lnTo>
                    <a:pt x="1786" y="2844"/>
                  </a:lnTo>
                  <a:lnTo>
                    <a:pt x="1770" y="2818"/>
                  </a:lnTo>
                  <a:lnTo>
                    <a:pt x="1701" y="2666"/>
                  </a:lnTo>
                  <a:lnTo>
                    <a:pt x="1613" y="2679"/>
                  </a:lnTo>
                  <a:lnTo>
                    <a:pt x="1526" y="2685"/>
                  </a:lnTo>
                  <a:lnTo>
                    <a:pt x="1439" y="2685"/>
                  </a:lnTo>
                  <a:lnTo>
                    <a:pt x="1352" y="2679"/>
                  </a:lnTo>
                  <a:lnTo>
                    <a:pt x="1294" y="2836"/>
                  </a:lnTo>
                  <a:lnTo>
                    <a:pt x="1282" y="2864"/>
                  </a:lnTo>
                  <a:lnTo>
                    <a:pt x="1265" y="2889"/>
                  </a:lnTo>
                  <a:lnTo>
                    <a:pt x="1246" y="2910"/>
                  </a:lnTo>
                  <a:lnTo>
                    <a:pt x="1222" y="2929"/>
                  </a:lnTo>
                  <a:lnTo>
                    <a:pt x="1195" y="2943"/>
                  </a:lnTo>
                  <a:lnTo>
                    <a:pt x="1168" y="2953"/>
                  </a:lnTo>
                  <a:lnTo>
                    <a:pt x="1139" y="2960"/>
                  </a:lnTo>
                  <a:lnTo>
                    <a:pt x="1109" y="2961"/>
                  </a:lnTo>
                  <a:lnTo>
                    <a:pt x="1079" y="2956"/>
                  </a:lnTo>
                  <a:lnTo>
                    <a:pt x="1050" y="2948"/>
                  </a:lnTo>
                  <a:lnTo>
                    <a:pt x="851" y="2875"/>
                  </a:lnTo>
                  <a:lnTo>
                    <a:pt x="825" y="2863"/>
                  </a:lnTo>
                  <a:lnTo>
                    <a:pt x="800" y="2847"/>
                  </a:lnTo>
                  <a:lnTo>
                    <a:pt x="778" y="2826"/>
                  </a:lnTo>
                  <a:lnTo>
                    <a:pt x="760" y="2802"/>
                  </a:lnTo>
                  <a:lnTo>
                    <a:pt x="745" y="2777"/>
                  </a:lnTo>
                  <a:lnTo>
                    <a:pt x="734" y="2748"/>
                  </a:lnTo>
                  <a:lnTo>
                    <a:pt x="729" y="2719"/>
                  </a:lnTo>
                  <a:lnTo>
                    <a:pt x="728" y="2689"/>
                  </a:lnTo>
                  <a:lnTo>
                    <a:pt x="731" y="2661"/>
                  </a:lnTo>
                  <a:lnTo>
                    <a:pt x="739" y="2632"/>
                  </a:lnTo>
                  <a:lnTo>
                    <a:pt x="770" y="2548"/>
                  </a:lnTo>
                  <a:lnTo>
                    <a:pt x="910" y="2430"/>
                  </a:lnTo>
                  <a:lnTo>
                    <a:pt x="928" y="2411"/>
                  </a:lnTo>
                  <a:lnTo>
                    <a:pt x="943" y="2389"/>
                  </a:lnTo>
                  <a:lnTo>
                    <a:pt x="954" y="2367"/>
                  </a:lnTo>
                  <a:lnTo>
                    <a:pt x="959" y="2341"/>
                  </a:lnTo>
                  <a:lnTo>
                    <a:pt x="961" y="2315"/>
                  </a:lnTo>
                  <a:lnTo>
                    <a:pt x="957" y="2289"/>
                  </a:lnTo>
                  <a:lnTo>
                    <a:pt x="950" y="2264"/>
                  </a:lnTo>
                  <a:lnTo>
                    <a:pt x="938" y="2241"/>
                  </a:lnTo>
                  <a:lnTo>
                    <a:pt x="921" y="2221"/>
                  </a:lnTo>
                  <a:lnTo>
                    <a:pt x="901" y="2203"/>
                  </a:lnTo>
                  <a:lnTo>
                    <a:pt x="638" y="2014"/>
                  </a:lnTo>
                  <a:lnTo>
                    <a:pt x="618" y="2003"/>
                  </a:lnTo>
                  <a:lnTo>
                    <a:pt x="598" y="1995"/>
                  </a:lnTo>
                  <a:lnTo>
                    <a:pt x="576" y="1990"/>
                  </a:lnTo>
                  <a:lnTo>
                    <a:pt x="554" y="1988"/>
                  </a:lnTo>
                  <a:lnTo>
                    <a:pt x="527" y="1991"/>
                  </a:lnTo>
                  <a:lnTo>
                    <a:pt x="501" y="1998"/>
                  </a:lnTo>
                  <a:lnTo>
                    <a:pt x="476" y="2010"/>
                  </a:lnTo>
                  <a:lnTo>
                    <a:pt x="456" y="2028"/>
                  </a:lnTo>
                  <a:lnTo>
                    <a:pt x="437" y="2048"/>
                  </a:lnTo>
                  <a:lnTo>
                    <a:pt x="423" y="2072"/>
                  </a:lnTo>
                  <a:lnTo>
                    <a:pt x="415" y="2098"/>
                  </a:lnTo>
                  <a:lnTo>
                    <a:pt x="411" y="2124"/>
                  </a:lnTo>
                  <a:lnTo>
                    <a:pt x="412" y="2151"/>
                  </a:lnTo>
                  <a:lnTo>
                    <a:pt x="418" y="2177"/>
                  </a:lnTo>
                  <a:lnTo>
                    <a:pt x="221" y="2177"/>
                  </a:lnTo>
                  <a:lnTo>
                    <a:pt x="172" y="2180"/>
                  </a:lnTo>
                  <a:lnTo>
                    <a:pt x="125" y="2188"/>
                  </a:lnTo>
                  <a:lnTo>
                    <a:pt x="49" y="2022"/>
                  </a:lnTo>
                  <a:lnTo>
                    <a:pt x="39" y="1993"/>
                  </a:lnTo>
                  <a:lnTo>
                    <a:pt x="33" y="1964"/>
                  </a:lnTo>
                  <a:lnTo>
                    <a:pt x="32" y="1934"/>
                  </a:lnTo>
                  <a:lnTo>
                    <a:pt x="36" y="1906"/>
                  </a:lnTo>
                  <a:lnTo>
                    <a:pt x="44" y="1877"/>
                  </a:lnTo>
                  <a:lnTo>
                    <a:pt x="55" y="1851"/>
                  </a:lnTo>
                  <a:lnTo>
                    <a:pt x="72" y="1826"/>
                  </a:lnTo>
                  <a:lnTo>
                    <a:pt x="91" y="1805"/>
                  </a:lnTo>
                  <a:lnTo>
                    <a:pt x="115" y="1785"/>
                  </a:lnTo>
                  <a:lnTo>
                    <a:pt x="142" y="1771"/>
                  </a:lnTo>
                  <a:lnTo>
                    <a:pt x="295" y="1700"/>
                  </a:lnTo>
                  <a:lnTo>
                    <a:pt x="281" y="1613"/>
                  </a:lnTo>
                  <a:lnTo>
                    <a:pt x="275" y="1525"/>
                  </a:lnTo>
                  <a:lnTo>
                    <a:pt x="275" y="1439"/>
                  </a:lnTo>
                  <a:lnTo>
                    <a:pt x="281" y="1353"/>
                  </a:lnTo>
                  <a:lnTo>
                    <a:pt x="123" y="1294"/>
                  </a:lnTo>
                  <a:lnTo>
                    <a:pt x="96" y="1282"/>
                  </a:lnTo>
                  <a:lnTo>
                    <a:pt x="72" y="1266"/>
                  </a:lnTo>
                  <a:lnTo>
                    <a:pt x="50" y="1245"/>
                  </a:lnTo>
                  <a:lnTo>
                    <a:pt x="32" y="1221"/>
                  </a:lnTo>
                  <a:lnTo>
                    <a:pt x="17" y="1196"/>
                  </a:lnTo>
                  <a:lnTo>
                    <a:pt x="7" y="1168"/>
                  </a:lnTo>
                  <a:lnTo>
                    <a:pt x="1" y="1138"/>
                  </a:lnTo>
                  <a:lnTo>
                    <a:pt x="0" y="1109"/>
                  </a:lnTo>
                  <a:lnTo>
                    <a:pt x="3" y="1080"/>
                  </a:lnTo>
                  <a:lnTo>
                    <a:pt x="11" y="1051"/>
                  </a:lnTo>
                  <a:lnTo>
                    <a:pt x="85" y="852"/>
                  </a:lnTo>
                  <a:lnTo>
                    <a:pt x="97" y="825"/>
                  </a:lnTo>
                  <a:lnTo>
                    <a:pt x="115" y="800"/>
                  </a:lnTo>
                  <a:lnTo>
                    <a:pt x="135" y="779"/>
                  </a:lnTo>
                  <a:lnTo>
                    <a:pt x="158" y="761"/>
                  </a:lnTo>
                  <a:lnTo>
                    <a:pt x="185" y="747"/>
                  </a:lnTo>
                  <a:lnTo>
                    <a:pt x="211" y="737"/>
                  </a:lnTo>
                  <a:lnTo>
                    <a:pt x="240" y="730"/>
                  </a:lnTo>
                  <a:lnTo>
                    <a:pt x="270" y="728"/>
                  </a:lnTo>
                  <a:lnTo>
                    <a:pt x="300" y="731"/>
                  </a:lnTo>
                  <a:lnTo>
                    <a:pt x="328" y="740"/>
                  </a:lnTo>
                  <a:lnTo>
                    <a:pt x="486" y="797"/>
                  </a:lnTo>
                  <a:lnTo>
                    <a:pt x="527" y="742"/>
                  </a:lnTo>
                  <a:lnTo>
                    <a:pt x="571" y="687"/>
                  </a:lnTo>
                  <a:lnTo>
                    <a:pt x="618" y="636"/>
                  </a:lnTo>
                  <a:lnTo>
                    <a:pt x="668" y="588"/>
                  </a:lnTo>
                  <a:lnTo>
                    <a:pt x="722" y="541"/>
                  </a:lnTo>
                  <a:lnTo>
                    <a:pt x="652" y="389"/>
                  </a:lnTo>
                  <a:lnTo>
                    <a:pt x="642" y="361"/>
                  </a:lnTo>
                  <a:lnTo>
                    <a:pt x="636" y="331"/>
                  </a:lnTo>
                  <a:lnTo>
                    <a:pt x="635" y="301"/>
                  </a:lnTo>
                  <a:lnTo>
                    <a:pt x="639" y="272"/>
                  </a:lnTo>
                  <a:lnTo>
                    <a:pt x="647" y="244"/>
                  </a:lnTo>
                  <a:lnTo>
                    <a:pt x="658" y="218"/>
                  </a:lnTo>
                  <a:lnTo>
                    <a:pt x="675" y="193"/>
                  </a:lnTo>
                  <a:lnTo>
                    <a:pt x="695" y="172"/>
                  </a:lnTo>
                  <a:lnTo>
                    <a:pt x="718" y="153"/>
                  </a:lnTo>
                  <a:lnTo>
                    <a:pt x="744" y="138"/>
                  </a:lnTo>
                  <a:lnTo>
                    <a:pt x="938" y="49"/>
                  </a:lnTo>
                  <a:lnTo>
                    <a:pt x="966" y="38"/>
                  </a:lnTo>
                  <a:lnTo>
                    <a:pt x="996" y="33"/>
                  </a:lnTo>
                  <a:lnTo>
                    <a:pt x="1026" y="32"/>
                  </a:lnTo>
                  <a:lnTo>
                    <a:pt x="1055" y="36"/>
                  </a:lnTo>
                  <a:lnTo>
                    <a:pt x="1082" y="43"/>
                  </a:lnTo>
                  <a:lnTo>
                    <a:pt x="1109" y="55"/>
                  </a:lnTo>
                  <a:lnTo>
                    <a:pt x="1134" y="72"/>
                  </a:lnTo>
                  <a:lnTo>
                    <a:pt x="1155" y="91"/>
                  </a:lnTo>
                  <a:lnTo>
                    <a:pt x="1174" y="115"/>
                  </a:lnTo>
                  <a:lnTo>
                    <a:pt x="1189" y="142"/>
                  </a:lnTo>
                  <a:lnTo>
                    <a:pt x="1259" y="294"/>
                  </a:lnTo>
                  <a:lnTo>
                    <a:pt x="1346" y="281"/>
                  </a:lnTo>
                  <a:lnTo>
                    <a:pt x="1434" y="274"/>
                  </a:lnTo>
                  <a:lnTo>
                    <a:pt x="1521" y="274"/>
                  </a:lnTo>
                  <a:lnTo>
                    <a:pt x="1607" y="280"/>
                  </a:lnTo>
                  <a:lnTo>
                    <a:pt x="1666" y="123"/>
                  </a:lnTo>
                  <a:lnTo>
                    <a:pt x="1678" y="97"/>
                  </a:lnTo>
                  <a:lnTo>
                    <a:pt x="1695" y="72"/>
                  </a:lnTo>
                  <a:lnTo>
                    <a:pt x="1716" y="50"/>
                  </a:lnTo>
                  <a:lnTo>
                    <a:pt x="1739" y="33"/>
                  </a:lnTo>
                  <a:lnTo>
                    <a:pt x="1764" y="18"/>
                  </a:lnTo>
                  <a:lnTo>
                    <a:pt x="1792" y="8"/>
                  </a:lnTo>
                  <a:lnTo>
                    <a:pt x="1821" y="2"/>
                  </a:lnTo>
                  <a:lnTo>
                    <a:pt x="185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481"/>
            <p:cNvSpPr>
              <a:spLocks/>
            </p:cNvSpPr>
            <p:nvPr/>
          </p:nvSpPr>
          <p:spPr bwMode="auto">
            <a:xfrm>
              <a:off x="4708525" y="5710238"/>
              <a:ext cx="300038" cy="339725"/>
            </a:xfrm>
            <a:custGeom>
              <a:avLst/>
              <a:gdLst>
                <a:gd name="T0" fmla="*/ 648 w 948"/>
                <a:gd name="T1" fmla="*/ 0 h 1069"/>
                <a:gd name="T2" fmla="*/ 660 w 948"/>
                <a:gd name="T3" fmla="*/ 1 h 1069"/>
                <a:gd name="T4" fmla="*/ 672 w 948"/>
                <a:gd name="T5" fmla="*/ 6 h 1069"/>
                <a:gd name="T6" fmla="*/ 935 w 948"/>
                <a:gd name="T7" fmla="*/ 195 h 1069"/>
                <a:gd name="T8" fmla="*/ 942 w 948"/>
                <a:gd name="T9" fmla="*/ 201 h 1069"/>
                <a:gd name="T10" fmla="*/ 946 w 948"/>
                <a:gd name="T11" fmla="*/ 209 h 1069"/>
                <a:gd name="T12" fmla="*/ 948 w 948"/>
                <a:gd name="T13" fmla="*/ 219 h 1069"/>
                <a:gd name="T14" fmla="*/ 947 w 948"/>
                <a:gd name="T15" fmla="*/ 229 h 1069"/>
                <a:gd name="T16" fmla="*/ 943 w 948"/>
                <a:gd name="T17" fmla="*/ 237 h 1069"/>
                <a:gd name="T18" fmla="*/ 937 w 948"/>
                <a:gd name="T19" fmla="*/ 245 h 1069"/>
                <a:gd name="T20" fmla="*/ 697 w 948"/>
                <a:gd name="T21" fmla="*/ 446 h 1069"/>
                <a:gd name="T22" fmla="*/ 688 w 948"/>
                <a:gd name="T23" fmla="*/ 453 h 1069"/>
                <a:gd name="T24" fmla="*/ 677 w 948"/>
                <a:gd name="T25" fmla="*/ 455 h 1069"/>
                <a:gd name="T26" fmla="*/ 668 w 948"/>
                <a:gd name="T27" fmla="*/ 453 h 1069"/>
                <a:gd name="T28" fmla="*/ 659 w 948"/>
                <a:gd name="T29" fmla="*/ 449 h 1069"/>
                <a:gd name="T30" fmla="*/ 652 w 948"/>
                <a:gd name="T31" fmla="*/ 442 h 1069"/>
                <a:gd name="T32" fmla="*/ 646 w 948"/>
                <a:gd name="T33" fmla="*/ 432 h 1069"/>
                <a:gd name="T34" fmla="*/ 645 w 948"/>
                <a:gd name="T35" fmla="*/ 420 h 1069"/>
                <a:gd name="T36" fmla="*/ 648 w 948"/>
                <a:gd name="T37" fmla="*/ 407 h 1069"/>
                <a:gd name="T38" fmla="*/ 656 w 948"/>
                <a:gd name="T39" fmla="*/ 398 h 1069"/>
                <a:gd name="T40" fmla="*/ 829 w 948"/>
                <a:gd name="T41" fmla="*/ 252 h 1069"/>
                <a:gd name="T42" fmla="*/ 319 w 948"/>
                <a:gd name="T43" fmla="*/ 252 h 1069"/>
                <a:gd name="T44" fmla="*/ 281 w 948"/>
                <a:gd name="T45" fmla="*/ 255 h 1069"/>
                <a:gd name="T46" fmla="*/ 245 w 948"/>
                <a:gd name="T47" fmla="*/ 263 h 1069"/>
                <a:gd name="T48" fmla="*/ 212 w 948"/>
                <a:gd name="T49" fmla="*/ 276 h 1069"/>
                <a:gd name="T50" fmla="*/ 181 w 948"/>
                <a:gd name="T51" fmla="*/ 293 h 1069"/>
                <a:gd name="T52" fmla="*/ 152 w 948"/>
                <a:gd name="T53" fmla="*/ 315 h 1069"/>
                <a:gd name="T54" fmla="*/ 127 w 948"/>
                <a:gd name="T55" fmla="*/ 340 h 1069"/>
                <a:gd name="T56" fmla="*/ 106 w 948"/>
                <a:gd name="T57" fmla="*/ 368 h 1069"/>
                <a:gd name="T58" fmla="*/ 88 w 948"/>
                <a:gd name="T59" fmla="*/ 400 h 1069"/>
                <a:gd name="T60" fmla="*/ 75 w 948"/>
                <a:gd name="T61" fmla="*/ 434 h 1069"/>
                <a:gd name="T62" fmla="*/ 67 w 948"/>
                <a:gd name="T63" fmla="*/ 470 h 1069"/>
                <a:gd name="T64" fmla="*/ 65 w 948"/>
                <a:gd name="T65" fmla="*/ 507 h 1069"/>
                <a:gd name="T66" fmla="*/ 65 w 948"/>
                <a:gd name="T67" fmla="*/ 1037 h 1069"/>
                <a:gd name="T68" fmla="*/ 62 w 948"/>
                <a:gd name="T69" fmla="*/ 1049 h 1069"/>
                <a:gd name="T70" fmla="*/ 55 w 948"/>
                <a:gd name="T71" fmla="*/ 1060 h 1069"/>
                <a:gd name="T72" fmla="*/ 45 w 948"/>
                <a:gd name="T73" fmla="*/ 1067 h 1069"/>
                <a:gd name="T74" fmla="*/ 33 w 948"/>
                <a:gd name="T75" fmla="*/ 1069 h 1069"/>
                <a:gd name="T76" fmla="*/ 19 w 948"/>
                <a:gd name="T77" fmla="*/ 1067 h 1069"/>
                <a:gd name="T78" fmla="*/ 10 w 948"/>
                <a:gd name="T79" fmla="*/ 1060 h 1069"/>
                <a:gd name="T80" fmla="*/ 3 w 948"/>
                <a:gd name="T81" fmla="*/ 1049 h 1069"/>
                <a:gd name="T82" fmla="*/ 0 w 948"/>
                <a:gd name="T83" fmla="*/ 1037 h 1069"/>
                <a:gd name="T84" fmla="*/ 0 w 948"/>
                <a:gd name="T85" fmla="*/ 507 h 1069"/>
                <a:gd name="T86" fmla="*/ 3 w 948"/>
                <a:gd name="T87" fmla="*/ 464 h 1069"/>
                <a:gd name="T88" fmla="*/ 12 w 948"/>
                <a:gd name="T89" fmla="*/ 423 h 1069"/>
                <a:gd name="T90" fmla="*/ 26 w 948"/>
                <a:gd name="T91" fmla="*/ 384 h 1069"/>
                <a:gd name="T92" fmla="*/ 44 w 948"/>
                <a:gd name="T93" fmla="*/ 347 h 1069"/>
                <a:gd name="T94" fmla="*/ 67 w 948"/>
                <a:gd name="T95" fmla="*/ 313 h 1069"/>
                <a:gd name="T96" fmla="*/ 94 w 948"/>
                <a:gd name="T97" fmla="*/ 282 h 1069"/>
                <a:gd name="T98" fmla="*/ 124 w 948"/>
                <a:gd name="T99" fmla="*/ 254 h 1069"/>
                <a:gd name="T100" fmla="*/ 158 w 948"/>
                <a:gd name="T101" fmla="*/ 232 h 1069"/>
                <a:gd name="T102" fmla="*/ 195 w 948"/>
                <a:gd name="T103" fmla="*/ 213 h 1069"/>
                <a:gd name="T104" fmla="*/ 235 w 948"/>
                <a:gd name="T105" fmla="*/ 200 h 1069"/>
                <a:gd name="T106" fmla="*/ 276 w 948"/>
                <a:gd name="T107" fmla="*/ 192 h 1069"/>
                <a:gd name="T108" fmla="*/ 319 w 948"/>
                <a:gd name="T109" fmla="*/ 189 h 1069"/>
                <a:gd name="T110" fmla="*/ 816 w 948"/>
                <a:gd name="T111" fmla="*/ 189 h 1069"/>
                <a:gd name="T112" fmla="*/ 635 w 948"/>
                <a:gd name="T113" fmla="*/ 57 h 1069"/>
                <a:gd name="T114" fmla="*/ 625 w 948"/>
                <a:gd name="T115" fmla="*/ 48 h 1069"/>
                <a:gd name="T116" fmla="*/ 621 w 948"/>
                <a:gd name="T117" fmla="*/ 37 h 1069"/>
                <a:gd name="T118" fmla="*/ 621 w 948"/>
                <a:gd name="T119" fmla="*/ 24 h 1069"/>
                <a:gd name="T120" fmla="*/ 626 w 948"/>
                <a:gd name="T121" fmla="*/ 13 h 1069"/>
                <a:gd name="T122" fmla="*/ 636 w 948"/>
                <a:gd name="T123" fmla="*/ 5 h 1069"/>
                <a:gd name="T124" fmla="*/ 648 w 948"/>
                <a:gd name="T125" fmla="*/ 0 h 10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948" h="1069">
                  <a:moveTo>
                    <a:pt x="648" y="0"/>
                  </a:moveTo>
                  <a:lnTo>
                    <a:pt x="660" y="1"/>
                  </a:lnTo>
                  <a:lnTo>
                    <a:pt x="672" y="6"/>
                  </a:lnTo>
                  <a:lnTo>
                    <a:pt x="935" y="195"/>
                  </a:lnTo>
                  <a:lnTo>
                    <a:pt x="942" y="201"/>
                  </a:lnTo>
                  <a:lnTo>
                    <a:pt x="946" y="209"/>
                  </a:lnTo>
                  <a:lnTo>
                    <a:pt x="948" y="219"/>
                  </a:lnTo>
                  <a:lnTo>
                    <a:pt x="947" y="229"/>
                  </a:lnTo>
                  <a:lnTo>
                    <a:pt x="943" y="237"/>
                  </a:lnTo>
                  <a:lnTo>
                    <a:pt x="937" y="245"/>
                  </a:lnTo>
                  <a:lnTo>
                    <a:pt x="697" y="446"/>
                  </a:lnTo>
                  <a:lnTo>
                    <a:pt x="688" y="453"/>
                  </a:lnTo>
                  <a:lnTo>
                    <a:pt x="677" y="455"/>
                  </a:lnTo>
                  <a:lnTo>
                    <a:pt x="668" y="453"/>
                  </a:lnTo>
                  <a:lnTo>
                    <a:pt x="659" y="449"/>
                  </a:lnTo>
                  <a:lnTo>
                    <a:pt x="652" y="442"/>
                  </a:lnTo>
                  <a:lnTo>
                    <a:pt x="646" y="432"/>
                  </a:lnTo>
                  <a:lnTo>
                    <a:pt x="645" y="420"/>
                  </a:lnTo>
                  <a:lnTo>
                    <a:pt x="648" y="407"/>
                  </a:lnTo>
                  <a:lnTo>
                    <a:pt x="656" y="398"/>
                  </a:lnTo>
                  <a:lnTo>
                    <a:pt x="829" y="252"/>
                  </a:lnTo>
                  <a:lnTo>
                    <a:pt x="319" y="252"/>
                  </a:lnTo>
                  <a:lnTo>
                    <a:pt x="281" y="255"/>
                  </a:lnTo>
                  <a:lnTo>
                    <a:pt x="245" y="263"/>
                  </a:lnTo>
                  <a:lnTo>
                    <a:pt x="212" y="276"/>
                  </a:lnTo>
                  <a:lnTo>
                    <a:pt x="181" y="293"/>
                  </a:lnTo>
                  <a:lnTo>
                    <a:pt x="152" y="315"/>
                  </a:lnTo>
                  <a:lnTo>
                    <a:pt x="127" y="340"/>
                  </a:lnTo>
                  <a:lnTo>
                    <a:pt x="106" y="368"/>
                  </a:lnTo>
                  <a:lnTo>
                    <a:pt x="88" y="400"/>
                  </a:lnTo>
                  <a:lnTo>
                    <a:pt x="75" y="434"/>
                  </a:lnTo>
                  <a:lnTo>
                    <a:pt x="67" y="470"/>
                  </a:lnTo>
                  <a:lnTo>
                    <a:pt x="65" y="507"/>
                  </a:lnTo>
                  <a:lnTo>
                    <a:pt x="65" y="1037"/>
                  </a:lnTo>
                  <a:lnTo>
                    <a:pt x="62" y="1049"/>
                  </a:lnTo>
                  <a:lnTo>
                    <a:pt x="55" y="1060"/>
                  </a:lnTo>
                  <a:lnTo>
                    <a:pt x="45" y="1067"/>
                  </a:lnTo>
                  <a:lnTo>
                    <a:pt x="33" y="1069"/>
                  </a:lnTo>
                  <a:lnTo>
                    <a:pt x="19" y="1067"/>
                  </a:lnTo>
                  <a:lnTo>
                    <a:pt x="10" y="1060"/>
                  </a:lnTo>
                  <a:lnTo>
                    <a:pt x="3" y="1049"/>
                  </a:lnTo>
                  <a:lnTo>
                    <a:pt x="0" y="1037"/>
                  </a:lnTo>
                  <a:lnTo>
                    <a:pt x="0" y="507"/>
                  </a:lnTo>
                  <a:lnTo>
                    <a:pt x="3" y="464"/>
                  </a:lnTo>
                  <a:lnTo>
                    <a:pt x="12" y="423"/>
                  </a:lnTo>
                  <a:lnTo>
                    <a:pt x="26" y="384"/>
                  </a:lnTo>
                  <a:lnTo>
                    <a:pt x="44" y="347"/>
                  </a:lnTo>
                  <a:lnTo>
                    <a:pt x="67" y="313"/>
                  </a:lnTo>
                  <a:lnTo>
                    <a:pt x="94" y="282"/>
                  </a:lnTo>
                  <a:lnTo>
                    <a:pt x="124" y="254"/>
                  </a:lnTo>
                  <a:lnTo>
                    <a:pt x="158" y="232"/>
                  </a:lnTo>
                  <a:lnTo>
                    <a:pt x="195" y="213"/>
                  </a:lnTo>
                  <a:lnTo>
                    <a:pt x="235" y="200"/>
                  </a:lnTo>
                  <a:lnTo>
                    <a:pt x="276" y="192"/>
                  </a:lnTo>
                  <a:lnTo>
                    <a:pt x="319" y="189"/>
                  </a:lnTo>
                  <a:lnTo>
                    <a:pt x="816" y="189"/>
                  </a:lnTo>
                  <a:lnTo>
                    <a:pt x="635" y="57"/>
                  </a:lnTo>
                  <a:lnTo>
                    <a:pt x="625" y="48"/>
                  </a:lnTo>
                  <a:lnTo>
                    <a:pt x="621" y="37"/>
                  </a:lnTo>
                  <a:lnTo>
                    <a:pt x="621" y="24"/>
                  </a:lnTo>
                  <a:lnTo>
                    <a:pt x="626" y="13"/>
                  </a:lnTo>
                  <a:lnTo>
                    <a:pt x="636" y="5"/>
                  </a:lnTo>
                  <a:lnTo>
                    <a:pt x="64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482"/>
            <p:cNvSpPr>
              <a:spLocks/>
            </p:cNvSpPr>
            <p:nvPr/>
          </p:nvSpPr>
          <p:spPr bwMode="auto">
            <a:xfrm>
              <a:off x="5365750" y="4989513"/>
              <a:ext cx="339725" cy="301625"/>
            </a:xfrm>
            <a:custGeom>
              <a:avLst/>
              <a:gdLst>
                <a:gd name="T0" fmla="*/ 849 w 1068"/>
                <a:gd name="T1" fmla="*/ 0 h 948"/>
                <a:gd name="T2" fmla="*/ 867 w 1068"/>
                <a:gd name="T3" fmla="*/ 7 h 948"/>
                <a:gd name="T4" fmla="*/ 1063 w 1068"/>
                <a:gd name="T5" fmla="*/ 278 h 948"/>
                <a:gd name="T6" fmla="*/ 1068 w 1068"/>
                <a:gd name="T7" fmla="*/ 301 h 948"/>
                <a:gd name="T8" fmla="*/ 1055 w 1068"/>
                <a:gd name="T9" fmla="*/ 322 h 948"/>
                <a:gd name="T10" fmla="*/ 1032 w 1068"/>
                <a:gd name="T11" fmla="*/ 327 h 948"/>
                <a:gd name="T12" fmla="*/ 1011 w 1068"/>
                <a:gd name="T13" fmla="*/ 315 h 948"/>
                <a:gd name="T14" fmla="*/ 880 w 1068"/>
                <a:gd name="T15" fmla="*/ 629 h 948"/>
                <a:gd name="T16" fmla="*/ 868 w 1068"/>
                <a:gd name="T17" fmla="*/ 714 h 948"/>
                <a:gd name="T18" fmla="*/ 837 w 1068"/>
                <a:gd name="T19" fmla="*/ 790 h 948"/>
                <a:gd name="T20" fmla="*/ 786 w 1068"/>
                <a:gd name="T21" fmla="*/ 855 h 948"/>
                <a:gd name="T22" fmla="*/ 722 w 1068"/>
                <a:gd name="T23" fmla="*/ 905 h 948"/>
                <a:gd name="T24" fmla="*/ 646 w 1068"/>
                <a:gd name="T25" fmla="*/ 937 h 948"/>
                <a:gd name="T26" fmla="*/ 560 w 1068"/>
                <a:gd name="T27" fmla="*/ 948 h 948"/>
                <a:gd name="T28" fmla="*/ 19 w 1068"/>
                <a:gd name="T29" fmla="*/ 946 h 948"/>
                <a:gd name="T30" fmla="*/ 2 w 1068"/>
                <a:gd name="T31" fmla="*/ 929 h 948"/>
                <a:gd name="T32" fmla="*/ 2 w 1068"/>
                <a:gd name="T33" fmla="*/ 904 h 948"/>
                <a:gd name="T34" fmla="*/ 19 w 1068"/>
                <a:gd name="T35" fmla="*/ 887 h 948"/>
                <a:gd name="T36" fmla="*/ 560 w 1068"/>
                <a:gd name="T37" fmla="*/ 885 h 948"/>
                <a:gd name="T38" fmla="*/ 634 w 1068"/>
                <a:gd name="T39" fmla="*/ 873 h 948"/>
                <a:gd name="T40" fmla="*/ 700 w 1068"/>
                <a:gd name="T41" fmla="*/ 844 h 948"/>
                <a:gd name="T42" fmla="*/ 753 w 1068"/>
                <a:gd name="T43" fmla="*/ 796 h 948"/>
                <a:gd name="T44" fmla="*/ 792 w 1068"/>
                <a:gd name="T45" fmla="*/ 737 h 948"/>
                <a:gd name="T46" fmla="*/ 813 w 1068"/>
                <a:gd name="T47" fmla="*/ 667 h 948"/>
                <a:gd name="T48" fmla="*/ 816 w 1068"/>
                <a:gd name="T49" fmla="*/ 119 h 948"/>
                <a:gd name="T50" fmla="*/ 660 w 1068"/>
                <a:gd name="T51" fmla="*/ 300 h 948"/>
                <a:gd name="T52" fmla="*/ 636 w 1068"/>
                <a:gd name="T53" fmla="*/ 302 h 948"/>
                <a:gd name="T54" fmla="*/ 619 w 1068"/>
                <a:gd name="T55" fmla="*/ 289 h 948"/>
                <a:gd name="T56" fmla="*/ 614 w 1068"/>
                <a:gd name="T57" fmla="*/ 271 h 948"/>
                <a:gd name="T58" fmla="*/ 622 w 1068"/>
                <a:gd name="T59" fmla="*/ 251 h 948"/>
                <a:gd name="T60" fmla="*/ 830 w 1068"/>
                <a:gd name="T61" fmla="*/ 5 h 948"/>
                <a:gd name="T62" fmla="*/ 849 w 1068"/>
                <a:gd name="T63" fmla="*/ 0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068" h="948">
                  <a:moveTo>
                    <a:pt x="849" y="0"/>
                  </a:moveTo>
                  <a:lnTo>
                    <a:pt x="849" y="0"/>
                  </a:lnTo>
                  <a:lnTo>
                    <a:pt x="859" y="2"/>
                  </a:lnTo>
                  <a:lnTo>
                    <a:pt x="867" y="7"/>
                  </a:lnTo>
                  <a:lnTo>
                    <a:pt x="874" y="14"/>
                  </a:lnTo>
                  <a:lnTo>
                    <a:pt x="1063" y="278"/>
                  </a:lnTo>
                  <a:lnTo>
                    <a:pt x="1068" y="289"/>
                  </a:lnTo>
                  <a:lnTo>
                    <a:pt x="1068" y="301"/>
                  </a:lnTo>
                  <a:lnTo>
                    <a:pt x="1064" y="313"/>
                  </a:lnTo>
                  <a:lnTo>
                    <a:pt x="1055" y="322"/>
                  </a:lnTo>
                  <a:lnTo>
                    <a:pt x="1044" y="327"/>
                  </a:lnTo>
                  <a:lnTo>
                    <a:pt x="1032" y="327"/>
                  </a:lnTo>
                  <a:lnTo>
                    <a:pt x="1020" y="323"/>
                  </a:lnTo>
                  <a:lnTo>
                    <a:pt x="1011" y="315"/>
                  </a:lnTo>
                  <a:lnTo>
                    <a:pt x="880" y="132"/>
                  </a:lnTo>
                  <a:lnTo>
                    <a:pt x="880" y="629"/>
                  </a:lnTo>
                  <a:lnTo>
                    <a:pt x="877" y="673"/>
                  </a:lnTo>
                  <a:lnTo>
                    <a:pt x="868" y="714"/>
                  </a:lnTo>
                  <a:lnTo>
                    <a:pt x="855" y="753"/>
                  </a:lnTo>
                  <a:lnTo>
                    <a:pt x="837" y="790"/>
                  </a:lnTo>
                  <a:lnTo>
                    <a:pt x="813" y="824"/>
                  </a:lnTo>
                  <a:lnTo>
                    <a:pt x="786" y="855"/>
                  </a:lnTo>
                  <a:lnTo>
                    <a:pt x="755" y="882"/>
                  </a:lnTo>
                  <a:lnTo>
                    <a:pt x="722" y="905"/>
                  </a:lnTo>
                  <a:lnTo>
                    <a:pt x="685" y="924"/>
                  </a:lnTo>
                  <a:lnTo>
                    <a:pt x="646" y="937"/>
                  </a:lnTo>
                  <a:lnTo>
                    <a:pt x="604" y="945"/>
                  </a:lnTo>
                  <a:lnTo>
                    <a:pt x="560" y="948"/>
                  </a:lnTo>
                  <a:lnTo>
                    <a:pt x="31" y="948"/>
                  </a:lnTo>
                  <a:lnTo>
                    <a:pt x="19" y="946"/>
                  </a:lnTo>
                  <a:lnTo>
                    <a:pt x="9" y="939"/>
                  </a:lnTo>
                  <a:lnTo>
                    <a:pt x="2" y="929"/>
                  </a:lnTo>
                  <a:lnTo>
                    <a:pt x="0" y="917"/>
                  </a:lnTo>
                  <a:lnTo>
                    <a:pt x="2" y="904"/>
                  </a:lnTo>
                  <a:lnTo>
                    <a:pt x="9" y="894"/>
                  </a:lnTo>
                  <a:lnTo>
                    <a:pt x="19" y="887"/>
                  </a:lnTo>
                  <a:lnTo>
                    <a:pt x="31" y="885"/>
                  </a:lnTo>
                  <a:lnTo>
                    <a:pt x="560" y="885"/>
                  </a:lnTo>
                  <a:lnTo>
                    <a:pt x="598" y="882"/>
                  </a:lnTo>
                  <a:lnTo>
                    <a:pt x="634" y="873"/>
                  </a:lnTo>
                  <a:lnTo>
                    <a:pt x="668" y="861"/>
                  </a:lnTo>
                  <a:lnTo>
                    <a:pt x="700" y="844"/>
                  </a:lnTo>
                  <a:lnTo>
                    <a:pt x="728" y="822"/>
                  </a:lnTo>
                  <a:lnTo>
                    <a:pt x="753" y="796"/>
                  </a:lnTo>
                  <a:lnTo>
                    <a:pt x="775" y="769"/>
                  </a:lnTo>
                  <a:lnTo>
                    <a:pt x="792" y="737"/>
                  </a:lnTo>
                  <a:lnTo>
                    <a:pt x="805" y="703"/>
                  </a:lnTo>
                  <a:lnTo>
                    <a:pt x="813" y="667"/>
                  </a:lnTo>
                  <a:lnTo>
                    <a:pt x="816" y="629"/>
                  </a:lnTo>
                  <a:lnTo>
                    <a:pt x="816" y="119"/>
                  </a:lnTo>
                  <a:lnTo>
                    <a:pt x="670" y="292"/>
                  </a:lnTo>
                  <a:lnTo>
                    <a:pt x="660" y="300"/>
                  </a:lnTo>
                  <a:lnTo>
                    <a:pt x="649" y="303"/>
                  </a:lnTo>
                  <a:lnTo>
                    <a:pt x="636" y="302"/>
                  </a:lnTo>
                  <a:lnTo>
                    <a:pt x="625" y="296"/>
                  </a:lnTo>
                  <a:lnTo>
                    <a:pt x="619" y="289"/>
                  </a:lnTo>
                  <a:lnTo>
                    <a:pt x="616" y="281"/>
                  </a:lnTo>
                  <a:lnTo>
                    <a:pt x="614" y="271"/>
                  </a:lnTo>
                  <a:lnTo>
                    <a:pt x="616" y="261"/>
                  </a:lnTo>
                  <a:lnTo>
                    <a:pt x="622" y="251"/>
                  </a:lnTo>
                  <a:lnTo>
                    <a:pt x="823" y="12"/>
                  </a:lnTo>
                  <a:lnTo>
                    <a:pt x="830" y="5"/>
                  </a:lnTo>
                  <a:lnTo>
                    <a:pt x="840" y="1"/>
                  </a:lnTo>
                  <a:lnTo>
                    <a:pt x="84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8" name="ZoneTexte 27"/>
          <p:cNvSpPr txBox="1"/>
          <p:nvPr/>
        </p:nvSpPr>
        <p:spPr>
          <a:xfrm>
            <a:off x="3365226" y="3890118"/>
            <a:ext cx="14316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Mise en œuvre et </a:t>
            </a: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évolution</a:t>
            </a:r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29" name="Group 444"/>
          <p:cNvGrpSpPr/>
          <p:nvPr/>
        </p:nvGrpSpPr>
        <p:grpSpPr>
          <a:xfrm>
            <a:off x="5854260" y="2411386"/>
            <a:ext cx="1070241" cy="1267865"/>
            <a:chOff x="5600700" y="2874963"/>
            <a:chExt cx="987426" cy="1098550"/>
          </a:xfrm>
          <a:solidFill>
            <a:schemeClr val="accent1">
              <a:lumMod val="75000"/>
            </a:schemeClr>
          </a:solidFill>
        </p:grpSpPr>
        <p:sp>
          <p:nvSpPr>
            <p:cNvPr id="30" name="Freeform 134"/>
            <p:cNvSpPr>
              <a:spLocks noEditPoints="1"/>
            </p:cNvSpPr>
            <p:nvPr/>
          </p:nvSpPr>
          <p:spPr bwMode="auto">
            <a:xfrm>
              <a:off x="5600700" y="3008313"/>
              <a:ext cx="890588" cy="965200"/>
            </a:xfrm>
            <a:custGeom>
              <a:avLst/>
              <a:gdLst>
                <a:gd name="T0" fmla="*/ 2726 w 2807"/>
                <a:gd name="T1" fmla="*/ 606 h 3042"/>
                <a:gd name="T2" fmla="*/ 2167 w 2807"/>
                <a:gd name="T3" fmla="*/ 554 h 3042"/>
                <a:gd name="T4" fmla="*/ 1823 w 2807"/>
                <a:gd name="T5" fmla="*/ 670 h 3042"/>
                <a:gd name="T6" fmla="*/ 1935 w 2807"/>
                <a:gd name="T7" fmla="*/ 1005 h 3042"/>
                <a:gd name="T8" fmla="*/ 2285 w 2807"/>
                <a:gd name="T9" fmla="*/ 904 h 3042"/>
                <a:gd name="T10" fmla="*/ 2281 w 2807"/>
                <a:gd name="T11" fmla="*/ 890 h 3042"/>
                <a:gd name="T12" fmla="*/ 2167 w 2807"/>
                <a:gd name="T13" fmla="*/ 554 h 3042"/>
                <a:gd name="T14" fmla="*/ 2189 w 2807"/>
                <a:gd name="T15" fmla="*/ 134 h 3042"/>
                <a:gd name="T16" fmla="*/ 2401 w 2807"/>
                <a:gd name="T17" fmla="*/ 0 h 3042"/>
                <a:gd name="T18" fmla="*/ 2448 w 2807"/>
                <a:gd name="T19" fmla="*/ 557 h 3042"/>
                <a:gd name="T20" fmla="*/ 2559 w 2807"/>
                <a:gd name="T21" fmla="*/ 733 h 3042"/>
                <a:gd name="T22" fmla="*/ 2669 w 2807"/>
                <a:gd name="T23" fmla="*/ 1047 h 3042"/>
                <a:gd name="T24" fmla="*/ 2692 w 2807"/>
                <a:gd name="T25" fmla="*/ 1387 h 3042"/>
                <a:gd name="T26" fmla="*/ 2669 w 2807"/>
                <a:gd name="T27" fmla="*/ 1552 h 3042"/>
                <a:gd name="T28" fmla="*/ 2582 w 2807"/>
                <a:gd name="T29" fmla="*/ 1773 h 3042"/>
                <a:gd name="T30" fmla="*/ 2469 w 2807"/>
                <a:gd name="T31" fmla="*/ 1999 h 3042"/>
                <a:gd name="T32" fmla="*/ 2365 w 2807"/>
                <a:gd name="T33" fmla="*/ 2230 h 3042"/>
                <a:gd name="T34" fmla="*/ 2302 w 2807"/>
                <a:gd name="T35" fmla="*/ 2461 h 3042"/>
                <a:gd name="T36" fmla="*/ 2314 w 2807"/>
                <a:gd name="T37" fmla="*/ 2688 h 3042"/>
                <a:gd name="T38" fmla="*/ 2368 w 2807"/>
                <a:gd name="T39" fmla="*/ 2843 h 3042"/>
                <a:gd name="T40" fmla="*/ 2327 w 2807"/>
                <a:gd name="T41" fmla="*/ 2903 h 3042"/>
                <a:gd name="T42" fmla="*/ 2071 w 2807"/>
                <a:gd name="T43" fmla="*/ 2949 h 3042"/>
                <a:gd name="T44" fmla="*/ 1245 w 2807"/>
                <a:gd name="T45" fmla="*/ 3042 h 3042"/>
                <a:gd name="T46" fmla="*/ 1184 w 2807"/>
                <a:gd name="T47" fmla="*/ 3031 h 3042"/>
                <a:gd name="T48" fmla="*/ 1130 w 2807"/>
                <a:gd name="T49" fmla="*/ 3009 h 3042"/>
                <a:gd name="T50" fmla="*/ 1078 w 2807"/>
                <a:gd name="T51" fmla="*/ 2910 h 3042"/>
                <a:gd name="T52" fmla="*/ 979 w 2807"/>
                <a:gd name="T53" fmla="*/ 2817 h 3042"/>
                <a:gd name="T54" fmla="*/ 849 w 2807"/>
                <a:gd name="T55" fmla="*/ 2777 h 3042"/>
                <a:gd name="T56" fmla="*/ 704 w 2807"/>
                <a:gd name="T57" fmla="*/ 2775 h 3042"/>
                <a:gd name="T58" fmla="*/ 597 w 2807"/>
                <a:gd name="T59" fmla="*/ 2786 h 3042"/>
                <a:gd name="T60" fmla="*/ 465 w 2807"/>
                <a:gd name="T61" fmla="*/ 2753 h 3042"/>
                <a:gd name="T62" fmla="*/ 373 w 2807"/>
                <a:gd name="T63" fmla="*/ 2662 h 3042"/>
                <a:gd name="T64" fmla="*/ 349 w 2807"/>
                <a:gd name="T65" fmla="*/ 2561 h 3042"/>
                <a:gd name="T66" fmla="*/ 352 w 2807"/>
                <a:gd name="T67" fmla="*/ 2500 h 3042"/>
                <a:gd name="T68" fmla="*/ 325 w 2807"/>
                <a:gd name="T69" fmla="*/ 2468 h 3042"/>
                <a:gd name="T70" fmla="*/ 243 w 2807"/>
                <a:gd name="T71" fmla="*/ 2377 h 3042"/>
                <a:gd name="T72" fmla="*/ 240 w 2807"/>
                <a:gd name="T73" fmla="*/ 2263 h 3042"/>
                <a:gd name="T74" fmla="*/ 228 w 2807"/>
                <a:gd name="T75" fmla="*/ 2124 h 3042"/>
                <a:gd name="T76" fmla="*/ 103 w 2807"/>
                <a:gd name="T77" fmla="*/ 2039 h 3042"/>
                <a:gd name="T78" fmla="*/ 25 w 2807"/>
                <a:gd name="T79" fmla="*/ 1967 h 3042"/>
                <a:gd name="T80" fmla="*/ 2 w 2807"/>
                <a:gd name="T81" fmla="*/ 1839 h 3042"/>
                <a:gd name="T82" fmla="*/ 45 w 2807"/>
                <a:gd name="T83" fmla="*/ 1761 h 3042"/>
                <a:gd name="T84" fmla="*/ 103 w 2807"/>
                <a:gd name="T85" fmla="*/ 1710 h 3042"/>
                <a:gd name="T86" fmla="*/ 215 w 2807"/>
                <a:gd name="T87" fmla="*/ 1546 h 3042"/>
                <a:gd name="T88" fmla="*/ 239 w 2807"/>
                <a:gd name="T89" fmla="*/ 1348 h 3042"/>
                <a:gd name="T90" fmla="*/ 228 w 2807"/>
                <a:gd name="T91" fmla="*/ 1265 h 3042"/>
                <a:gd name="T92" fmla="*/ 233 w 2807"/>
                <a:gd name="T93" fmla="*/ 1028 h 3042"/>
                <a:gd name="T94" fmla="*/ 309 w 2807"/>
                <a:gd name="T95" fmla="*/ 756 h 3042"/>
                <a:gd name="T96" fmla="*/ 455 w 2807"/>
                <a:gd name="T97" fmla="*/ 529 h 3042"/>
                <a:gd name="T98" fmla="*/ 657 w 2807"/>
                <a:gd name="T99" fmla="*/ 348 h 3042"/>
                <a:gd name="T100" fmla="*/ 900 w 2807"/>
                <a:gd name="T101" fmla="*/ 214 h 3042"/>
                <a:gd name="T102" fmla="*/ 1173 w 2807"/>
                <a:gd name="T103" fmla="*/ 127 h 3042"/>
                <a:gd name="T104" fmla="*/ 1461 w 2807"/>
                <a:gd name="T105" fmla="*/ 89 h 3042"/>
                <a:gd name="T106" fmla="*/ 1611 w 2807"/>
                <a:gd name="T107" fmla="*/ 88 h 3042"/>
                <a:gd name="T108" fmla="*/ 1841 w 2807"/>
                <a:gd name="T109" fmla="*/ 130 h 3042"/>
                <a:gd name="T110" fmla="*/ 2111 w 2807"/>
                <a:gd name="T111" fmla="*/ 250 h 30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807" h="3042">
                  <a:moveTo>
                    <a:pt x="2669" y="434"/>
                  </a:moveTo>
                  <a:lnTo>
                    <a:pt x="2496" y="492"/>
                  </a:lnTo>
                  <a:lnTo>
                    <a:pt x="2554" y="663"/>
                  </a:lnTo>
                  <a:lnTo>
                    <a:pt x="2726" y="606"/>
                  </a:lnTo>
                  <a:lnTo>
                    <a:pt x="2669" y="434"/>
                  </a:lnTo>
                  <a:close/>
                  <a:moveTo>
                    <a:pt x="2282" y="324"/>
                  </a:moveTo>
                  <a:lnTo>
                    <a:pt x="2110" y="381"/>
                  </a:lnTo>
                  <a:lnTo>
                    <a:pt x="2167" y="554"/>
                  </a:lnTo>
                  <a:lnTo>
                    <a:pt x="1995" y="611"/>
                  </a:lnTo>
                  <a:lnTo>
                    <a:pt x="2050" y="775"/>
                  </a:lnTo>
                  <a:lnTo>
                    <a:pt x="1877" y="833"/>
                  </a:lnTo>
                  <a:lnTo>
                    <a:pt x="1823" y="670"/>
                  </a:lnTo>
                  <a:lnTo>
                    <a:pt x="1650" y="727"/>
                  </a:lnTo>
                  <a:lnTo>
                    <a:pt x="1708" y="898"/>
                  </a:lnTo>
                  <a:lnTo>
                    <a:pt x="1881" y="841"/>
                  </a:lnTo>
                  <a:lnTo>
                    <a:pt x="1935" y="1005"/>
                  </a:lnTo>
                  <a:lnTo>
                    <a:pt x="2108" y="947"/>
                  </a:lnTo>
                  <a:lnTo>
                    <a:pt x="2165" y="1120"/>
                  </a:lnTo>
                  <a:lnTo>
                    <a:pt x="2338" y="1062"/>
                  </a:lnTo>
                  <a:lnTo>
                    <a:pt x="2285" y="904"/>
                  </a:lnTo>
                  <a:lnTo>
                    <a:pt x="2458" y="845"/>
                  </a:lnTo>
                  <a:lnTo>
                    <a:pt x="2400" y="674"/>
                  </a:lnTo>
                  <a:lnTo>
                    <a:pt x="2227" y="731"/>
                  </a:lnTo>
                  <a:lnTo>
                    <a:pt x="2281" y="890"/>
                  </a:lnTo>
                  <a:lnTo>
                    <a:pt x="2108" y="947"/>
                  </a:lnTo>
                  <a:lnTo>
                    <a:pt x="2052" y="783"/>
                  </a:lnTo>
                  <a:lnTo>
                    <a:pt x="2225" y="726"/>
                  </a:lnTo>
                  <a:lnTo>
                    <a:pt x="2167" y="554"/>
                  </a:lnTo>
                  <a:lnTo>
                    <a:pt x="2340" y="496"/>
                  </a:lnTo>
                  <a:lnTo>
                    <a:pt x="2282" y="324"/>
                  </a:lnTo>
                  <a:close/>
                  <a:moveTo>
                    <a:pt x="2362" y="75"/>
                  </a:moveTo>
                  <a:lnTo>
                    <a:pt x="2189" y="134"/>
                  </a:lnTo>
                  <a:lnTo>
                    <a:pt x="2246" y="305"/>
                  </a:lnTo>
                  <a:lnTo>
                    <a:pt x="2419" y="247"/>
                  </a:lnTo>
                  <a:lnTo>
                    <a:pt x="2362" y="75"/>
                  </a:lnTo>
                  <a:close/>
                  <a:moveTo>
                    <a:pt x="2401" y="0"/>
                  </a:moveTo>
                  <a:lnTo>
                    <a:pt x="2500" y="292"/>
                  </a:lnTo>
                  <a:lnTo>
                    <a:pt x="2353" y="341"/>
                  </a:lnTo>
                  <a:lnTo>
                    <a:pt x="2409" y="506"/>
                  </a:lnTo>
                  <a:lnTo>
                    <a:pt x="2448" y="557"/>
                  </a:lnTo>
                  <a:lnTo>
                    <a:pt x="2415" y="456"/>
                  </a:lnTo>
                  <a:lnTo>
                    <a:pt x="2708" y="358"/>
                  </a:lnTo>
                  <a:lnTo>
                    <a:pt x="2807" y="651"/>
                  </a:lnTo>
                  <a:lnTo>
                    <a:pt x="2559" y="733"/>
                  </a:lnTo>
                  <a:lnTo>
                    <a:pt x="2594" y="809"/>
                  </a:lnTo>
                  <a:lnTo>
                    <a:pt x="2624" y="887"/>
                  </a:lnTo>
                  <a:lnTo>
                    <a:pt x="2650" y="965"/>
                  </a:lnTo>
                  <a:lnTo>
                    <a:pt x="2669" y="1047"/>
                  </a:lnTo>
                  <a:lnTo>
                    <a:pt x="2684" y="1130"/>
                  </a:lnTo>
                  <a:lnTo>
                    <a:pt x="2692" y="1214"/>
                  </a:lnTo>
                  <a:lnTo>
                    <a:pt x="2695" y="1300"/>
                  </a:lnTo>
                  <a:lnTo>
                    <a:pt x="2692" y="1387"/>
                  </a:lnTo>
                  <a:lnTo>
                    <a:pt x="2684" y="1474"/>
                  </a:lnTo>
                  <a:lnTo>
                    <a:pt x="2684" y="1485"/>
                  </a:lnTo>
                  <a:lnTo>
                    <a:pt x="2683" y="1498"/>
                  </a:lnTo>
                  <a:lnTo>
                    <a:pt x="2669" y="1552"/>
                  </a:lnTo>
                  <a:lnTo>
                    <a:pt x="2652" y="1607"/>
                  </a:lnTo>
                  <a:lnTo>
                    <a:pt x="2631" y="1661"/>
                  </a:lnTo>
                  <a:lnTo>
                    <a:pt x="2608" y="1716"/>
                  </a:lnTo>
                  <a:lnTo>
                    <a:pt x="2582" y="1773"/>
                  </a:lnTo>
                  <a:lnTo>
                    <a:pt x="2556" y="1829"/>
                  </a:lnTo>
                  <a:lnTo>
                    <a:pt x="2527" y="1885"/>
                  </a:lnTo>
                  <a:lnTo>
                    <a:pt x="2498" y="1943"/>
                  </a:lnTo>
                  <a:lnTo>
                    <a:pt x="2469" y="1999"/>
                  </a:lnTo>
                  <a:lnTo>
                    <a:pt x="2442" y="2057"/>
                  </a:lnTo>
                  <a:lnTo>
                    <a:pt x="2414" y="2114"/>
                  </a:lnTo>
                  <a:lnTo>
                    <a:pt x="2388" y="2173"/>
                  </a:lnTo>
                  <a:lnTo>
                    <a:pt x="2365" y="2230"/>
                  </a:lnTo>
                  <a:lnTo>
                    <a:pt x="2343" y="2287"/>
                  </a:lnTo>
                  <a:lnTo>
                    <a:pt x="2325" y="2345"/>
                  </a:lnTo>
                  <a:lnTo>
                    <a:pt x="2311" y="2403"/>
                  </a:lnTo>
                  <a:lnTo>
                    <a:pt x="2302" y="2461"/>
                  </a:lnTo>
                  <a:lnTo>
                    <a:pt x="2295" y="2518"/>
                  </a:lnTo>
                  <a:lnTo>
                    <a:pt x="2295" y="2575"/>
                  </a:lnTo>
                  <a:lnTo>
                    <a:pt x="2302" y="2632"/>
                  </a:lnTo>
                  <a:lnTo>
                    <a:pt x="2314" y="2688"/>
                  </a:lnTo>
                  <a:lnTo>
                    <a:pt x="2332" y="2745"/>
                  </a:lnTo>
                  <a:lnTo>
                    <a:pt x="2358" y="2801"/>
                  </a:lnTo>
                  <a:lnTo>
                    <a:pt x="2366" y="2822"/>
                  </a:lnTo>
                  <a:lnTo>
                    <a:pt x="2368" y="2843"/>
                  </a:lnTo>
                  <a:lnTo>
                    <a:pt x="2364" y="2861"/>
                  </a:lnTo>
                  <a:lnTo>
                    <a:pt x="2355" y="2878"/>
                  </a:lnTo>
                  <a:lnTo>
                    <a:pt x="2342" y="2892"/>
                  </a:lnTo>
                  <a:lnTo>
                    <a:pt x="2327" y="2903"/>
                  </a:lnTo>
                  <a:lnTo>
                    <a:pt x="2309" y="2911"/>
                  </a:lnTo>
                  <a:lnTo>
                    <a:pt x="2295" y="2917"/>
                  </a:lnTo>
                  <a:lnTo>
                    <a:pt x="2278" y="2921"/>
                  </a:lnTo>
                  <a:lnTo>
                    <a:pt x="2071" y="2949"/>
                  </a:lnTo>
                  <a:lnTo>
                    <a:pt x="1866" y="2977"/>
                  </a:lnTo>
                  <a:lnTo>
                    <a:pt x="1660" y="3002"/>
                  </a:lnTo>
                  <a:lnTo>
                    <a:pt x="1453" y="3025"/>
                  </a:lnTo>
                  <a:lnTo>
                    <a:pt x="1245" y="3042"/>
                  </a:lnTo>
                  <a:lnTo>
                    <a:pt x="1228" y="3042"/>
                  </a:lnTo>
                  <a:lnTo>
                    <a:pt x="1212" y="3037"/>
                  </a:lnTo>
                  <a:lnTo>
                    <a:pt x="1199" y="3030"/>
                  </a:lnTo>
                  <a:lnTo>
                    <a:pt x="1184" y="3031"/>
                  </a:lnTo>
                  <a:lnTo>
                    <a:pt x="1169" y="3030"/>
                  </a:lnTo>
                  <a:lnTo>
                    <a:pt x="1155" y="3026"/>
                  </a:lnTo>
                  <a:lnTo>
                    <a:pt x="1141" y="3018"/>
                  </a:lnTo>
                  <a:lnTo>
                    <a:pt x="1130" y="3009"/>
                  </a:lnTo>
                  <a:lnTo>
                    <a:pt x="1120" y="2996"/>
                  </a:lnTo>
                  <a:lnTo>
                    <a:pt x="1113" y="2979"/>
                  </a:lnTo>
                  <a:lnTo>
                    <a:pt x="1097" y="2943"/>
                  </a:lnTo>
                  <a:lnTo>
                    <a:pt x="1078" y="2910"/>
                  </a:lnTo>
                  <a:lnTo>
                    <a:pt x="1057" y="2881"/>
                  </a:lnTo>
                  <a:lnTo>
                    <a:pt x="1034" y="2857"/>
                  </a:lnTo>
                  <a:lnTo>
                    <a:pt x="1007" y="2835"/>
                  </a:lnTo>
                  <a:lnTo>
                    <a:pt x="979" y="2817"/>
                  </a:lnTo>
                  <a:lnTo>
                    <a:pt x="948" y="2802"/>
                  </a:lnTo>
                  <a:lnTo>
                    <a:pt x="916" y="2792"/>
                  </a:lnTo>
                  <a:lnTo>
                    <a:pt x="883" y="2783"/>
                  </a:lnTo>
                  <a:lnTo>
                    <a:pt x="849" y="2777"/>
                  </a:lnTo>
                  <a:lnTo>
                    <a:pt x="814" y="2774"/>
                  </a:lnTo>
                  <a:lnTo>
                    <a:pt x="778" y="2771"/>
                  </a:lnTo>
                  <a:lnTo>
                    <a:pt x="741" y="2772"/>
                  </a:lnTo>
                  <a:lnTo>
                    <a:pt x="704" y="2775"/>
                  </a:lnTo>
                  <a:lnTo>
                    <a:pt x="668" y="2779"/>
                  </a:lnTo>
                  <a:lnTo>
                    <a:pt x="631" y="2784"/>
                  </a:lnTo>
                  <a:lnTo>
                    <a:pt x="614" y="2785"/>
                  </a:lnTo>
                  <a:lnTo>
                    <a:pt x="597" y="2786"/>
                  </a:lnTo>
                  <a:lnTo>
                    <a:pt x="562" y="2784"/>
                  </a:lnTo>
                  <a:lnTo>
                    <a:pt x="528" y="2778"/>
                  </a:lnTo>
                  <a:lnTo>
                    <a:pt x="496" y="2767"/>
                  </a:lnTo>
                  <a:lnTo>
                    <a:pt x="465" y="2753"/>
                  </a:lnTo>
                  <a:lnTo>
                    <a:pt x="438" y="2735"/>
                  </a:lnTo>
                  <a:lnTo>
                    <a:pt x="413" y="2715"/>
                  </a:lnTo>
                  <a:lnTo>
                    <a:pt x="391" y="2690"/>
                  </a:lnTo>
                  <a:lnTo>
                    <a:pt x="373" y="2662"/>
                  </a:lnTo>
                  <a:lnTo>
                    <a:pt x="361" y="2631"/>
                  </a:lnTo>
                  <a:lnTo>
                    <a:pt x="351" y="2596"/>
                  </a:lnTo>
                  <a:lnTo>
                    <a:pt x="350" y="2574"/>
                  </a:lnTo>
                  <a:lnTo>
                    <a:pt x="349" y="2561"/>
                  </a:lnTo>
                  <a:lnTo>
                    <a:pt x="351" y="2548"/>
                  </a:lnTo>
                  <a:lnTo>
                    <a:pt x="353" y="2532"/>
                  </a:lnTo>
                  <a:lnTo>
                    <a:pt x="353" y="2516"/>
                  </a:lnTo>
                  <a:lnTo>
                    <a:pt x="352" y="2500"/>
                  </a:lnTo>
                  <a:lnTo>
                    <a:pt x="348" y="2486"/>
                  </a:lnTo>
                  <a:lnTo>
                    <a:pt x="340" y="2475"/>
                  </a:lnTo>
                  <a:lnTo>
                    <a:pt x="333" y="2471"/>
                  </a:lnTo>
                  <a:lnTo>
                    <a:pt x="325" y="2468"/>
                  </a:lnTo>
                  <a:lnTo>
                    <a:pt x="298" y="2449"/>
                  </a:lnTo>
                  <a:lnTo>
                    <a:pt x="275" y="2427"/>
                  </a:lnTo>
                  <a:lnTo>
                    <a:pt x="257" y="2403"/>
                  </a:lnTo>
                  <a:lnTo>
                    <a:pt x="243" y="2377"/>
                  </a:lnTo>
                  <a:lnTo>
                    <a:pt x="235" y="2349"/>
                  </a:lnTo>
                  <a:lnTo>
                    <a:pt x="231" y="2322"/>
                  </a:lnTo>
                  <a:lnTo>
                    <a:pt x="234" y="2292"/>
                  </a:lnTo>
                  <a:lnTo>
                    <a:pt x="240" y="2263"/>
                  </a:lnTo>
                  <a:lnTo>
                    <a:pt x="252" y="2233"/>
                  </a:lnTo>
                  <a:lnTo>
                    <a:pt x="238" y="2198"/>
                  </a:lnTo>
                  <a:lnTo>
                    <a:pt x="230" y="2161"/>
                  </a:lnTo>
                  <a:lnTo>
                    <a:pt x="228" y="2124"/>
                  </a:lnTo>
                  <a:lnTo>
                    <a:pt x="233" y="2088"/>
                  </a:lnTo>
                  <a:lnTo>
                    <a:pt x="189" y="2075"/>
                  </a:lnTo>
                  <a:lnTo>
                    <a:pt x="146" y="2059"/>
                  </a:lnTo>
                  <a:lnTo>
                    <a:pt x="103" y="2039"/>
                  </a:lnTo>
                  <a:lnTo>
                    <a:pt x="85" y="2031"/>
                  </a:lnTo>
                  <a:lnTo>
                    <a:pt x="68" y="2020"/>
                  </a:lnTo>
                  <a:lnTo>
                    <a:pt x="44" y="1995"/>
                  </a:lnTo>
                  <a:lnTo>
                    <a:pt x="25" y="1967"/>
                  </a:lnTo>
                  <a:lnTo>
                    <a:pt x="11" y="1936"/>
                  </a:lnTo>
                  <a:lnTo>
                    <a:pt x="2" y="1905"/>
                  </a:lnTo>
                  <a:lnTo>
                    <a:pt x="0" y="1872"/>
                  </a:lnTo>
                  <a:lnTo>
                    <a:pt x="2" y="1839"/>
                  </a:lnTo>
                  <a:lnTo>
                    <a:pt x="12" y="1805"/>
                  </a:lnTo>
                  <a:lnTo>
                    <a:pt x="19" y="1786"/>
                  </a:lnTo>
                  <a:lnTo>
                    <a:pt x="31" y="1773"/>
                  </a:lnTo>
                  <a:lnTo>
                    <a:pt x="45" y="1761"/>
                  </a:lnTo>
                  <a:lnTo>
                    <a:pt x="49" y="1755"/>
                  </a:lnTo>
                  <a:lnTo>
                    <a:pt x="54" y="1749"/>
                  </a:lnTo>
                  <a:lnTo>
                    <a:pt x="61" y="1744"/>
                  </a:lnTo>
                  <a:lnTo>
                    <a:pt x="103" y="1710"/>
                  </a:lnTo>
                  <a:lnTo>
                    <a:pt x="140" y="1673"/>
                  </a:lnTo>
                  <a:lnTo>
                    <a:pt x="171" y="1632"/>
                  </a:lnTo>
                  <a:lnTo>
                    <a:pt x="196" y="1590"/>
                  </a:lnTo>
                  <a:lnTo>
                    <a:pt x="215" y="1546"/>
                  </a:lnTo>
                  <a:lnTo>
                    <a:pt x="230" y="1499"/>
                  </a:lnTo>
                  <a:lnTo>
                    <a:pt x="239" y="1450"/>
                  </a:lnTo>
                  <a:lnTo>
                    <a:pt x="241" y="1400"/>
                  </a:lnTo>
                  <a:lnTo>
                    <a:pt x="239" y="1348"/>
                  </a:lnTo>
                  <a:lnTo>
                    <a:pt x="230" y="1295"/>
                  </a:lnTo>
                  <a:lnTo>
                    <a:pt x="228" y="1282"/>
                  </a:lnTo>
                  <a:lnTo>
                    <a:pt x="229" y="1270"/>
                  </a:lnTo>
                  <a:lnTo>
                    <a:pt x="228" y="1265"/>
                  </a:lnTo>
                  <a:lnTo>
                    <a:pt x="227" y="1260"/>
                  </a:lnTo>
                  <a:lnTo>
                    <a:pt x="224" y="1180"/>
                  </a:lnTo>
                  <a:lnTo>
                    <a:pt x="225" y="1103"/>
                  </a:lnTo>
                  <a:lnTo>
                    <a:pt x="233" y="1028"/>
                  </a:lnTo>
                  <a:lnTo>
                    <a:pt x="244" y="956"/>
                  </a:lnTo>
                  <a:lnTo>
                    <a:pt x="261" y="887"/>
                  </a:lnTo>
                  <a:lnTo>
                    <a:pt x="284" y="820"/>
                  </a:lnTo>
                  <a:lnTo>
                    <a:pt x="309" y="756"/>
                  </a:lnTo>
                  <a:lnTo>
                    <a:pt x="340" y="695"/>
                  </a:lnTo>
                  <a:lnTo>
                    <a:pt x="375" y="637"/>
                  </a:lnTo>
                  <a:lnTo>
                    <a:pt x="414" y="582"/>
                  </a:lnTo>
                  <a:lnTo>
                    <a:pt x="455" y="529"/>
                  </a:lnTo>
                  <a:lnTo>
                    <a:pt x="501" y="480"/>
                  </a:lnTo>
                  <a:lnTo>
                    <a:pt x="550" y="434"/>
                  </a:lnTo>
                  <a:lnTo>
                    <a:pt x="603" y="390"/>
                  </a:lnTo>
                  <a:lnTo>
                    <a:pt x="657" y="348"/>
                  </a:lnTo>
                  <a:lnTo>
                    <a:pt x="715" y="311"/>
                  </a:lnTo>
                  <a:lnTo>
                    <a:pt x="774" y="276"/>
                  </a:lnTo>
                  <a:lnTo>
                    <a:pt x="836" y="243"/>
                  </a:lnTo>
                  <a:lnTo>
                    <a:pt x="900" y="214"/>
                  </a:lnTo>
                  <a:lnTo>
                    <a:pt x="966" y="188"/>
                  </a:lnTo>
                  <a:lnTo>
                    <a:pt x="1034" y="166"/>
                  </a:lnTo>
                  <a:lnTo>
                    <a:pt x="1103" y="144"/>
                  </a:lnTo>
                  <a:lnTo>
                    <a:pt x="1173" y="127"/>
                  </a:lnTo>
                  <a:lnTo>
                    <a:pt x="1244" y="113"/>
                  </a:lnTo>
                  <a:lnTo>
                    <a:pt x="1316" y="102"/>
                  </a:lnTo>
                  <a:lnTo>
                    <a:pt x="1389" y="94"/>
                  </a:lnTo>
                  <a:lnTo>
                    <a:pt x="1461" y="89"/>
                  </a:lnTo>
                  <a:lnTo>
                    <a:pt x="1534" y="87"/>
                  </a:lnTo>
                  <a:lnTo>
                    <a:pt x="1607" y="88"/>
                  </a:lnTo>
                  <a:lnTo>
                    <a:pt x="1607" y="88"/>
                  </a:lnTo>
                  <a:lnTo>
                    <a:pt x="1611" y="88"/>
                  </a:lnTo>
                  <a:lnTo>
                    <a:pt x="1615" y="88"/>
                  </a:lnTo>
                  <a:lnTo>
                    <a:pt x="1692" y="97"/>
                  </a:lnTo>
                  <a:lnTo>
                    <a:pt x="1767" y="111"/>
                  </a:lnTo>
                  <a:lnTo>
                    <a:pt x="1841" y="130"/>
                  </a:lnTo>
                  <a:lnTo>
                    <a:pt x="1913" y="154"/>
                  </a:lnTo>
                  <a:lnTo>
                    <a:pt x="1981" y="181"/>
                  </a:lnTo>
                  <a:lnTo>
                    <a:pt x="2047" y="213"/>
                  </a:lnTo>
                  <a:lnTo>
                    <a:pt x="2111" y="250"/>
                  </a:lnTo>
                  <a:lnTo>
                    <a:pt x="2172" y="289"/>
                  </a:lnTo>
                  <a:lnTo>
                    <a:pt x="2108" y="97"/>
                  </a:lnTo>
                  <a:lnTo>
                    <a:pt x="240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135"/>
            <p:cNvSpPr>
              <a:spLocks noEditPoints="1"/>
            </p:cNvSpPr>
            <p:nvPr/>
          </p:nvSpPr>
          <p:spPr bwMode="auto">
            <a:xfrm>
              <a:off x="6389688" y="3008313"/>
              <a:ext cx="125413" cy="123825"/>
            </a:xfrm>
            <a:custGeom>
              <a:avLst/>
              <a:gdLst>
                <a:gd name="T0" fmla="*/ 254 w 392"/>
                <a:gd name="T1" fmla="*/ 75 h 391"/>
                <a:gd name="T2" fmla="*/ 81 w 392"/>
                <a:gd name="T3" fmla="*/ 134 h 391"/>
                <a:gd name="T4" fmla="*/ 139 w 392"/>
                <a:gd name="T5" fmla="*/ 305 h 391"/>
                <a:gd name="T6" fmla="*/ 312 w 392"/>
                <a:gd name="T7" fmla="*/ 247 h 391"/>
                <a:gd name="T8" fmla="*/ 254 w 392"/>
                <a:gd name="T9" fmla="*/ 75 h 391"/>
                <a:gd name="T10" fmla="*/ 294 w 392"/>
                <a:gd name="T11" fmla="*/ 0 h 391"/>
                <a:gd name="T12" fmla="*/ 392 w 392"/>
                <a:gd name="T13" fmla="*/ 292 h 391"/>
                <a:gd name="T14" fmla="*/ 99 w 392"/>
                <a:gd name="T15" fmla="*/ 391 h 391"/>
                <a:gd name="T16" fmla="*/ 0 w 392"/>
                <a:gd name="T17" fmla="*/ 97 h 391"/>
                <a:gd name="T18" fmla="*/ 294 w 392"/>
                <a:gd name="T19" fmla="*/ 0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2" h="391">
                  <a:moveTo>
                    <a:pt x="254" y="75"/>
                  </a:moveTo>
                  <a:lnTo>
                    <a:pt x="81" y="134"/>
                  </a:lnTo>
                  <a:lnTo>
                    <a:pt x="139" y="305"/>
                  </a:lnTo>
                  <a:lnTo>
                    <a:pt x="312" y="247"/>
                  </a:lnTo>
                  <a:lnTo>
                    <a:pt x="254" y="75"/>
                  </a:lnTo>
                  <a:close/>
                  <a:moveTo>
                    <a:pt x="294" y="0"/>
                  </a:moveTo>
                  <a:lnTo>
                    <a:pt x="392" y="292"/>
                  </a:lnTo>
                  <a:lnTo>
                    <a:pt x="99" y="391"/>
                  </a:lnTo>
                  <a:lnTo>
                    <a:pt x="0" y="97"/>
                  </a:lnTo>
                  <a:lnTo>
                    <a:pt x="29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136"/>
            <p:cNvSpPr>
              <a:spLocks noEditPoints="1"/>
            </p:cNvSpPr>
            <p:nvPr/>
          </p:nvSpPr>
          <p:spPr bwMode="auto">
            <a:xfrm>
              <a:off x="6292850" y="2894013"/>
              <a:ext cx="123825" cy="123825"/>
            </a:xfrm>
            <a:custGeom>
              <a:avLst/>
              <a:gdLst>
                <a:gd name="T0" fmla="*/ 254 w 393"/>
                <a:gd name="T1" fmla="*/ 77 h 392"/>
                <a:gd name="T2" fmla="*/ 81 w 393"/>
                <a:gd name="T3" fmla="*/ 134 h 392"/>
                <a:gd name="T4" fmla="*/ 139 w 393"/>
                <a:gd name="T5" fmla="*/ 305 h 392"/>
                <a:gd name="T6" fmla="*/ 312 w 393"/>
                <a:gd name="T7" fmla="*/ 248 h 392"/>
                <a:gd name="T8" fmla="*/ 254 w 393"/>
                <a:gd name="T9" fmla="*/ 77 h 392"/>
                <a:gd name="T10" fmla="*/ 294 w 393"/>
                <a:gd name="T11" fmla="*/ 0 h 392"/>
                <a:gd name="T12" fmla="*/ 393 w 393"/>
                <a:gd name="T13" fmla="*/ 293 h 392"/>
                <a:gd name="T14" fmla="*/ 98 w 393"/>
                <a:gd name="T15" fmla="*/ 392 h 392"/>
                <a:gd name="T16" fmla="*/ 0 w 393"/>
                <a:gd name="T17" fmla="*/ 98 h 392"/>
                <a:gd name="T18" fmla="*/ 294 w 393"/>
                <a:gd name="T19" fmla="*/ 0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3" h="392">
                  <a:moveTo>
                    <a:pt x="254" y="77"/>
                  </a:moveTo>
                  <a:lnTo>
                    <a:pt x="81" y="134"/>
                  </a:lnTo>
                  <a:lnTo>
                    <a:pt x="139" y="305"/>
                  </a:lnTo>
                  <a:lnTo>
                    <a:pt x="312" y="248"/>
                  </a:lnTo>
                  <a:lnTo>
                    <a:pt x="254" y="77"/>
                  </a:lnTo>
                  <a:close/>
                  <a:moveTo>
                    <a:pt x="294" y="0"/>
                  </a:moveTo>
                  <a:lnTo>
                    <a:pt x="393" y="293"/>
                  </a:lnTo>
                  <a:lnTo>
                    <a:pt x="98" y="392"/>
                  </a:lnTo>
                  <a:lnTo>
                    <a:pt x="0" y="98"/>
                  </a:lnTo>
                  <a:lnTo>
                    <a:pt x="29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137"/>
            <p:cNvSpPr>
              <a:spLocks noEditPoints="1"/>
            </p:cNvSpPr>
            <p:nvPr/>
          </p:nvSpPr>
          <p:spPr bwMode="auto">
            <a:xfrm>
              <a:off x="6462713" y="2874963"/>
              <a:ext cx="125413" cy="123825"/>
            </a:xfrm>
            <a:custGeom>
              <a:avLst/>
              <a:gdLst>
                <a:gd name="T0" fmla="*/ 253 w 391"/>
                <a:gd name="T1" fmla="*/ 75 h 391"/>
                <a:gd name="T2" fmla="*/ 81 w 391"/>
                <a:gd name="T3" fmla="*/ 134 h 391"/>
                <a:gd name="T4" fmla="*/ 138 w 391"/>
                <a:gd name="T5" fmla="*/ 305 h 391"/>
                <a:gd name="T6" fmla="*/ 311 w 391"/>
                <a:gd name="T7" fmla="*/ 247 h 391"/>
                <a:gd name="T8" fmla="*/ 253 w 391"/>
                <a:gd name="T9" fmla="*/ 75 h 391"/>
                <a:gd name="T10" fmla="*/ 293 w 391"/>
                <a:gd name="T11" fmla="*/ 0 h 391"/>
                <a:gd name="T12" fmla="*/ 391 w 391"/>
                <a:gd name="T13" fmla="*/ 292 h 391"/>
                <a:gd name="T14" fmla="*/ 98 w 391"/>
                <a:gd name="T15" fmla="*/ 391 h 391"/>
                <a:gd name="T16" fmla="*/ 0 w 391"/>
                <a:gd name="T17" fmla="*/ 97 h 391"/>
                <a:gd name="T18" fmla="*/ 293 w 391"/>
                <a:gd name="T19" fmla="*/ 0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1" h="391">
                  <a:moveTo>
                    <a:pt x="253" y="75"/>
                  </a:moveTo>
                  <a:lnTo>
                    <a:pt x="81" y="134"/>
                  </a:lnTo>
                  <a:lnTo>
                    <a:pt x="138" y="305"/>
                  </a:lnTo>
                  <a:lnTo>
                    <a:pt x="311" y="247"/>
                  </a:lnTo>
                  <a:lnTo>
                    <a:pt x="253" y="75"/>
                  </a:lnTo>
                  <a:close/>
                  <a:moveTo>
                    <a:pt x="293" y="0"/>
                  </a:moveTo>
                  <a:lnTo>
                    <a:pt x="391" y="292"/>
                  </a:lnTo>
                  <a:lnTo>
                    <a:pt x="98" y="391"/>
                  </a:lnTo>
                  <a:lnTo>
                    <a:pt x="0" y="97"/>
                  </a:lnTo>
                  <a:lnTo>
                    <a:pt x="29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4" name="ZoneTexte 33"/>
          <p:cNvSpPr txBox="1"/>
          <p:nvPr/>
        </p:nvSpPr>
        <p:spPr>
          <a:xfrm>
            <a:off x="5414465" y="4072470"/>
            <a:ext cx="18611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Pourquoi nous confier ces calculs</a:t>
            </a:r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35" name="Group 777"/>
          <p:cNvGrpSpPr/>
          <p:nvPr/>
        </p:nvGrpSpPr>
        <p:grpSpPr>
          <a:xfrm>
            <a:off x="8020352" y="2525530"/>
            <a:ext cx="1033832" cy="1132024"/>
            <a:chOff x="5586413" y="4283076"/>
            <a:chExt cx="458788" cy="454025"/>
          </a:xfrm>
          <a:solidFill>
            <a:schemeClr val="accent1">
              <a:lumMod val="75000"/>
            </a:schemeClr>
          </a:solidFill>
        </p:grpSpPr>
        <p:sp>
          <p:nvSpPr>
            <p:cNvPr id="36" name="Freeform 345"/>
            <p:cNvSpPr>
              <a:spLocks/>
            </p:cNvSpPr>
            <p:nvPr/>
          </p:nvSpPr>
          <p:spPr bwMode="auto">
            <a:xfrm>
              <a:off x="5622926" y="4314826"/>
              <a:ext cx="422275" cy="422275"/>
            </a:xfrm>
            <a:custGeom>
              <a:avLst/>
              <a:gdLst>
                <a:gd name="T0" fmla="*/ 1893 w 3191"/>
                <a:gd name="T1" fmla="*/ 29 h 3192"/>
                <a:gd name="T2" fmla="*/ 2260 w 3191"/>
                <a:gd name="T3" fmla="*/ 146 h 3192"/>
                <a:gd name="T4" fmla="*/ 2583 w 3191"/>
                <a:gd name="T5" fmla="*/ 343 h 3192"/>
                <a:gd name="T6" fmla="*/ 2849 w 3191"/>
                <a:gd name="T7" fmla="*/ 609 h 3192"/>
                <a:gd name="T8" fmla="*/ 3047 w 3191"/>
                <a:gd name="T9" fmla="*/ 932 h 3192"/>
                <a:gd name="T10" fmla="*/ 3163 w 3191"/>
                <a:gd name="T11" fmla="*/ 1299 h 3192"/>
                <a:gd name="T12" fmla="*/ 3188 w 3191"/>
                <a:gd name="T13" fmla="*/ 1698 h 3192"/>
                <a:gd name="T14" fmla="*/ 3115 w 3191"/>
                <a:gd name="T15" fmla="*/ 2083 h 3192"/>
                <a:gd name="T16" fmla="*/ 2957 w 3191"/>
                <a:gd name="T17" fmla="*/ 2429 h 3192"/>
                <a:gd name="T18" fmla="*/ 2724 w 3191"/>
                <a:gd name="T19" fmla="*/ 2725 h 3192"/>
                <a:gd name="T20" fmla="*/ 2428 w 3191"/>
                <a:gd name="T21" fmla="*/ 2958 h 3192"/>
                <a:gd name="T22" fmla="*/ 2082 w 3191"/>
                <a:gd name="T23" fmla="*/ 3116 h 3192"/>
                <a:gd name="T24" fmla="*/ 1697 w 3191"/>
                <a:gd name="T25" fmla="*/ 3189 h 3192"/>
                <a:gd name="T26" fmla="*/ 1298 w 3191"/>
                <a:gd name="T27" fmla="*/ 3164 h 3192"/>
                <a:gd name="T28" fmla="*/ 932 w 3191"/>
                <a:gd name="T29" fmla="*/ 3048 h 3192"/>
                <a:gd name="T30" fmla="*/ 609 w 3191"/>
                <a:gd name="T31" fmla="*/ 2850 h 3192"/>
                <a:gd name="T32" fmla="*/ 343 w 3191"/>
                <a:gd name="T33" fmla="*/ 2584 h 3192"/>
                <a:gd name="T34" fmla="*/ 146 w 3191"/>
                <a:gd name="T35" fmla="*/ 2261 h 3192"/>
                <a:gd name="T36" fmla="*/ 29 w 3191"/>
                <a:gd name="T37" fmla="*/ 1894 h 3192"/>
                <a:gd name="T38" fmla="*/ 4 w 3191"/>
                <a:gd name="T39" fmla="*/ 1500 h 3192"/>
                <a:gd name="T40" fmla="*/ 71 w 3191"/>
                <a:gd name="T41" fmla="*/ 1130 h 3192"/>
                <a:gd name="T42" fmla="*/ 218 w 3191"/>
                <a:gd name="T43" fmla="*/ 795 h 3192"/>
                <a:gd name="T44" fmla="*/ 245 w 3191"/>
                <a:gd name="T45" fmla="*/ 769 h 3192"/>
                <a:gd name="T46" fmla="*/ 430 w 3191"/>
                <a:gd name="T47" fmla="*/ 930 h 3192"/>
                <a:gd name="T48" fmla="*/ 436 w 3191"/>
                <a:gd name="T49" fmla="*/ 977 h 3192"/>
                <a:gd name="T50" fmla="*/ 359 w 3191"/>
                <a:gd name="T51" fmla="*/ 1155 h 3192"/>
                <a:gd name="T52" fmla="*/ 286 w 3191"/>
                <a:gd name="T53" fmla="*/ 1504 h 3192"/>
                <a:gd name="T54" fmla="*/ 312 w 3191"/>
                <a:gd name="T55" fmla="*/ 1873 h 3192"/>
                <a:gd name="T56" fmla="*/ 434 w 3191"/>
                <a:gd name="T57" fmla="*/ 2208 h 3192"/>
                <a:gd name="T58" fmla="*/ 637 w 3191"/>
                <a:gd name="T59" fmla="*/ 2494 h 3192"/>
                <a:gd name="T60" fmla="*/ 908 w 3191"/>
                <a:gd name="T61" fmla="*/ 2716 h 3192"/>
                <a:gd name="T62" fmla="*/ 1232 w 3191"/>
                <a:gd name="T63" fmla="*/ 2859 h 3192"/>
                <a:gd name="T64" fmla="*/ 1596 w 3191"/>
                <a:gd name="T65" fmla="*/ 2910 h 3192"/>
                <a:gd name="T66" fmla="*/ 1960 w 3191"/>
                <a:gd name="T67" fmla="*/ 2859 h 3192"/>
                <a:gd name="T68" fmla="*/ 2283 w 3191"/>
                <a:gd name="T69" fmla="*/ 2716 h 3192"/>
                <a:gd name="T70" fmla="*/ 2554 w 3191"/>
                <a:gd name="T71" fmla="*/ 2494 h 3192"/>
                <a:gd name="T72" fmla="*/ 2758 w 3191"/>
                <a:gd name="T73" fmla="*/ 2208 h 3192"/>
                <a:gd name="T74" fmla="*/ 2880 w 3191"/>
                <a:gd name="T75" fmla="*/ 1873 h 3192"/>
                <a:gd name="T76" fmla="*/ 2906 w 3191"/>
                <a:gd name="T77" fmla="*/ 1502 h 3192"/>
                <a:gd name="T78" fmla="*/ 2831 w 3191"/>
                <a:gd name="T79" fmla="*/ 1147 h 3192"/>
                <a:gd name="T80" fmla="*/ 2666 w 3191"/>
                <a:gd name="T81" fmla="*/ 835 h 3192"/>
                <a:gd name="T82" fmla="*/ 2427 w 3191"/>
                <a:gd name="T83" fmla="*/ 579 h 3192"/>
                <a:gd name="T84" fmla="*/ 2127 w 3191"/>
                <a:gd name="T85" fmla="*/ 395 h 3192"/>
                <a:gd name="T86" fmla="*/ 1781 w 3191"/>
                <a:gd name="T87" fmla="*/ 296 h 3192"/>
                <a:gd name="T88" fmla="*/ 1421 w 3191"/>
                <a:gd name="T89" fmla="*/ 294 h 3192"/>
                <a:gd name="T90" fmla="*/ 1092 w 3191"/>
                <a:gd name="T91" fmla="*/ 383 h 3192"/>
                <a:gd name="T92" fmla="*/ 927 w 3191"/>
                <a:gd name="T93" fmla="*/ 464 h 3192"/>
                <a:gd name="T94" fmla="*/ 886 w 3191"/>
                <a:gd name="T95" fmla="*/ 456 h 3192"/>
                <a:gd name="T96" fmla="*/ 720 w 3191"/>
                <a:gd name="T97" fmla="*/ 273 h 3192"/>
                <a:gd name="T98" fmla="*/ 736 w 3191"/>
                <a:gd name="T99" fmla="*/ 252 h 3192"/>
                <a:gd name="T100" fmla="*/ 1055 w 3191"/>
                <a:gd name="T101" fmla="*/ 95 h 3192"/>
                <a:gd name="T102" fmla="*/ 1409 w 3191"/>
                <a:gd name="T103" fmla="*/ 12 h 3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191" h="3192">
                  <a:moveTo>
                    <a:pt x="1596" y="0"/>
                  </a:moveTo>
                  <a:lnTo>
                    <a:pt x="1697" y="3"/>
                  </a:lnTo>
                  <a:lnTo>
                    <a:pt x="1796" y="13"/>
                  </a:lnTo>
                  <a:lnTo>
                    <a:pt x="1893" y="29"/>
                  </a:lnTo>
                  <a:lnTo>
                    <a:pt x="1989" y="50"/>
                  </a:lnTo>
                  <a:lnTo>
                    <a:pt x="2082" y="76"/>
                  </a:lnTo>
                  <a:lnTo>
                    <a:pt x="2173" y="108"/>
                  </a:lnTo>
                  <a:lnTo>
                    <a:pt x="2260" y="146"/>
                  </a:lnTo>
                  <a:lnTo>
                    <a:pt x="2346" y="188"/>
                  </a:lnTo>
                  <a:lnTo>
                    <a:pt x="2428" y="234"/>
                  </a:lnTo>
                  <a:lnTo>
                    <a:pt x="2507" y="286"/>
                  </a:lnTo>
                  <a:lnTo>
                    <a:pt x="2583" y="343"/>
                  </a:lnTo>
                  <a:lnTo>
                    <a:pt x="2656" y="403"/>
                  </a:lnTo>
                  <a:lnTo>
                    <a:pt x="2724" y="467"/>
                  </a:lnTo>
                  <a:lnTo>
                    <a:pt x="2789" y="536"/>
                  </a:lnTo>
                  <a:lnTo>
                    <a:pt x="2849" y="609"/>
                  </a:lnTo>
                  <a:lnTo>
                    <a:pt x="2906" y="685"/>
                  </a:lnTo>
                  <a:lnTo>
                    <a:pt x="2957" y="764"/>
                  </a:lnTo>
                  <a:lnTo>
                    <a:pt x="3005" y="846"/>
                  </a:lnTo>
                  <a:lnTo>
                    <a:pt x="3047" y="932"/>
                  </a:lnTo>
                  <a:lnTo>
                    <a:pt x="3084" y="1019"/>
                  </a:lnTo>
                  <a:lnTo>
                    <a:pt x="3115" y="1110"/>
                  </a:lnTo>
                  <a:lnTo>
                    <a:pt x="3143" y="1204"/>
                  </a:lnTo>
                  <a:lnTo>
                    <a:pt x="3163" y="1299"/>
                  </a:lnTo>
                  <a:lnTo>
                    <a:pt x="3179" y="1396"/>
                  </a:lnTo>
                  <a:lnTo>
                    <a:pt x="3188" y="1495"/>
                  </a:lnTo>
                  <a:lnTo>
                    <a:pt x="3191" y="1596"/>
                  </a:lnTo>
                  <a:lnTo>
                    <a:pt x="3188" y="1698"/>
                  </a:lnTo>
                  <a:lnTo>
                    <a:pt x="3179" y="1797"/>
                  </a:lnTo>
                  <a:lnTo>
                    <a:pt x="3163" y="1894"/>
                  </a:lnTo>
                  <a:lnTo>
                    <a:pt x="3143" y="1990"/>
                  </a:lnTo>
                  <a:lnTo>
                    <a:pt x="3115" y="2083"/>
                  </a:lnTo>
                  <a:lnTo>
                    <a:pt x="3084" y="2173"/>
                  </a:lnTo>
                  <a:lnTo>
                    <a:pt x="3047" y="2261"/>
                  </a:lnTo>
                  <a:lnTo>
                    <a:pt x="3005" y="2346"/>
                  </a:lnTo>
                  <a:lnTo>
                    <a:pt x="2957" y="2429"/>
                  </a:lnTo>
                  <a:lnTo>
                    <a:pt x="2906" y="2508"/>
                  </a:lnTo>
                  <a:lnTo>
                    <a:pt x="2849" y="2584"/>
                  </a:lnTo>
                  <a:lnTo>
                    <a:pt x="2789" y="2656"/>
                  </a:lnTo>
                  <a:lnTo>
                    <a:pt x="2724" y="2725"/>
                  </a:lnTo>
                  <a:lnTo>
                    <a:pt x="2656" y="2789"/>
                  </a:lnTo>
                  <a:lnTo>
                    <a:pt x="2583" y="2850"/>
                  </a:lnTo>
                  <a:lnTo>
                    <a:pt x="2507" y="2907"/>
                  </a:lnTo>
                  <a:lnTo>
                    <a:pt x="2428" y="2958"/>
                  </a:lnTo>
                  <a:lnTo>
                    <a:pt x="2346" y="3006"/>
                  </a:lnTo>
                  <a:lnTo>
                    <a:pt x="2260" y="3048"/>
                  </a:lnTo>
                  <a:lnTo>
                    <a:pt x="2173" y="3085"/>
                  </a:lnTo>
                  <a:lnTo>
                    <a:pt x="2082" y="3116"/>
                  </a:lnTo>
                  <a:lnTo>
                    <a:pt x="1989" y="3144"/>
                  </a:lnTo>
                  <a:lnTo>
                    <a:pt x="1893" y="3164"/>
                  </a:lnTo>
                  <a:lnTo>
                    <a:pt x="1796" y="3180"/>
                  </a:lnTo>
                  <a:lnTo>
                    <a:pt x="1697" y="3189"/>
                  </a:lnTo>
                  <a:lnTo>
                    <a:pt x="1596" y="3192"/>
                  </a:lnTo>
                  <a:lnTo>
                    <a:pt x="1495" y="3189"/>
                  </a:lnTo>
                  <a:lnTo>
                    <a:pt x="1396" y="3180"/>
                  </a:lnTo>
                  <a:lnTo>
                    <a:pt x="1298" y="3164"/>
                  </a:lnTo>
                  <a:lnTo>
                    <a:pt x="1204" y="3144"/>
                  </a:lnTo>
                  <a:lnTo>
                    <a:pt x="1110" y="3116"/>
                  </a:lnTo>
                  <a:lnTo>
                    <a:pt x="1019" y="3085"/>
                  </a:lnTo>
                  <a:lnTo>
                    <a:pt x="932" y="3048"/>
                  </a:lnTo>
                  <a:lnTo>
                    <a:pt x="846" y="3006"/>
                  </a:lnTo>
                  <a:lnTo>
                    <a:pt x="764" y="2958"/>
                  </a:lnTo>
                  <a:lnTo>
                    <a:pt x="685" y="2907"/>
                  </a:lnTo>
                  <a:lnTo>
                    <a:pt x="609" y="2850"/>
                  </a:lnTo>
                  <a:lnTo>
                    <a:pt x="537" y="2789"/>
                  </a:lnTo>
                  <a:lnTo>
                    <a:pt x="469" y="2725"/>
                  </a:lnTo>
                  <a:lnTo>
                    <a:pt x="403" y="2656"/>
                  </a:lnTo>
                  <a:lnTo>
                    <a:pt x="343" y="2584"/>
                  </a:lnTo>
                  <a:lnTo>
                    <a:pt x="286" y="2508"/>
                  </a:lnTo>
                  <a:lnTo>
                    <a:pt x="234" y="2429"/>
                  </a:lnTo>
                  <a:lnTo>
                    <a:pt x="188" y="2346"/>
                  </a:lnTo>
                  <a:lnTo>
                    <a:pt x="146" y="2261"/>
                  </a:lnTo>
                  <a:lnTo>
                    <a:pt x="108" y="2173"/>
                  </a:lnTo>
                  <a:lnTo>
                    <a:pt x="76" y="2083"/>
                  </a:lnTo>
                  <a:lnTo>
                    <a:pt x="50" y="1990"/>
                  </a:lnTo>
                  <a:lnTo>
                    <a:pt x="29" y="1894"/>
                  </a:lnTo>
                  <a:lnTo>
                    <a:pt x="13" y="1797"/>
                  </a:lnTo>
                  <a:lnTo>
                    <a:pt x="4" y="1698"/>
                  </a:lnTo>
                  <a:lnTo>
                    <a:pt x="0" y="1596"/>
                  </a:lnTo>
                  <a:lnTo>
                    <a:pt x="4" y="1500"/>
                  </a:lnTo>
                  <a:lnTo>
                    <a:pt x="12" y="1404"/>
                  </a:lnTo>
                  <a:lnTo>
                    <a:pt x="27" y="1311"/>
                  </a:lnTo>
                  <a:lnTo>
                    <a:pt x="46" y="1220"/>
                  </a:lnTo>
                  <a:lnTo>
                    <a:pt x="71" y="1130"/>
                  </a:lnTo>
                  <a:lnTo>
                    <a:pt x="101" y="1042"/>
                  </a:lnTo>
                  <a:lnTo>
                    <a:pt x="135" y="957"/>
                  </a:lnTo>
                  <a:lnTo>
                    <a:pt x="174" y="874"/>
                  </a:lnTo>
                  <a:lnTo>
                    <a:pt x="218" y="795"/>
                  </a:lnTo>
                  <a:lnTo>
                    <a:pt x="222" y="787"/>
                  </a:lnTo>
                  <a:lnTo>
                    <a:pt x="228" y="780"/>
                  </a:lnTo>
                  <a:lnTo>
                    <a:pt x="236" y="773"/>
                  </a:lnTo>
                  <a:lnTo>
                    <a:pt x="245" y="769"/>
                  </a:lnTo>
                  <a:lnTo>
                    <a:pt x="254" y="768"/>
                  </a:lnTo>
                  <a:lnTo>
                    <a:pt x="266" y="771"/>
                  </a:lnTo>
                  <a:lnTo>
                    <a:pt x="279" y="780"/>
                  </a:lnTo>
                  <a:lnTo>
                    <a:pt x="430" y="930"/>
                  </a:lnTo>
                  <a:lnTo>
                    <a:pt x="436" y="941"/>
                  </a:lnTo>
                  <a:lnTo>
                    <a:pt x="439" y="953"/>
                  </a:lnTo>
                  <a:lnTo>
                    <a:pt x="439" y="965"/>
                  </a:lnTo>
                  <a:lnTo>
                    <a:pt x="436" y="977"/>
                  </a:lnTo>
                  <a:lnTo>
                    <a:pt x="433" y="988"/>
                  </a:lnTo>
                  <a:lnTo>
                    <a:pt x="428" y="996"/>
                  </a:lnTo>
                  <a:lnTo>
                    <a:pt x="392" y="1074"/>
                  </a:lnTo>
                  <a:lnTo>
                    <a:pt x="359" y="1155"/>
                  </a:lnTo>
                  <a:lnTo>
                    <a:pt x="333" y="1240"/>
                  </a:lnTo>
                  <a:lnTo>
                    <a:pt x="311" y="1326"/>
                  </a:lnTo>
                  <a:lnTo>
                    <a:pt x="296" y="1414"/>
                  </a:lnTo>
                  <a:lnTo>
                    <a:pt x="286" y="1504"/>
                  </a:lnTo>
                  <a:lnTo>
                    <a:pt x="283" y="1596"/>
                  </a:lnTo>
                  <a:lnTo>
                    <a:pt x="286" y="1690"/>
                  </a:lnTo>
                  <a:lnTo>
                    <a:pt x="296" y="1782"/>
                  </a:lnTo>
                  <a:lnTo>
                    <a:pt x="312" y="1873"/>
                  </a:lnTo>
                  <a:lnTo>
                    <a:pt x="334" y="1960"/>
                  </a:lnTo>
                  <a:lnTo>
                    <a:pt x="362" y="2046"/>
                  </a:lnTo>
                  <a:lnTo>
                    <a:pt x="395" y="2128"/>
                  </a:lnTo>
                  <a:lnTo>
                    <a:pt x="434" y="2208"/>
                  </a:lnTo>
                  <a:lnTo>
                    <a:pt x="477" y="2284"/>
                  </a:lnTo>
                  <a:lnTo>
                    <a:pt x="526" y="2358"/>
                  </a:lnTo>
                  <a:lnTo>
                    <a:pt x="579" y="2428"/>
                  </a:lnTo>
                  <a:lnTo>
                    <a:pt x="637" y="2494"/>
                  </a:lnTo>
                  <a:lnTo>
                    <a:pt x="700" y="2555"/>
                  </a:lnTo>
                  <a:lnTo>
                    <a:pt x="765" y="2613"/>
                  </a:lnTo>
                  <a:lnTo>
                    <a:pt x="834" y="2667"/>
                  </a:lnTo>
                  <a:lnTo>
                    <a:pt x="908" y="2716"/>
                  </a:lnTo>
                  <a:lnTo>
                    <a:pt x="984" y="2759"/>
                  </a:lnTo>
                  <a:lnTo>
                    <a:pt x="1064" y="2798"/>
                  </a:lnTo>
                  <a:lnTo>
                    <a:pt x="1147" y="2832"/>
                  </a:lnTo>
                  <a:lnTo>
                    <a:pt x="1232" y="2859"/>
                  </a:lnTo>
                  <a:lnTo>
                    <a:pt x="1321" y="2881"/>
                  </a:lnTo>
                  <a:lnTo>
                    <a:pt x="1410" y="2897"/>
                  </a:lnTo>
                  <a:lnTo>
                    <a:pt x="1502" y="2907"/>
                  </a:lnTo>
                  <a:lnTo>
                    <a:pt x="1596" y="2910"/>
                  </a:lnTo>
                  <a:lnTo>
                    <a:pt x="1690" y="2907"/>
                  </a:lnTo>
                  <a:lnTo>
                    <a:pt x="1781" y="2897"/>
                  </a:lnTo>
                  <a:lnTo>
                    <a:pt x="1872" y="2881"/>
                  </a:lnTo>
                  <a:lnTo>
                    <a:pt x="1960" y="2859"/>
                  </a:lnTo>
                  <a:lnTo>
                    <a:pt x="2045" y="2832"/>
                  </a:lnTo>
                  <a:lnTo>
                    <a:pt x="2127" y="2798"/>
                  </a:lnTo>
                  <a:lnTo>
                    <a:pt x="2208" y="2759"/>
                  </a:lnTo>
                  <a:lnTo>
                    <a:pt x="2283" y="2716"/>
                  </a:lnTo>
                  <a:lnTo>
                    <a:pt x="2357" y="2667"/>
                  </a:lnTo>
                  <a:lnTo>
                    <a:pt x="2427" y="2613"/>
                  </a:lnTo>
                  <a:lnTo>
                    <a:pt x="2493" y="2555"/>
                  </a:lnTo>
                  <a:lnTo>
                    <a:pt x="2554" y="2494"/>
                  </a:lnTo>
                  <a:lnTo>
                    <a:pt x="2612" y="2428"/>
                  </a:lnTo>
                  <a:lnTo>
                    <a:pt x="2666" y="2358"/>
                  </a:lnTo>
                  <a:lnTo>
                    <a:pt x="2715" y="2284"/>
                  </a:lnTo>
                  <a:lnTo>
                    <a:pt x="2758" y="2208"/>
                  </a:lnTo>
                  <a:lnTo>
                    <a:pt x="2797" y="2128"/>
                  </a:lnTo>
                  <a:lnTo>
                    <a:pt x="2831" y="2046"/>
                  </a:lnTo>
                  <a:lnTo>
                    <a:pt x="2858" y="1960"/>
                  </a:lnTo>
                  <a:lnTo>
                    <a:pt x="2880" y="1873"/>
                  </a:lnTo>
                  <a:lnTo>
                    <a:pt x="2896" y="1782"/>
                  </a:lnTo>
                  <a:lnTo>
                    <a:pt x="2906" y="1690"/>
                  </a:lnTo>
                  <a:lnTo>
                    <a:pt x="2909" y="1596"/>
                  </a:lnTo>
                  <a:lnTo>
                    <a:pt x="2906" y="1502"/>
                  </a:lnTo>
                  <a:lnTo>
                    <a:pt x="2896" y="1411"/>
                  </a:lnTo>
                  <a:lnTo>
                    <a:pt x="2880" y="1321"/>
                  </a:lnTo>
                  <a:lnTo>
                    <a:pt x="2858" y="1232"/>
                  </a:lnTo>
                  <a:lnTo>
                    <a:pt x="2831" y="1147"/>
                  </a:lnTo>
                  <a:lnTo>
                    <a:pt x="2797" y="1065"/>
                  </a:lnTo>
                  <a:lnTo>
                    <a:pt x="2758" y="984"/>
                  </a:lnTo>
                  <a:lnTo>
                    <a:pt x="2715" y="908"/>
                  </a:lnTo>
                  <a:lnTo>
                    <a:pt x="2666" y="835"/>
                  </a:lnTo>
                  <a:lnTo>
                    <a:pt x="2612" y="765"/>
                  </a:lnTo>
                  <a:lnTo>
                    <a:pt x="2554" y="700"/>
                  </a:lnTo>
                  <a:lnTo>
                    <a:pt x="2493" y="637"/>
                  </a:lnTo>
                  <a:lnTo>
                    <a:pt x="2427" y="579"/>
                  </a:lnTo>
                  <a:lnTo>
                    <a:pt x="2357" y="525"/>
                  </a:lnTo>
                  <a:lnTo>
                    <a:pt x="2283" y="477"/>
                  </a:lnTo>
                  <a:lnTo>
                    <a:pt x="2208" y="434"/>
                  </a:lnTo>
                  <a:lnTo>
                    <a:pt x="2127" y="395"/>
                  </a:lnTo>
                  <a:lnTo>
                    <a:pt x="2045" y="362"/>
                  </a:lnTo>
                  <a:lnTo>
                    <a:pt x="1960" y="333"/>
                  </a:lnTo>
                  <a:lnTo>
                    <a:pt x="1872" y="312"/>
                  </a:lnTo>
                  <a:lnTo>
                    <a:pt x="1781" y="296"/>
                  </a:lnTo>
                  <a:lnTo>
                    <a:pt x="1690" y="286"/>
                  </a:lnTo>
                  <a:lnTo>
                    <a:pt x="1596" y="283"/>
                  </a:lnTo>
                  <a:lnTo>
                    <a:pt x="1507" y="286"/>
                  </a:lnTo>
                  <a:lnTo>
                    <a:pt x="1421" y="294"/>
                  </a:lnTo>
                  <a:lnTo>
                    <a:pt x="1335" y="309"/>
                  </a:lnTo>
                  <a:lnTo>
                    <a:pt x="1252" y="328"/>
                  </a:lnTo>
                  <a:lnTo>
                    <a:pt x="1171" y="354"/>
                  </a:lnTo>
                  <a:lnTo>
                    <a:pt x="1092" y="383"/>
                  </a:lnTo>
                  <a:lnTo>
                    <a:pt x="1016" y="418"/>
                  </a:lnTo>
                  <a:lnTo>
                    <a:pt x="942" y="457"/>
                  </a:lnTo>
                  <a:lnTo>
                    <a:pt x="936" y="461"/>
                  </a:lnTo>
                  <a:lnTo>
                    <a:pt x="927" y="464"/>
                  </a:lnTo>
                  <a:lnTo>
                    <a:pt x="918" y="467"/>
                  </a:lnTo>
                  <a:lnTo>
                    <a:pt x="907" y="467"/>
                  </a:lnTo>
                  <a:lnTo>
                    <a:pt x="897" y="464"/>
                  </a:lnTo>
                  <a:lnTo>
                    <a:pt x="886" y="456"/>
                  </a:lnTo>
                  <a:lnTo>
                    <a:pt x="730" y="301"/>
                  </a:lnTo>
                  <a:lnTo>
                    <a:pt x="723" y="290"/>
                  </a:lnTo>
                  <a:lnTo>
                    <a:pt x="720" y="281"/>
                  </a:lnTo>
                  <a:lnTo>
                    <a:pt x="720" y="273"/>
                  </a:lnTo>
                  <a:lnTo>
                    <a:pt x="722" y="266"/>
                  </a:lnTo>
                  <a:lnTo>
                    <a:pt x="726" y="261"/>
                  </a:lnTo>
                  <a:lnTo>
                    <a:pt x="731" y="256"/>
                  </a:lnTo>
                  <a:lnTo>
                    <a:pt x="736" y="252"/>
                  </a:lnTo>
                  <a:lnTo>
                    <a:pt x="812" y="207"/>
                  </a:lnTo>
                  <a:lnTo>
                    <a:pt x="890" y="165"/>
                  </a:lnTo>
                  <a:lnTo>
                    <a:pt x="972" y="128"/>
                  </a:lnTo>
                  <a:lnTo>
                    <a:pt x="1055" y="95"/>
                  </a:lnTo>
                  <a:lnTo>
                    <a:pt x="1140" y="67"/>
                  </a:lnTo>
                  <a:lnTo>
                    <a:pt x="1228" y="43"/>
                  </a:lnTo>
                  <a:lnTo>
                    <a:pt x="1317" y="24"/>
                  </a:lnTo>
                  <a:lnTo>
                    <a:pt x="1409" y="12"/>
                  </a:lnTo>
                  <a:lnTo>
                    <a:pt x="1502" y="3"/>
                  </a:lnTo>
                  <a:lnTo>
                    <a:pt x="159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46"/>
            <p:cNvSpPr>
              <a:spLocks/>
            </p:cNvSpPr>
            <p:nvPr/>
          </p:nvSpPr>
          <p:spPr bwMode="auto">
            <a:xfrm>
              <a:off x="5586413" y="4283076"/>
              <a:ext cx="257175" cy="257175"/>
            </a:xfrm>
            <a:custGeom>
              <a:avLst/>
              <a:gdLst>
                <a:gd name="T0" fmla="*/ 340 w 1945"/>
                <a:gd name="T1" fmla="*/ 2 h 1947"/>
                <a:gd name="T2" fmla="*/ 371 w 1945"/>
                <a:gd name="T3" fmla="*/ 21 h 1947"/>
                <a:gd name="T4" fmla="*/ 597 w 1945"/>
                <a:gd name="T5" fmla="*/ 249 h 1947"/>
                <a:gd name="T6" fmla="*/ 619 w 1945"/>
                <a:gd name="T7" fmla="*/ 286 h 1947"/>
                <a:gd name="T8" fmla="*/ 630 w 1945"/>
                <a:gd name="T9" fmla="*/ 324 h 1947"/>
                <a:gd name="T10" fmla="*/ 627 w 1945"/>
                <a:gd name="T11" fmla="*/ 358 h 1947"/>
                <a:gd name="T12" fmla="*/ 624 w 1945"/>
                <a:gd name="T13" fmla="*/ 391 h 1947"/>
                <a:gd name="T14" fmla="*/ 636 w 1945"/>
                <a:gd name="T15" fmla="*/ 429 h 1947"/>
                <a:gd name="T16" fmla="*/ 657 w 1945"/>
                <a:gd name="T17" fmla="*/ 467 h 1947"/>
                <a:gd name="T18" fmla="*/ 1873 w 1945"/>
                <a:gd name="T19" fmla="*/ 1684 h 1947"/>
                <a:gd name="T20" fmla="*/ 1906 w 1945"/>
                <a:gd name="T21" fmla="*/ 1730 h 1947"/>
                <a:gd name="T22" fmla="*/ 1932 w 1945"/>
                <a:gd name="T23" fmla="*/ 1787 h 1947"/>
                <a:gd name="T24" fmla="*/ 1944 w 1945"/>
                <a:gd name="T25" fmla="*/ 1843 h 1947"/>
                <a:gd name="T26" fmla="*/ 1944 w 1945"/>
                <a:gd name="T27" fmla="*/ 1884 h 1947"/>
                <a:gd name="T28" fmla="*/ 1928 w 1945"/>
                <a:gd name="T29" fmla="*/ 1918 h 1947"/>
                <a:gd name="T30" fmla="*/ 1897 w 1945"/>
                <a:gd name="T31" fmla="*/ 1941 h 1947"/>
                <a:gd name="T32" fmla="*/ 1857 w 1945"/>
                <a:gd name="T33" fmla="*/ 1947 h 1947"/>
                <a:gd name="T34" fmla="*/ 1815 w 1945"/>
                <a:gd name="T35" fmla="*/ 1941 h 1947"/>
                <a:gd name="T36" fmla="*/ 1757 w 1945"/>
                <a:gd name="T37" fmla="*/ 1921 h 1947"/>
                <a:gd name="T38" fmla="*/ 1704 w 1945"/>
                <a:gd name="T39" fmla="*/ 1890 h 1947"/>
                <a:gd name="T40" fmla="*/ 484 w 1945"/>
                <a:gd name="T41" fmla="*/ 672 h 1947"/>
                <a:gd name="T42" fmla="*/ 449 w 1945"/>
                <a:gd name="T43" fmla="*/ 645 h 1947"/>
                <a:gd name="T44" fmla="*/ 410 w 1945"/>
                <a:gd name="T45" fmla="*/ 628 h 1947"/>
                <a:gd name="T46" fmla="*/ 373 w 1945"/>
                <a:gd name="T47" fmla="*/ 624 h 1947"/>
                <a:gd name="T48" fmla="*/ 343 w 1945"/>
                <a:gd name="T49" fmla="*/ 629 h 1947"/>
                <a:gd name="T50" fmla="*/ 306 w 1945"/>
                <a:gd name="T51" fmla="*/ 625 h 1947"/>
                <a:gd name="T52" fmla="*/ 268 w 1945"/>
                <a:gd name="T53" fmla="*/ 608 h 1947"/>
                <a:gd name="T54" fmla="*/ 233 w 1945"/>
                <a:gd name="T55" fmla="*/ 582 h 1947"/>
                <a:gd name="T56" fmla="*/ 8 w 1945"/>
                <a:gd name="T57" fmla="*/ 355 h 1947"/>
                <a:gd name="T58" fmla="*/ 0 w 1945"/>
                <a:gd name="T59" fmla="*/ 323 h 1947"/>
                <a:gd name="T60" fmla="*/ 12 w 1945"/>
                <a:gd name="T61" fmla="*/ 296 h 1947"/>
                <a:gd name="T62" fmla="*/ 44 w 1945"/>
                <a:gd name="T63" fmla="*/ 276 h 1947"/>
                <a:gd name="T64" fmla="*/ 155 w 1945"/>
                <a:gd name="T65" fmla="*/ 237 h 1947"/>
                <a:gd name="T66" fmla="*/ 201 w 1945"/>
                <a:gd name="T67" fmla="*/ 201 h 1947"/>
                <a:gd name="T68" fmla="*/ 237 w 1945"/>
                <a:gd name="T69" fmla="*/ 155 h 1947"/>
                <a:gd name="T70" fmla="*/ 276 w 1945"/>
                <a:gd name="T71" fmla="*/ 43 h 1947"/>
                <a:gd name="T72" fmla="*/ 296 w 1945"/>
                <a:gd name="T73" fmla="*/ 11 h 1947"/>
                <a:gd name="T74" fmla="*/ 324 w 1945"/>
                <a:gd name="T75" fmla="*/ 0 h 1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945" h="1947">
                  <a:moveTo>
                    <a:pt x="324" y="0"/>
                  </a:moveTo>
                  <a:lnTo>
                    <a:pt x="340" y="2"/>
                  </a:lnTo>
                  <a:lnTo>
                    <a:pt x="355" y="8"/>
                  </a:lnTo>
                  <a:lnTo>
                    <a:pt x="371" y="21"/>
                  </a:lnTo>
                  <a:lnTo>
                    <a:pt x="582" y="232"/>
                  </a:lnTo>
                  <a:lnTo>
                    <a:pt x="597" y="249"/>
                  </a:lnTo>
                  <a:lnTo>
                    <a:pt x="608" y="266"/>
                  </a:lnTo>
                  <a:lnTo>
                    <a:pt x="619" y="286"/>
                  </a:lnTo>
                  <a:lnTo>
                    <a:pt x="625" y="305"/>
                  </a:lnTo>
                  <a:lnTo>
                    <a:pt x="630" y="324"/>
                  </a:lnTo>
                  <a:lnTo>
                    <a:pt x="630" y="342"/>
                  </a:lnTo>
                  <a:lnTo>
                    <a:pt x="627" y="358"/>
                  </a:lnTo>
                  <a:lnTo>
                    <a:pt x="624" y="373"/>
                  </a:lnTo>
                  <a:lnTo>
                    <a:pt x="624" y="391"/>
                  </a:lnTo>
                  <a:lnTo>
                    <a:pt x="629" y="410"/>
                  </a:lnTo>
                  <a:lnTo>
                    <a:pt x="636" y="429"/>
                  </a:lnTo>
                  <a:lnTo>
                    <a:pt x="645" y="449"/>
                  </a:lnTo>
                  <a:lnTo>
                    <a:pt x="657" y="467"/>
                  </a:lnTo>
                  <a:lnTo>
                    <a:pt x="672" y="484"/>
                  </a:lnTo>
                  <a:lnTo>
                    <a:pt x="1873" y="1684"/>
                  </a:lnTo>
                  <a:lnTo>
                    <a:pt x="1890" y="1705"/>
                  </a:lnTo>
                  <a:lnTo>
                    <a:pt x="1906" y="1730"/>
                  </a:lnTo>
                  <a:lnTo>
                    <a:pt x="1920" y="1758"/>
                  </a:lnTo>
                  <a:lnTo>
                    <a:pt x="1932" y="1787"/>
                  </a:lnTo>
                  <a:lnTo>
                    <a:pt x="1939" y="1815"/>
                  </a:lnTo>
                  <a:lnTo>
                    <a:pt x="1944" y="1843"/>
                  </a:lnTo>
                  <a:lnTo>
                    <a:pt x="1945" y="1863"/>
                  </a:lnTo>
                  <a:lnTo>
                    <a:pt x="1944" y="1884"/>
                  </a:lnTo>
                  <a:lnTo>
                    <a:pt x="1937" y="1902"/>
                  </a:lnTo>
                  <a:lnTo>
                    <a:pt x="1928" y="1918"/>
                  </a:lnTo>
                  <a:lnTo>
                    <a:pt x="1914" y="1931"/>
                  </a:lnTo>
                  <a:lnTo>
                    <a:pt x="1897" y="1941"/>
                  </a:lnTo>
                  <a:lnTo>
                    <a:pt x="1878" y="1946"/>
                  </a:lnTo>
                  <a:lnTo>
                    <a:pt x="1857" y="1947"/>
                  </a:lnTo>
                  <a:lnTo>
                    <a:pt x="1841" y="1945"/>
                  </a:lnTo>
                  <a:lnTo>
                    <a:pt x="1815" y="1941"/>
                  </a:lnTo>
                  <a:lnTo>
                    <a:pt x="1786" y="1932"/>
                  </a:lnTo>
                  <a:lnTo>
                    <a:pt x="1757" y="1921"/>
                  </a:lnTo>
                  <a:lnTo>
                    <a:pt x="1729" y="1906"/>
                  </a:lnTo>
                  <a:lnTo>
                    <a:pt x="1704" y="1890"/>
                  </a:lnTo>
                  <a:lnTo>
                    <a:pt x="1684" y="1872"/>
                  </a:lnTo>
                  <a:lnTo>
                    <a:pt x="484" y="672"/>
                  </a:lnTo>
                  <a:lnTo>
                    <a:pt x="467" y="657"/>
                  </a:lnTo>
                  <a:lnTo>
                    <a:pt x="449" y="645"/>
                  </a:lnTo>
                  <a:lnTo>
                    <a:pt x="430" y="636"/>
                  </a:lnTo>
                  <a:lnTo>
                    <a:pt x="410" y="628"/>
                  </a:lnTo>
                  <a:lnTo>
                    <a:pt x="391" y="624"/>
                  </a:lnTo>
                  <a:lnTo>
                    <a:pt x="373" y="624"/>
                  </a:lnTo>
                  <a:lnTo>
                    <a:pt x="359" y="626"/>
                  </a:lnTo>
                  <a:lnTo>
                    <a:pt x="343" y="629"/>
                  </a:lnTo>
                  <a:lnTo>
                    <a:pt x="325" y="629"/>
                  </a:lnTo>
                  <a:lnTo>
                    <a:pt x="306" y="625"/>
                  </a:lnTo>
                  <a:lnTo>
                    <a:pt x="287" y="618"/>
                  </a:lnTo>
                  <a:lnTo>
                    <a:pt x="268" y="608"/>
                  </a:lnTo>
                  <a:lnTo>
                    <a:pt x="249" y="597"/>
                  </a:lnTo>
                  <a:lnTo>
                    <a:pt x="233" y="582"/>
                  </a:lnTo>
                  <a:lnTo>
                    <a:pt x="21" y="371"/>
                  </a:lnTo>
                  <a:lnTo>
                    <a:pt x="8" y="355"/>
                  </a:lnTo>
                  <a:lnTo>
                    <a:pt x="2" y="339"/>
                  </a:lnTo>
                  <a:lnTo>
                    <a:pt x="0" y="323"/>
                  </a:lnTo>
                  <a:lnTo>
                    <a:pt x="3" y="309"/>
                  </a:lnTo>
                  <a:lnTo>
                    <a:pt x="12" y="296"/>
                  </a:lnTo>
                  <a:lnTo>
                    <a:pt x="25" y="284"/>
                  </a:lnTo>
                  <a:lnTo>
                    <a:pt x="44" y="276"/>
                  </a:lnTo>
                  <a:lnTo>
                    <a:pt x="131" y="247"/>
                  </a:lnTo>
                  <a:lnTo>
                    <a:pt x="155" y="237"/>
                  </a:lnTo>
                  <a:lnTo>
                    <a:pt x="179" y="221"/>
                  </a:lnTo>
                  <a:lnTo>
                    <a:pt x="201" y="201"/>
                  </a:lnTo>
                  <a:lnTo>
                    <a:pt x="221" y="179"/>
                  </a:lnTo>
                  <a:lnTo>
                    <a:pt x="237" y="155"/>
                  </a:lnTo>
                  <a:lnTo>
                    <a:pt x="248" y="130"/>
                  </a:lnTo>
                  <a:lnTo>
                    <a:pt x="276" y="43"/>
                  </a:lnTo>
                  <a:lnTo>
                    <a:pt x="285" y="25"/>
                  </a:lnTo>
                  <a:lnTo>
                    <a:pt x="296" y="11"/>
                  </a:lnTo>
                  <a:lnTo>
                    <a:pt x="309" y="3"/>
                  </a:lnTo>
                  <a:lnTo>
                    <a:pt x="32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47"/>
            <p:cNvSpPr>
              <a:spLocks/>
            </p:cNvSpPr>
            <p:nvPr/>
          </p:nvSpPr>
          <p:spPr bwMode="auto">
            <a:xfrm>
              <a:off x="5775326" y="4465638"/>
              <a:ext cx="119063" cy="120650"/>
            </a:xfrm>
            <a:custGeom>
              <a:avLst/>
              <a:gdLst>
                <a:gd name="T0" fmla="*/ 476 w 896"/>
                <a:gd name="T1" fmla="*/ 1 h 907"/>
                <a:gd name="T2" fmla="*/ 490 w 896"/>
                <a:gd name="T3" fmla="*/ 2 h 907"/>
                <a:gd name="T4" fmla="*/ 547 w 896"/>
                <a:gd name="T5" fmla="*/ 11 h 907"/>
                <a:gd name="T6" fmla="*/ 643 w 896"/>
                <a:gd name="T7" fmla="*/ 46 h 907"/>
                <a:gd name="T8" fmla="*/ 727 w 896"/>
                <a:gd name="T9" fmla="*/ 99 h 907"/>
                <a:gd name="T10" fmla="*/ 797 w 896"/>
                <a:gd name="T11" fmla="*/ 169 h 907"/>
                <a:gd name="T12" fmla="*/ 851 w 896"/>
                <a:gd name="T13" fmla="*/ 254 h 907"/>
                <a:gd name="T14" fmla="*/ 885 w 896"/>
                <a:gd name="T15" fmla="*/ 350 h 907"/>
                <a:gd name="T16" fmla="*/ 896 w 896"/>
                <a:gd name="T17" fmla="*/ 453 h 907"/>
                <a:gd name="T18" fmla="*/ 885 w 896"/>
                <a:gd name="T19" fmla="*/ 558 h 907"/>
                <a:gd name="T20" fmla="*/ 851 w 896"/>
                <a:gd name="T21" fmla="*/ 653 h 907"/>
                <a:gd name="T22" fmla="*/ 797 w 896"/>
                <a:gd name="T23" fmla="*/ 737 h 907"/>
                <a:gd name="T24" fmla="*/ 727 w 896"/>
                <a:gd name="T25" fmla="*/ 808 h 907"/>
                <a:gd name="T26" fmla="*/ 642 w 896"/>
                <a:gd name="T27" fmla="*/ 862 h 907"/>
                <a:gd name="T28" fmla="*/ 547 w 896"/>
                <a:gd name="T29" fmla="*/ 895 h 907"/>
                <a:gd name="T30" fmla="*/ 443 w 896"/>
                <a:gd name="T31" fmla="*/ 907 h 907"/>
                <a:gd name="T32" fmla="*/ 335 w 896"/>
                <a:gd name="T33" fmla="*/ 894 h 907"/>
                <a:gd name="T34" fmla="*/ 236 w 896"/>
                <a:gd name="T35" fmla="*/ 857 h 907"/>
                <a:gd name="T36" fmla="*/ 151 w 896"/>
                <a:gd name="T37" fmla="*/ 800 h 907"/>
                <a:gd name="T38" fmla="*/ 79 w 896"/>
                <a:gd name="T39" fmla="*/ 725 h 907"/>
                <a:gd name="T40" fmla="*/ 27 w 896"/>
                <a:gd name="T41" fmla="*/ 636 h 907"/>
                <a:gd name="T42" fmla="*/ 7 w 896"/>
                <a:gd name="T43" fmla="*/ 579 h 907"/>
                <a:gd name="T44" fmla="*/ 3 w 896"/>
                <a:gd name="T45" fmla="*/ 562 h 907"/>
                <a:gd name="T46" fmla="*/ 0 w 896"/>
                <a:gd name="T47" fmla="*/ 545 h 907"/>
                <a:gd name="T48" fmla="*/ 1 w 896"/>
                <a:gd name="T49" fmla="*/ 531 h 907"/>
                <a:gd name="T50" fmla="*/ 6 w 896"/>
                <a:gd name="T51" fmla="*/ 525 h 907"/>
                <a:gd name="T52" fmla="*/ 20 w 896"/>
                <a:gd name="T53" fmla="*/ 531 h 907"/>
                <a:gd name="T54" fmla="*/ 41 w 896"/>
                <a:gd name="T55" fmla="*/ 552 h 907"/>
                <a:gd name="T56" fmla="*/ 148 w 896"/>
                <a:gd name="T57" fmla="*/ 655 h 907"/>
                <a:gd name="T58" fmla="*/ 224 w 896"/>
                <a:gd name="T59" fmla="*/ 704 h 907"/>
                <a:gd name="T60" fmla="*/ 309 w 896"/>
                <a:gd name="T61" fmla="*/ 739 h 907"/>
                <a:gd name="T62" fmla="*/ 394 w 896"/>
                <a:gd name="T63" fmla="*/ 757 h 907"/>
                <a:gd name="T64" fmla="*/ 435 w 896"/>
                <a:gd name="T65" fmla="*/ 759 h 907"/>
                <a:gd name="T66" fmla="*/ 509 w 896"/>
                <a:gd name="T67" fmla="*/ 749 h 907"/>
                <a:gd name="T68" fmla="*/ 578 w 896"/>
                <a:gd name="T69" fmla="*/ 720 h 907"/>
                <a:gd name="T70" fmla="*/ 636 w 896"/>
                <a:gd name="T71" fmla="*/ 674 h 907"/>
                <a:gd name="T72" fmla="*/ 679 w 896"/>
                <a:gd name="T73" fmla="*/ 613 h 907"/>
                <a:gd name="T74" fmla="*/ 704 w 896"/>
                <a:gd name="T75" fmla="*/ 543 h 907"/>
                <a:gd name="T76" fmla="*/ 710 w 896"/>
                <a:gd name="T77" fmla="*/ 467 h 907"/>
                <a:gd name="T78" fmla="*/ 703 w 896"/>
                <a:gd name="T79" fmla="*/ 404 h 907"/>
                <a:gd name="T80" fmla="*/ 678 w 896"/>
                <a:gd name="T81" fmla="*/ 315 h 907"/>
                <a:gd name="T82" fmla="*/ 636 w 896"/>
                <a:gd name="T83" fmla="*/ 232 h 907"/>
                <a:gd name="T84" fmla="*/ 581 w 896"/>
                <a:gd name="T85" fmla="*/ 162 h 907"/>
                <a:gd name="T86" fmla="*/ 444 w 896"/>
                <a:gd name="T87" fmla="*/ 24 h 907"/>
                <a:gd name="T88" fmla="*/ 437 w 896"/>
                <a:gd name="T89" fmla="*/ 10 h 907"/>
                <a:gd name="T90" fmla="*/ 443 w 896"/>
                <a:gd name="T91" fmla="*/ 3 h 907"/>
                <a:gd name="T92" fmla="*/ 458 w 896"/>
                <a:gd name="T93" fmla="*/ 0 h 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96" h="907">
                  <a:moveTo>
                    <a:pt x="466" y="0"/>
                  </a:moveTo>
                  <a:lnTo>
                    <a:pt x="476" y="1"/>
                  </a:lnTo>
                  <a:lnTo>
                    <a:pt x="484" y="1"/>
                  </a:lnTo>
                  <a:lnTo>
                    <a:pt x="490" y="2"/>
                  </a:lnTo>
                  <a:lnTo>
                    <a:pt x="497" y="3"/>
                  </a:lnTo>
                  <a:lnTo>
                    <a:pt x="547" y="11"/>
                  </a:lnTo>
                  <a:lnTo>
                    <a:pt x="596" y="26"/>
                  </a:lnTo>
                  <a:lnTo>
                    <a:pt x="643" y="46"/>
                  </a:lnTo>
                  <a:lnTo>
                    <a:pt x="686" y="70"/>
                  </a:lnTo>
                  <a:lnTo>
                    <a:pt x="727" y="99"/>
                  </a:lnTo>
                  <a:lnTo>
                    <a:pt x="765" y="133"/>
                  </a:lnTo>
                  <a:lnTo>
                    <a:pt x="797" y="169"/>
                  </a:lnTo>
                  <a:lnTo>
                    <a:pt x="827" y="211"/>
                  </a:lnTo>
                  <a:lnTo>
                    <a:pt x="851" y="254"/>
                  </a:lnTo>
                  <a:lnTo>
                    <a:pt x="870" y="300"/>
                  </a:lnTo>
                  <a:lnTo>
                    <a:pt x="885" y="350"/>
                  </a:lnTo>
                  <a:lnTo>
                    <a:pt x="894" y="401"/>
                  </a:lnTo>
                  <a:lnTo>
                    <a:pt x="896" y="453"/>
                  </a:lnTo>
                  <a:lnTo>
                    <a:pt x="894" y="506"/>
                  </a:lnTo>
                  <a:lnTo>
                    <a:pt x="885" y="558"/>
                  </a:lnTo>
                  <a:lnTo>
                    <a:pt x="870" y="606"/>
                  </a:lnTo>
                  <a:lnTo>
                    <a:pt x="851" y="653"/>
                  </a:lnTo>
                  <a:lnTo>
                    <a:pt x="826" y="697"/>
                  </a:lnTo>
                  <a:lnTo>
                    <a:pt x="797" y="737"/>
                  </a:lnTo>
                  <a:lnTo>
                    <a:pt x="763" y="774"/>
                  </a:lnTo>
                  <a:lnTo>
                    <a:pt x="727" y="808"/>
                  </a:lnTo>
                  <a:lnTo>
                    <a:pt x="686" y="836"/>
                  </a:lnTo>
                  <a:lnTo>
                    <a:pt x="642" y="862"/>
                  </a:lnTo>
                  <a:lnTo>
                    <a:pt x="596" y="881"/>
                  </a:lnTo>
                  <a:lnTo>
                    <a:pt x="547" y="895"/>
                  </a:lnTo>
                  <a:lnTo>
                    <a:pt x="496" y="905"/>
                  </a:lnTo>
                  <a:lnTo>
                    <a:pt x="443" y="907"/>
                  </a:lnTo>
                  <a:lnTo>
                    <a:pt x="388" y="904"/>
                  </a:lnTo>
                  <a:lnTo>
                    <a:pt x="335" y="894"/>
                  </a:lnTo>
                  <a:lnTo>
                    <a:pt x="285" y="878"/>
                  </a:lnTo>
                  <a:lnTo>
                    <a:pt x="236" y="857"/>
                  </a:lnTo>
                  <a:lnTo>
                    <a:pt x="192" y="831"/>
                  </a:lnTo>
                  <a:lnTo>
                    <a:pt x="151" y="800"/>
                  </a:lnTo>
                  <a:lnTo>
                    <a:pt x="113" y="764"/>
                  </a:lnTo>
                  <a:lnTo>
                    <a:pt x="79" y="725"/>
                  </a:lnTo>
                  <a:lnTo>
                    <a:pt x="51" y="682"/>
                  </a:lnTo>
                  <a:lnTo>
                    <a:pt x="27" y="636"/>
                  </a:lnTo>
                  <a:lnTo>
                    <a:pt x="9" y="586"/>
                  </a:lnTo>
                  <a:lnTo>
                    <a:pt x="7" y="579"/>
                  </a:lnTo>
                  <a:lnTo>
                    <a:pt x="5" y="571"/>
                  </a:lnTo>
                  <a:lnTo>
                    <a:pt x="3" y="562"/>
                  </a:lnTo>
                  <a:lnTo>
                    <a:pt x="1" y="553"/>
                  </a:lnTo>
                  <a:lnTo>
                    <a:pt x="0" y="545"/>
                  </a:lnTo>
                  <a:lnTo>
                    <a:pt x="0" y="538"/>
                  </a:lnTo>
                  <a:lnTo>
                    <a:pt x="1" y="531"/>
                  </a:lnTo>
                  <a:lnTo>
                    <a:pt x="3" y="527"/>
                  </a:lnTo>
                  <a:lnTo>
                    <a:pt x="6" y="525"/>
                  </a:lnTo>
                  <a:lnTo>
                    <a:pt x="13" y="526"/>
                  </a:lnTo>
                  <a:lnTo>
                    <a:pt x="20" y="531"/>
                  </a:lnTo>
                  <a:lnTo>
                    <a:pt x="29" y="540"/>
                  </a:lnTo>
                  <a:lnTo>
                    <a:pt x="41" y="552"/>
                  </a:lnTo>
                  <a:lnTo>
                    <a:pt x="115" y="626"/>
                  </a:lnTo>
                  <a:lnTo>
                    <a:pt x="148" y="655"/>
                  </a:lnTo>
                  <a:lnTo>
                    <a:pt x="183" y="681"/>
                  </a:lnTo>
                  <a:lnTo>
                    <a:pt x="224" y="704"/>
                  </a:lnTo>
                  <a:lnTo>
                    <a:pt x="266" y="723"/>
                  </a:lnTo>
                  <a:lnTo>
                    <a:pt x="309" y="739"/>
                  </a:lnTo>
                  <a:lnTo>
                    <a:pt x="352" y="751"/>
                  </a:lnTo>
                  <a:lnTo>
                    <a:pt x="394" y="757"/>
                  </a:lnTo>
                  <a:lnTo>
                    <a:pt x="410" y="758"/>
                  </a:lnTo>
                  <a:lnTo>
                    <a:pt x="435" y="759"/>
                  </a:lnTo>
                  <a:lnTo>
                    <a:pt x="473" y="756"/>
                  </a:lnTo>
                  <a:lnTo>
                    <a:pt x="509" y="749"/>
                  </a:lnTo>
                  <a:lnTo>
                    <a:pt x="545" y="737"/>
                  </a:lnTo>
                  <a:lnTo>
                    <a:pt x="578" y="720"/>
                  </a:lnTo>
                  <a:lnTo>
                    <a:pt x="608" y="699"/>
                  </a:lnTo>
                  <a:lnTo>
                    <a:pt x="636" y="674"/>
                  </a:lnTo>
                  <a:lnTo>
                    <a:pt x="660" y="644"/>
                  </a:lnTo>
                  <a:lnTo>
                    <a:pt x="679" y="613"/>
                  </a:lnTo>
                  <a:lnTo>
                    <a:pt x="694" y="579"/>
                  </a:lnTo>
                  <a:lnTo>
                    <a:pt x="704" y="543"/>
                  </a:lnTo>
                  <a:lnTo>
                    <a:pt x="710" y="505"/>
                  </a:lnTo>
                  <a:lnTo>
                    <a:pt x="710" y="467"/>
                  </a:lnTo>
                  <a:lnTo>
                    <a:pt x="709" y="447"/>
                  </a:lnTo>
                  <a:lnTo>
                    <a:pt x="703" y="404"/>
                  </a:lnTo>
                  <a:lnTo>
                    <a:pt x="693" y="359"/>
                  </a:lnTo>
                  <a:lnTo>
                    <a:pt x="678" y="315"/>
                  </a:lnTo>
                  <a:lnTo>
                    <a:pt x="659" y="272"/>
                  </a:lnTo>
                  <a:lnTo>
                    <a:pt x="636" y="232"/>
                  </a:lnTo>
                  <a:lnTo>
                    <a:pt x="609" y="195"/>
                  </a:lnTo>
                  <a:lnTo>
                    <a:pt x="581" y="162"/>
                  </a:lnTo>
                  <a:lnTo>
                    <a:pt x="453" y="34"/>
                  </a:lnTo>
                  <a:lnTo>
                    <a:pt x="444" y="24"/>
                  </a:lnTo>
                  <a:lnTo>
                    <a:pt x="438" y="17"/>
                  </a:lnTo>
                  <a:lnTo>
                    <a:pt x="437" y="10"/>
                  </a:lnTo>
                  <a:lnTo>
                    <a:pt x="439" y="6"/>
                  </a:lnTo>
                  <a:lnTo>
                    <a:pt x="443" y="3"/>
                  </a:lnTo>
                  <a:lnTo>
                    <a:pt x="449" y="1"/>
                  </a:lnTo>
                  <a:lnTo>
                    <a:pt x="458" y="0"/>
                  </a:lnTo>
                  <a:lnTo>
                    <a:pt x="46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48"/>
            <p:cNvSpPr>
              <a:spLocks/>
            </p:cNvSpPr>
            <p:nvPr/>
          </p:nvSpPr>
          <p:spPr bwMode="auto">
            <a:xfrm>
              <a:off x="5699126" y="4391026"/>
              <a:ext cx="271463" cy="271463"/>
            </a:xfrm>
            <a:custGeom>
              <a:avLst/>
              <a:gdLst>
                <a:gd name="T0" fmla="*/ 1184 w 2051"/>
                <a:gd name="T1" fmla="*/ 11 h 2052"/>
                <a:gd name="T2" fmla="*/ 1407 w 2051"/>
                <a:gd name="T3" fmla="*/ 73 h 2052"/>
                <a:gd name="T4" fmla="*/ 1606 w 2051"/>
                <a:gd name="T5" fmla="*/ 180 h 2052"/>
                <a:gd name="T6" fmla="*/ 1776 w 2051"/>
                <a:gd name="T7" fmla="*/ 327 h 2052"/>
                <a:gd name="T8" fmla="*/ 1911 w 2051"/>
                <a:gd name="T9" fmla="*/ 507 h 2052"/>
                <a:gd name="T10" fmla="*/ 2002 w 2051"/>
                <a:gd name="T11" fmla="*/ 716 h 2052"/>
                <a:gd name="T12" fmla="*/ 2048 w 2051"/>
                <a:gd name="T13" fmla="*/ 945 h 2052"/>
                <a:gd name="T14" fmla="*/ 2038 w 2051"/>
                <a:gd name="T15" fmla="*/ 1185 h 2052"/>
                <a:gd name="T16" fmla="*/ 1977 w 2051"/>
                <a:gd name="T17" fmla="*/ 1407 h 2052"/>
                <a:gd name="T18" fmla="*/ 1870 w 2051"/>
                <a:gd name="T19" fmla="*/ 1607 h 2052"/>
                <a:gd name="T20" fmla="*/ 1723 w 2051"/>
                <a:gd name="T21" fmla="*/ 1776 h 2052"/>
                <a:gd name="T22" fmla="*/ 1543 w 2051"/>
                <a:gd name="T23" fmla="*/ 1911 h 2052"/>
                <a:gd name="T24" fmla="*/ 1335 w 2051"/>
                <a:gd name="T25" fmla="*/ 2003 h 2052"/>
                <a:gd name="T26" fmla="*/ 1105 w 2051"/>
                <a:gd name="T27" fmla="*/ 2049 h 2052"/>
                <a:gd name="T28" fmla="*/ 867 w 2051"/>
                <a:gd name="T29" fmla="*/ 2039 h 2052"/>
                <a:gd name="T30" fmla="*/ 643 w 2051"/>
                <a:gd name="T31" fmla="*/ 1978 h 2052"/>
                <a:gd name="T32" fmla="*/ 444 w 2051"/>
                <a:gd name="T33" fmla="*/ 1870 h 2052"/>
                <a:gd name="T34" fmla="*/ 274 w 2051"/>
                <a:gd name="T35" fmla="*/ 1724 h 2052"/>
                <a:gd name="T36" fmla="*/ 139 w 2051"/>
                <a:gd name="T37" fmla="*/ 1543 h 2052"/>
                <a:gd name="T38" fmla="*/ 47 w 2051"/>
                <a:gd name="T39" fmla="*/ 1335 h 2052"/>
                <a:gd name="T40" fmla="*/ 3 w 2051"/>
                <a:gd name="T41" fmla="*/ 1105 h 2052"/>
                <a:gd name="T42" fmla="*/ 13 w 2051"/>
                <a:gd name="T43" fmla="*/ 864 h 2052"/>
                <a:gd name="T44" fmla="*/ 77 w 2051"/>
                <a:gd name="T45" fmla="*/ 636 h 2052"/>
                <a:gd name="T46" fmla="*/ 88 w 2051"/>
                <a:gd name="T47" fmla="*/ 619 h 2052"/>
                <a:gd name="T48" fmla="*/ 113 w 2051"/>
                <a:gd name="T49" fmla="*/ 618 h 2052"/>
                <a:gd name="T50" fmla="*/ 306 w 2051"/>
                <a:gd name="T51" fmla="*/ 810 h 2052"/>
                <a:gd name="T52" fmla="*/ 309 w 2051"/>
                <a:gd name="T53" fmla="*/ 842 h 2052"/>
                <a:gd name="T54" fmla="*/ 293 w 2051"/>
                <a:gd name="T55" fmla="*/ 912 h 2052"/>
                <a:gd name="T56" fmla="*/ 288 w 2051"/>
                <a:gd name="T57" fmla="*/ 1093 h 2052"/>
                <a:gd name="T58" fmla="*/ 331 w 2051"/>
                <a:gd name="T59" fmla="*/ 1284 h 2052"/>
                <a:gd name="T60" fmla="*/ 420 w 2051"/>
                <a:gd name="T61" fmla="*/ 1453 h 2052"/>
                <a:gd name="T62" fmla="*/ 548 w 2051"/>
                <a:gd name="T63" fmla="*/ 1592 h 2052"/>
                <a:gd name="T64" fmla="*/ 707 w 2051"/>
                <a:gd name="T65" fmla="*/ 1695 h 2052"/>
                <a:gd name="T66" fmla="*/ 891 w 2051"/>
                <a:gd name="T67" fmla="*/ 1754 h 2052"/>
                <a:gd name="T68" fmla="*/ 1092 w 2051"/>
                <a:gd name="T69" fmla="*/ 1763 h 2052"/>
                <a:gd name="T70" fmla="*/ 1283 w 2051"/>
                <a:gd name="T71" fmla="*/ 1719 h 2052"/>
                <a:gd name="T72" fmla="*/ 1452 w 2051"/>
                <a:gd name="T73" fmla="*/ 1631 h 2052"/>
                <a:gd name="T74" fmla="*/ 1591 w 2051"/>
                <a:gd name="T75" fmla="*/ 1502 h 2052"/>
                <a:gd name="T76" fmla="*/ 1695 w 2051"/>
                <a:gd name="T77" fmla="*/ 1343 h 2052"/>
                <a:gd name="T78" fmla="*/ 1754 w 2051"/>
                <a:gd name="T79" fmla="*/ 1158 h 2052"/>
                <a:gd name="T80" fmla="*/ 1762 w 2051"/>
                <a:gd name="T81" fmla="*/ 958 h 2052"/>
                <a:gd name="T82" fmla="*/ 1719 w 2051"/>
                <a:gd name="T83" fmla="*/ 767 h 2052"/>
                <a:gd name="T84" fmla="*/ 1630 w 2051"/>
                <a:gd name="T85" fmla="*/ 598 h 2052"/>
                <a:gd name="T86" fmla="*/ 1502 w 2051"/>
                <a:gd name="T87" fmla="*/ 459 h 2052"/>
                <a:gd name="T88" fmla="*/ 1342 w 2051"/>
                <a:gd name="T89" fmla="*/ 356 h 2052"/>
                <a:gd name="T90" fmla="*/ 1158 w 2051"/>
                <a:gd name="T91" fmla="*/ 296 h 2052"/>
                <a:gd name="T92" fmla="*/ 967 w 2051"/>
                <a:gd name="T93" fmla="*/ 287 h 2052"/>
                <a:gd name="T94" fmla="*/ 800 w 2051"/>
                <a:gd name="T95" fmla="*/ 320 h 2052"/>
                <a:gd name="T96" fmla="*/ 772 w 2051"/>
                <a:gd name="T97" fmla="*/ 324 h 2052"/>
                <a:gd name="T98" fmla="*/ 737 w 2051"/>
                <a:gd name="T99" fmla="*/ 307 h 2052"/>
                <a:gd name="T100" fmla="*/ 565 w 2051"/>
                <a:gd name="T101" fmla="*/ 128 h 2052"/>
                <a:gd name="T102" fmla="*/ 571 w 2051"/>
                <a:gd name="T103" fmla="*/ 107 h 2052"/>
                <a:gd name="T104" fmla="*/ 588 w 2051"/>
                <a:gd name="T105" fmla="*/ 97 h 2052"/>
                <a:gd name="T106" fmla="*/ 798 w 2051"/>
                <a:gd name="T107" fmla="*/ 25 h 2052"/>
                <a:gd name="T108" fmla="*/ 1025 w 2051"/>
                <a:gd name="T109" fmla="*/ 0 h 2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051" h="2052">
                  <a:moveTo>
                    <a:pt x="1025" y="0"/>
                  </a:moveTo>
                  <a:lnTo>
                    <a:pt x="1105" y="3"/>
                  </a:lnTo>
                  <a:lnTo>
                    <a:pt x="1184" y="11"/>
                  </a:lnTo>
                  <a:lnTo>
                    <a:pt x="1260" y="26"/>
                  </a:lnTo>
                  <a:lnTo>
                    <a:pt x="1335" y="47"/>
                  </a:lnTo>
                  <a:lnTo>
                    <a:pt x="1407" y="73"/>
                  </a:lnTo>
                  <a:lnTo>
                    <a:pt x="1476" y="104"/>
                  </a:lnTo>
                  <a:lnTo>
                    <a:pt x="1543" y="139"/>
                  </a:lnTo>
                  <a:lnTo>
                    <a:pt x="1606" y="180"/>
                  </a:lnTo>
                  <a:lnTo>
                    <a:pt x="1666" y="225"/>
                  </a:lnTo>
                  <a:lnTo>
                    <a:pt x="1723" y="274"/>
                  </a:lnTo>
                  <a:lnTo>
                    <a:pt x="1776" y="327"/>
                  </a:lnTo>
                  <a:lnTo>
                    <a:pt x="1825" y="384"/>
                  </a:lnTo>
                  <a:lnTo>
                    <a:pt x="1870" y="444"/>
                  </a:lnTo>
                  <a:lnTo>
                    <a:pt x="1911" y="507"/>
                  </a:lnTo>
                  <a:lnTo>
                    <a:pt x="1947" y="574"/>
                  </a:lnTo>
                  <a:lnTo>
                    <a:pt x="1977" y="643"/>
                  </a:lnTo>
                  <a:lnTo>
                    <a:pt x="2002" y="716"/>
                  </a:lnTo>
                  <a:lnTo>
                    <a:pt x="2024" y="790"/>
                  </a:lnTo>
                  <a:lnTo>
                    <a:pt x="2038" y="867"/>
                  </a:lnTo>
                  <a:lnTo>
                    <a:pt x="2048" y="945"/>
                  </a:lnTo>
                  <a:lnTo>
                    <a:pt x="2051" y="1025"/>
                  </a:lnTo>
                  <a:lnTo>
                    <a:pt x="2048" y="1105"/>
                  </a:lnTo>
                  <a:lnTo>
                    <a:pt x="2038" y="1185"/>
                  </a:lnTo>
                  <a:lnTo>
                    <a:pt x="2024" y="1261"/>
                  </a:lnTo>
                  <a:lnTo>
                    <a:pt x="2002" y="1335"/>
                  </a:lnTo>
                  <a:lnTo>
                    <a:pt x="1977" y="1407"/>
                  </a:lnTo>
                  <a:lnTo>
                    <a:pt x="1947" y="1477"/>
                  </a:lnTo>
                  <a:lnTo>
                    <a:pt x="1911" y="1543"/>
                  </a:lnTo>
                  <a:lnTo>
                    <a:pt x="1870" y="1607"/>
                  </a:lnTo>
                  <a:lnTo>
                    <a:pt x="1825" y="1667"/>
                  </a:lnTo>
                  <a:lnTo>
                    <a:pt x="1776" y="1724"/>
                  </a:lnTo>
                  <a:lnTo>
                    <a:pt x="1723" y="1776"/>
                  </a:lnTo>
                  <a:lnTo>
                    <a:pt x="1666" y="1826"/>
                  </a:lnTo>
                  <a:lnTo>
                    <a:pt x="1606" y="1870"/>
                  </a:lnTo>
                  <a:lnTo>
                    <a:pt x="1543" y="1911"/>
                  </a:lnTo>
                  <a:lnTo>
                    <a:pt x="1476" y="1947"/>
                  </a:lnTo>
                  <a:lnTo>
                    <a:pt x="1407" y="1978"/>
                  </a:lnTo>
                  <a:lnTo>
                    <a:pt x="1335" y="2003"/>
                  </a:lnTo>
                  <a:lnTo>
                    <a:pt x="1260" y="2024"/>
                  </a:lnTo>
                  <a:lnTo>
                    <a:pt x="1184" y="2039"/>
                  </a:lnTo>
                  <a:lnTo>
                    <a:pt x="1105" y="2049"/>
                  </a:lnTo>
                  <a:lnTo>
                    <a:pt x="1025" y="2052"/>
                  </a:lnTo>
                  <a:lnTo>
                    <a:pt x="945" y="2049"/>
                  </a:lnTo>
                  <a:lnTo>
                    <a:pt x="867" y="2039"/>
                  </a:lnTo>
                  <a:lnTo>
                    <a:pt x="790" y="2024"/>
                  </a:lnTo>
                  <a:lnTo>
                    <a:pt x="716" y="2003"/>
                  </a:lnTo>
                  <a:lnTo>
                    <a:pt x="643" y="1978"/>
                  </a:lnTo>
                  <a:lnTo>
                    <a:pt x="574" y="1947"/>
                  </a:lnTo>
                  <a:lnTo>
                    <a:pt x="507" y="1911"/>
                  </a:lnTo>
                  <a:lnTo>
                    <a:pt x="444" y="1870"/>
                  </a:lnTo>
                  <a:lnTo>
                    <a:pt x="384" y="1826"/>
                  </a:lnTo>
                  <a:lnTo>
                    <a:pt x="327" y="1776"/>
                  </a:lnTo>
                  <a:lnTo>
                    <a:pt x="274" y="1724"/>
                  </a:lnTo>
                  <a:lnTo>
                    <a:pt x="224" y="1667"/>
                  </a:lnTo>
                  <a:lnTo>
                    <a:pt x="180" y="1607"/>
                  </a:lnTo>
                  <a:lnTo>
                    <a:pt x="139" y="1543"/>
                  </a:lnTo>
                  <a:lnTo>
                    <a:pt x="104" y="1477"/>
                  </a:lnTo>
                  <a:lnTo>
                    <a:pt x="73" y="1407"/>
                  </a:lnTo>
                  <a:lnTo>
                    <a:pt x="47" y="1335"/>
                  </a:lnTo>
                  <a:lnTo>
                    <a:pt x="26" y="1261"/>
                  </a:lnTo>
                  <a:lnTo>
                    <a:pt x="11" y="1185"/>
                  </a:lnTo>
                  <a:lnTo>
                    <a:pt x="3" y="1105"/>
                  </a:lnTo>
                  <a:lnTo>
                    <a:pt x="0" y="1025"/>
                  </a:lnTo>
                  <a:lnTo>
                    <a:pt x="3" y="944"/>
                  </a:lnTo>
                  <a:lnTo>
                    <a:pt x="13" y="864"/>
                  </a:lnTo>
                  <a:lnTo>
                    <a:pt x="28" y="786"/>
                  </a:lnTo>
                  <a:lnTo>
                    <a:pt x="49" y="710"/>
                  </a:lnTo>
                  <a:lnTo>
                    <a:pt x="77" y="636"/>
                  </a:lnTo>
                  <a:lnTo>
                    <a:pt x="79" y="630"/>
                  </a:lnTo>
                  <a:lnTo>
                    <a:pt x="83" y="623"/>
                  </a:lnTo>
                  <a:lnTo>
                    <a:pt x="88" y="619"/>
                  </a:lnTo>
                  <a:lnTo>
                    <a:pt x="95" y="615"/>
                  </a:lnTo>
                  <a:lnTo>
                    <a:pt x="103" y="615"/>
                  </a:lnTo>
                  <a:lnTo>
                    <a:pt x="113" y="618"/>
                  </a:lnTo>
                  <a:lnTo>
                    <a:pt x="124" y="625"/>
                  </a:lnTo>
                  <a:lnTo>
                    <a:pt x="296" y="797"/>
                  </a:lnTo>
                  <a:lnTo>
                    <a:pt x="306" y="810"/>
                  </a:lnTo>
                  <a:lnTo>
                    <a:pt x="310" y="821"/>
                  </a:lnTo>
                  <a:lnTo>
                    <a:pt x="311" y="832"/>
                  </a:lnTo>
                  <a:lnTo>
                    <a:pt x="309" y="842"/>
                  </a:lnTo>
                  <a:lnTo>
                    <a:pt x="306" y="851"/>
                  </a:lnTo>
                  <a:lnTo>
                    <a:pt x="304" y="859"/>
                  </a:lnTo>
                  <a:lnTo>
                    <a:pt x="293" y="912"/>
                  </a:lnTo>
                  <a:lnTo>
                    <a:pt x="287" y="968"/>
                  </a:lnTo>
                  <a:lnTo>
                    <a:pt x="285" y="1025"/>
                  </a:lnTo>
                  <a:lnTo>
                    <a:pt x="288" y="1093"/>
                  </a:lnTo>
                  <a:lnTo>
                    <a:pt x="296" y="1158"/>
                  </a:lnTo>
                  <a:lnTo>
                    <a:pt x="311" y="1223"/>
                  </a:lnTo>
                  <a:lnTo>
                    <a:pt x="331" y="1284"/>
                  </a:lnTo>
                  <a:lnTo>
                    <a:pt x="356" y="1343"/>
                  </a:lnTo>
                  <a:lnTo>
                    <a:pt x="386" y="1400"/>
                  </a:lnTo>
                  <a:lnTo>
                    <a:pt x="420" y="1453"/>
                  </a:lnTo>
                  <a:lnTo>
                    <a:pt x="459" y="1502"/>
                  </a:lnTo>
                  <a:lnTo>
                    <a:pt x="502" y="1550"/>
                  </a:lnTo>
                  <a:lnTo>
                    <a:pt x="548" y="1592"/>
                  </a:lnTo>
                  <a:lnTo>
                    <a:pt x="598" y="1631"/>
                  </a:lnTo>
                  <a:lnTo>
                    <a:pt x="652" y="1665"/>
                  </a:lnTo>
                  <a:lnTo>
                    <a:pt x="707" y="1695"/>
                  </a:lnTo>
                  <a:lnTo>
                    <a:pt x="767" y="1719"/>
                  </a:lnTo>
                  <a:lnTo>
                    <a:pt x="828" y="1739"/>
                  </a:lnTo>
                  <a:lnTo>
                    <a:pt x="891" y="1754"/>
                  </a:lnTo>
                  <a:lnTo>
                    <a:pt x="957" y="1763"/>
                  </a:lnTo>
                  <a:lnTo>
                    <a:pt x="1025" y="1766"/>
                  </a:lnTo>
                  <a:lnTo>
                    <a:pt x="1092" y="1763"/>
                  </a:lnTo>
                  <a:lnTo>
                    <a:pt x="1158" y="1754"/>
                  </a:lnTo>
                  <a:lnTo>
                    <a:pt x="1222" y="1739"/>
                  </a:lnTo>
                  <a:lnTo>
                    <a:pt x="1283" y="1719"/>
                  </a:lnTo>
                  <a:lnTo>
                    <a:pt x="1342" y="1695"/>
                  </a:lnTo>
                  <a:lnTo>
                    <a:pt x="1398" y="1665"/>
                  </a:lnTo>
                  <a:lnTo>
                    <a:pt x="1452" y="1631"/>
                  </a:lnTo>
                  <a:lnTo>
                    <a:pt x="1502" y="1592"/>
                  </a:lnTo>
                  <a:lnTo>
                    <a:pt x="1549" y="1550"/>
                  </a:lnTo>
                  <a:lnTo>
                    <a:pt x="1591" y="1502"/>
                  </a:lnTo>
                  <a:lnTo>
                    <a:pt x="1630" y="1453"/>
                  </a:lnTo>
                  <a:lnTo>
                    <a:pt x="1664" y="1400"/>
                  </a:lnTo>
                  <a:lnTo>
                    <a:pt x="1695" y="1343"/>
                  </a:lnTo>
                  <a:lnTo>
                    <a:pt x="1719" y="1284"/>
                  </a:lnTo>
                  <a:lnTo>
                    <a:pt x="1739" y="1223"/>
                  </a:lnTo>
                  <a:lnTo>
                    <a:pt x="1754" y="1158"/>
                  </a:lnTo>
                  <a:lnTo>
                    <a:pt x="1762" y="1093"/>
                  </a:lnTo>
                  <a:lnTo>
                    <a:pt x="1765" y="1025"/>
                  </a:lnTo>
                  <a:lnTo>
                    <a:pt x="1762" y="958"/>
                  </a:lnTo>
                  <a:lnTo>
                    <a:pt x="1754" y="892"/>
                  </a:lnTo>
                  <a:lnTo>
                    <a:pt x="1739" y="828"/>
                  </a:lnTo>
                  <a:lnTo>
                    <a:pt x="1719" y="767"/>
                  </a:lnTo>
                  <a:lnTo>
                    <a:pt x="1695" y="708"/>
                  </a:lnTo>
                  <a:lnTo>
                    <a:pt x="1664" y="652"/>
                  </a:lnTo>
                  <a:lnTo>
                    <a:pt x="1630" y="598"/>
                  </a:lnTo>
                  <a:lnTo>
                    <a:pt x="1591" y="548"/>
                  </a:lnTo>
                  <a:lnTo>
                    <a:pt x="1549" y="502"/>
                  </a:lnTo>
                  <a:lnTo>
                    <a:pt x="1502" y="459"/>
                  </a:lnTo>
                  <a:lnTo>
                    <a:pt x="1452" y="420"/>
                  </a:lnTo>
                  <a:lnTo>
                    <a:pt x="1398" y="386"/>
                  </a:lnTo>
                  <a:lnTo>
                    <a:pt x="1342" y="356"/>
                  </a:lnTo>
                  <a:lnTo>
                    <a:pt x="1283" y="331"/>
                  </a:lnTo>
                  <a:lnTo>
                    <a:pt x="1222" y="311"/>
                  </a:lnTo>
                  <a:lnTo>
                    <a:pt x="1158" y="296"/>
                  </a:lnTo>
                  <a:lnTo>
                    <a:pt x="1092" y="288"/>
                  </a:lnTo>
                  <a:lnTo>
                    <a:pt x="1025" y="285"/>
                  </a:lnTo>
                  <a:lnTo>
                    <a:pt x="967" y="287"/>
                  </a:lnTo>
                  <a:lnTo>
                    <a:pt x="910" y="294"/>
                  </a:lnTo>
                  <a:lnTo>
                    <a:pt x="854" y="305"/>
                  </a:lnTo>
                  <a:lnTo>
                    <a:pt x="800" y="320"/>
                  </a:lnTo>
                  <a:lnTo>
                    <a:pt x="793" y="322"/>
                  </a:lnTo>
                  <a:lnTo>
                    <a:pt x="782" y="324"/>
                  </a:lnTo>
                  <a:lnTo>
                    <a:pt x="772" y="324"/>
                  </a:lnTo>
                  <a:lnTo>
                    <a:pt x="759" y="323"/>
                  </a:lnTo>
                  <a:lnTo>
                    <a:pt x="748" y="317"/>
                  </a:lnTo>
                  <a:lnTo>
                    <a:pt x="737" y="307"/>
                  </a:lnTo>
                  <a:lnTo>
                    <a:pt x="578" y="149"/>
                  </a:lnTo>
                  <a:lnTo>
                    <a:pt x="569" y="137"/>
                  </a:lnTo>
                  <a:lnTo>
                    <a:pt x="565" y="128"/>
                  </a:lnTo>
                  <a:lnTo>
                    <a:pt x="564" y="120"/>
                  </a:lnTo>
                  <a:lnTo>
                    <a:pt x="567" y="114"/>
                  </a:lnTo>
                  <a:lnTo>
                    <a:pt x="571" y="107"/>
                  </a:lnTo>
                  <a:lnTo>
                    <a:pt x="577" y="103"/>
                  </a:lnTo>
                  <a:lnTo>
                    <a:pt x="583" y="100"/>
                  </a:lnTo>
                  <a:lnTo>
                    <a:pt x="588" y="97"/>
                  </a:lnTo>
                  <a:lnTo>
                    <a:pt x="656" y="68"/>
                  </a:lnTo>
                  <a:lnTo>
                    <a:pt x="725" y="44"/>
                  </a:lnTo>
                  <a:lnTo>
                    <a:pt x="798" y="25"/>
                  </a:lnTo>
                  <a:lnTo>
                    <a:pt x="872" y="11"/>
                  </a:lnTo>
                  <a:lnTo>
                    <a:pt x="948" y="2"/>
                  </a:lnTo>
                  <a:lnTo>
                    <a:pt x="102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0" name="ZoneTexte 39"/>
          <p:cNvSpPr txBox="1"/>
          <p:nvPr/>
        </p:nvSpPr>
        <p:spPr>
          <a:xfrm>
            <a:off x="7893170" y="4018173"/>
            <a:ext cx="1639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Objectifs</a:t>
            </a:r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41" name="Group 979"/>
          <p:cNvGrpSpPr/>
          <p:nvPr/>
        </p:nvGrpSpPr>
        <p:grpSpPr>
          <a:xfrm>
            <a:off x="1531535" y="2585954"/>
            <a:ext cx="844737" cy="1006252"/>
            <a:chOff x="9172575" y="4260851"/>
            <a:chExt cx="482600" cy="493713"/>
          </a:xfrm>
          <a:solidFill>
            <a:schemeClr val="accent1">
              <a:lumMod val="75000"/>
            </a:schemeClr>
          </a:solidFill>
        </p:grpSpPr>
        <p:sp>
          <p:nvSpPr>
            <p:cNvPr id="42" name="Freeform 373"/>
            <p:cNvSpPr>
              <a:spLocks noEditPoints="1"/>
            </p:cNvSpPr>
            <p:nvPr/>
          </p:nvSpPr>
          <p:spPr bwMode="auto">
            <a:xfrm>
              <a:off x="9172575" y="4260851"/>
              <a:ext cx="482600" cy="493713"/>
            </a:xfrm>
            <a:custGeom>
              <a:avLst/>
              <a:gdLst>
                <a:gd name="T0" fmla="*/ 148 w 3044"/>
                <a:gd name="T1" fmla="*/ 2873 h 3106"/>
                <a:gd name="T2" fmla="*/ 190 w 3044"/>
                <a:gd name="T3" fmla="*/ 2938 h 3106"/>
                <a:gd name="T4" fmla="*/ 265 w 3044"/>
                <a:gd name="T5" fmla="*/ 2964 h 3106"/>
                <a:gd name="T6" fmla="*/ 2447 w 3044"/>
                <a:gd name="T7" fmla="*/ 2711 h 3106"/>
                <a:gd name="T8" fmla="*/ 2474 w 3044"/>
                <a:gd name="T9" fmla="*/ 2615 h 3106"/>
                <a:gd name="T10" fmla="*/ 2544 w 3044"/>
                <a:gd name="T11" fmla="*/ 2548 h 3106"/>
                <a:gd name="T12" fmla="*/ 2641 w 3044"/>
                <a:gd name="T13" fmla="*/ 2522 h 3106"/>
                <a:gd name="T14" fmla="*/ 2898 w 3044"/>
                <a:gd name="T15" fmla="*/ 474 h 3106"/>
                <a:gd name="T16" fmla="*/ 462 w 3044"/>
                <a:gd name="T17" fmla="*/ 0 h 3106"/>
                <a:gd name="T18" fmla="*/ 520 w 3044"/>
                <a:gd name="T19" fmla="*/ 20 h 3106"/>
                <a:gd name="T20" fmla="*/ 552 w 3044"/>
                <a:gd name="T21" fmla="*/ 70 h 3106"/>
                <a:gd name="T22" fmla="*/ 548 w 3044"/>
                <a:gd name="T23" fmla="*/ 118 h 3106"/>
                <a:gd name="T24" fmla="*/ 899 w 3044"/>
                <a:gd name="T25" fmla="*/ 91 h 3106"/>
                <a:gd name="T26" fmla="*/ 919 w 3044"/>
                <a:gd name="T27" fmla="*/ 34 h 3106"/>
                <a:gd name="T28" fmla="*/ 970 w 3044"/>
                <a:gd name="T29" fmla="*/ 3 h 3106"/>
                <a:gd name="T30" fmla="*/ 1013 w 3044"/>
                <a:gd name="T31" fmla="*/ 3 h 3106"/>
                <a:gd name="T32" fmla="*/ 1064 w 3044"/>
                <a:gd name="T33" fmla="*/ 34 h 3106"/>
                <a:gd name="T34" fmla="*/ 1084 w 3044"/>
                <a:gd name="T35" fmla="*/ 91 h 3106"/>
                <a:gd name="T36" fmla="*/ 1435 w 3044"/>
                <a:gd name="T37" fmla="*/ 118 h 3106"/>
                <a:gd name="T38" fmla="*/ 1432 w 3044"/>
                <a:gd name="T39" fmla="*/ 70 h 3106"/>
                <a:gd name="T40" fmla="*/ 1463 w 3044"/>
                <a:gd name="T41" fmla="*/ 20 h 3106"/>
                <a:gd name="T42" fmla="*/ 1522 w 3044"/>
                <a:gd name="T43" fmla="*/ 0 h 3106"/>
                <a:gd name="T44" fmla="*/ 1563 w 3044"/>
                <a:gd name="T45" fmla="*/ 9 h 3106"/>
                <a:gd name="T46" fmla="*/ 1606 w 3044"/>
                <a:gd name="T47" fmla="*/ 51 h 3106"/>
                <a:gd name="T48" fmla="*/ 1613 w 3044"/>
                <a:gd name="T49" fmla="*/ 105 h 3106"/>
                <a:gd name="T50" fmla="*/ 1960 w 3044"/>
                <a:gd name="T51" fmla="*/ 105 h 3106"/>
                <a:gd name="T52" fmla="*/ 1969 w 3044"/>
                <a:gd name="T53" fmla="*/ 51 h 3106"/>
                <a:gd name="T54" fmla="*/ 2011 w 3044"/>
                <a:gd name="T55" fmla="*/ 9 h 3106"/>
                <a:gd name="T56" fmla="*/ 2052 w 3044"/>
                <a:gd name="T57" fmla="*/ 0 h 3106"/>
                <a:gd name="T58" fmla="*/ 2110 w 3044"/>
                <a:gd name="T59" fmla="*/ 20 h 3106"/>
                <a:gd name="T60" fmla="*/ 2142 w 3044"/>
                <a:gd name="T61" fmla="*/ 70 h 3106"/>
                <a:gd name="T62" fmla="*/ 2139 w 3044"/>
                <a:gd name="T63" fmla="*/ 118 h 3106"/>
                <a:gd name="T64" fmla="*/ 2489 w 3044"/>
                <a:gd name="T65" fmla="*/ 91 h 3106"/>
                <a:gd name="T66" fmla="*/ 2510 w 3044"/>
                <a:gd name="T67" fmla="*/ 34 h 3106"/>
                <a:gd name="T68" fmla="*/ 2561 w 3044"/>
                <a:gd name="T69" fmla="*/ 3 h 3106"/>
                <a:gd name="T70" fmla="*/ 2603 w 3044"/>
                <a:gd name="T71" fmla="*/ 3 h 3106"/>
                <a:gd name="T72" fmla="*/ 2654 w 3044"/>
                <a:gd name="T73" fmla="*/ 34 h 3106"/>
                <a:gd name="T74" fmla="*/ 2675 w 3044"/>
                <a:gd name="T75" fmla="*/ 91 h 3106"/>
                <a:gd name="T76" fmla="*/ 2778 w 3044"/>
                <a:gd name="T77" fmla="*/ 118 h 3106"/>
                <a:gd name="T78" fmla="*/ 2890 w 3044"/>
                <a:gd name="T79" fmla="*/ 142 h 3106"/>
                <a:gd name="T80" fmla="*/ 2978 w 3044"/>
                <a:gd name="T81" fmla="*/ 208 h 3106"/>
                <a:gd name="T82" fmla="*/ 3032 w 3044"/>
                <a:gd name="T83" fmla="*/ 304 h 3106"/>
                <a:gd name="T84" fmla="*/ 3044 w 3044"/>
                <a:gd name="T85" fmla="*/ 2551 h 3106"/>
                <a:gd name="T86" fmla="*/ 226 w 3044"/>
                <a:gd name="T87" fmla="*/ 3103 h 3106"/>
                <a:gd name="T88" fmla="*/ 121 w 3044"/>
                <a:gd name="T89" fmla="*/ 3064 h 3106"/>
                <a:gd name="T90" fmla="*/ 43 w 3044"/>
                <a:gd name="T91" fmla="*/ 2988 h 3106"/>
                <a:gd name="T92" fmla="*/ 3 w 3044"/>
                <a:gd name="T93" fmla="*/ 2884 h 3106"/>
                <a:gd name="T94" fmla="*/ 3 w 3044"/>
                <a:gd name="T95" fmla="*/ 341 h 3106"/>
                <a:gd name="T96" fmla="*/ 43 w 3044"/>
                <a:gd name="T97" fmla="*/ 237 h 3106"/>
                <a:gd name="T98" fmla="*/ 121 w 3044"/>
                <a:gd name="T99" fmla="*/ 161 h 3106"/>
                <a:gd name="T100" fmla="*/ 226 w 3044"/>
                <a:gd name="T101" fmla="*/ 121 h 3106"/>
                <a:gd name="T102" fmla="*/ 370 w 3044"/>
                <a:gd name="T103" fmla="*/ 105 h 3106"/>
                <a:gd name="T104" fmla="*/ 378 w 3044"/>
                <a:gd name="T105" fmla="*/ 51 h 3106"/>
                <a:gd name="T106" fmla="*/ 421 w 3044"/>
                <a:gd name="T107" fmla="*/ 9 h 3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044" h="3106">
                  <a:moveTo>
                    <a:pt x="144" y="474"/>
                  </a:moveTo>
                  <a:lnTo>
                    <a:pt x="144" y="2846"/>
                  </a:lnTo>
                  <a:lnTo>
                    <a:pt x="148" y="2873"/>
                  </a:lnTo>
                  <a:lnTo>
                    <a:pt x="157" y="2898"/>
                  </a:lnTo>
                  <a:lnTo>
                    <a:pt x="171" y="2920"/>
                  </a:lnTo>
                  <a:lnTo>
                    <a:pt x="190" y="2938"/>
                  </a:lnTo>
                  <a:lnTo>
                    <a:pt x="212" y="2952"/>
                  </a:lnTo>
                  <a:lnTo>
                    <a:pt x="238" y="2961"/>
                  </a:lnTo>
                  <a:lnTo>
                    <a:pt x="265" y="2964"/>
                  </a:lnTo>
                  <a:lnTo>
                    <a:pt x="2418" y="2964"/>
                  </a:lnTo>
                  <a:lnTo>
                    <a:pt x="2447" y="2935"/>
                  </a:lnTo>
                  <a:lnTo>
                    <a:pt x="2447" y="2711"/>
                  </a:lnTo>
                  <a:lnTo>
                    <a:pt x="2450" y="2678"/>
                  </a:lnTo>
                  <a:lnTo>
                    <a:pt x="2460" y="2646"/>
                  </a:lnTo>
                  <a:lnTo>
                    <a:pt x="2474" y="2615"/>
                  </a:lnTo>
                  <a:lnTo>
                    <a:pt x="2493" y="2589"/>
                  </a:lnTo>
                  <a:lnTo>
                    <a:pt x="2517" y="2566"/>
                  </a:lnTo>
                  <a:lnTo>
                    <a:pt x="2544" y="2548"/>
                  </a:lnTo>
                  <a:lnTo>
                    <a:pt x="2573" y="2534"/>
                  </a:lnTo>
                  <a:lnTo>
                    <a:pt x="2606" y="2525"/>
                  </a:lnTo>
                  <a:lnTo>
                    <a:pt x="2641" y="2522"/>
                  </a:lnTo>
                  <a:lnTo>
                    <a:pt x="2868" y="2522"/>
                  </a:lnTo>
                  <a:lnTo>
                    <a:pt x="2898" y="2493"/>
                  </a:lnTo>
                  <a:lnTo>
                    <a:pt x="2898" y="474"/>
                  </a:lnTo>
                  <a:lnTo>
                    <a:pt x="144" y="474"/>
                  </a:lnTo>
                  <a:close/>
                  <a:moveTo>
                    <a:pt x="462" y="0"/>
                  </a:moveTo>
                  <a:lnTo>
                    <a:pt x="462" y="0"/>
                  </a:lnTo>
                  <a:lnTo>
                    <a:pt x="483" y="3"/>
                  </a:lnTo>
                  <a:lnTo>
                    <a:pt x="502" y="9"/>
                  </a:lnTo>
                  <a:lnTo>
                    <a:pt x="520" y="20"/>
                  </a:lnTo>
                  <a:lnTo>
                    <a:pt x="534" y="34"/>
                  </a:lnTo>
                  <a:lnTo>
                    <a:pt x="545" y="51"/>
                  </a:lnTo>
                  <a:lnTo>
                    <a:pt x="552" y="70"/>
                  </a:lnTo>
                  <a:lnTo>
                    <a:pt x="554" y="91"/>
                  </a:lnTo>
                  <a:lnTo>
                    <a:pt x="552" y="105"/>
                  </a:lnTo>
                  <a:lnTo>
                    <a:pt x="548" y="118"/>
                  </a:lnTo>
                  <a:lnTo>
                    <a:pt x="904" y="118"/>
                  </a:lnTo>
                  <a:lnTo>
                    <a:pt x="901" y="105"/>
                  </a:lnTo>
                  <a:lnTo>
                    <a:pt x="899" y="91"/>
                  </a:lnTo>
                  <a:lnTo>
                    <a:pt x="901" y="70"/>
                  </a:lnTo>
                  <a:lnTo>
                    <a:pt x="908" y="51"/>
                  </a:lnTo>
                  <a:lnTo>
                    <a:pt x="919" y="34"/>
                  </a:lnTo>
                  <a:lnTo>
                    <a:pt x="934" y="20"/>
                  </a:lnTo>
                  <a:lnTo>
                    <a:pt x="951" y="9"/>
                  </a:lnTo>
                  <a:lnTo>
                    <a:pt x="970" y="3"/>
                  </a:lnTo>
                  <a:lnTo>
                    <a:pt x="992" y="0"/>
                  </a:lnTo>
                  <a:lnTo>
                    <a:pt x="992" y="0"/>
                  </a:lnTo>
                  <a:lnTo>
                    <a:pt x="1013" y="3"/>
                  </a:lnTo>
                  <a:lnTo>
                    <a:pt x="1033" y="9"/>
                  </a:lnTo>
                  <a:lnTo>
                    <a:pt x="1049" y="20"/>
                  </a:lnTo>
                  <a:lnTo>
                    <a:pt x="1064" y="34"/>
                  </a:lnTo>
                  <a:lnTo>
                    <a:pt x="1075" y="51"/>
                  </a:lnTo>
                  <a:lnTo>
                    <a:pt x="1082" y="70"/>
                  </a:lnTo>
                  <a:lnTo>
                    <a:pt x="1084" y="91"/>
                  </a:lnTo>
                  <a:lnTo>
                    <a:pt x="1083" y="105"/>
                  </a:lnTo>
                  <a:lnTo>
                    <a:pt x="1079" y="118"/>
                  </a:lnTo>
                  <a:lnTo>
                    <a:pt x="1435" y="118"/>
                  </a:lnTo>
                  <a:lnTo>
                    <a:pt x="1431" y="105"/>
                  </a:lnTo>
                  <a:lnTo>
                    <a:pt x="1429" y="91"/>
                  </a:lnTo>
                  <a:lnTo>
                    <a:pt x="1432" y="70"/>
                  </a:lnTo>
                  <a:lnTo>
                    <a:pt x="1439" y="51"/>
                  </a:lnTo>
                  <a:lnTo>
                    <a:pt x="1449" y="34"/>
                  </a:lnTo>
                  <a:lnTo>
                    <a:pt x="1463" y="20"/>
                  </a:lnTo>
                  <a:lnTo>
                    <a:pt x="1481" y="9"/>
                  </a:lnTo>
                  <a:lnTo>
                    <a:pt x="1500" y="3"/>
                  </a:lnTo>
                  <a:lnTo>
                    <a:pt x="1522" y="0"/>
                  </a:lnTo>
                  <a:lnTo>
                    <a:pt x="1522" y="0"/>
                  </a:lnTo>
                  <a:lnTo>
                    <a:pt x="1543" y="3"/>
                  </a:lnTo>
                  <a:lnTo>
                    <a:pt x="1563" y="9"/>
                  </a:lnTo>
                  <a:lnTo>
                    <a:pt x="1580" y="20"/>
                  </a:lnTo>
                  <a:lnTo>
                    <a:pt x="1595" y="34"/>
                  </a:lnTo>
                  <a:lnTo>
                    <a:pt x="1606" y="51"/>
                  </a:lnTo>
                  <a:lnTo>
                    <a:pt x="1612" y="70"/>
                  </a:lnTo>
                  <a:lnTo>
                    <a:pt x="1615" y="91"/>
                  </a:lnTo>
                  <a:lnTo>
                    <a:pt x="1613" y="105"/>
                  </a:lnTo>
                  <a:lnTo>
                    <a:pt x="1609" y="118"/>
                  </a:lnTo>
                  <a:lnTo>
                    <a:pt x="1965" y="118"/>
                  </a:lnTo>
                  <a:lnTo>
                    <a:pt x="1960" y="105"/>
                  </a:lnTo>
                  <a:lnTo>
                    <a:pt x="1959" y="91"/>
                  </a:lnTo>
                  <a:lnTo>
                    <a:pt x="1961" y="70"/>
                  </a:lnTo>
                  <a:lnTo>
                    <a:pt x="1969" y="51"/>
                  </a:lnTo>
                  <a:lnTo>
                    <a:pt x="1980" y="34"/>
                  </a:lnTo>
                  <a:lnTo>
                    <a:pt x="1994" y="20"/>
                  </a:lnTo>
                  <a:lnTo>
                    <a:pt x="2011" y="9"/>
                  </a:lnTo>
                  <a:lnTo>
                    <a:pt x="2030" y="3"/>
                  </a:lnTo>
                  <a:lnTo>
                    <a:pt x="2052" y="0"/>
                  </a:lnTo>
                  <a:lnTo>
                    <a:pt x="2052" y="0"/>
                  </a:lnTo>
                  <a:lnTo>
                    <a:pt x="2073" y="3"/>
                  </a:lnTo>
                  <a:lnTo>
                    <a:pt x="2093" y="9"/>
                  </a:lnTo>
                  <a:lnTo>
                    <a:pt x="2110" y="20"/>
                  </a:lnTo>
                  <a:lnTo>
                    <a:pt x="2124" y="34"/>
                  </a:lnTo>
                  <a:lnTo>
                    <a:pt x="2136" y="51"/>
                  </a:lnTo>
                  <a:lnTo>
                    <a:pt x="2142" y="70"/>
                  </a:lnTo>
                  <a:lnTo>
                    <a:pt x="2145" y="91"/>
                  </a:lnTo>
                  <a:lnTo>
                    <a:pt x="2143" y="105"/>
                  </a:lnTo>
                  <a:lnTo>
                    <a:pt x="2139" y="118"/>
                  </a:lnTo>
                  <a:lnTo>
                    <a:pt x="2494" y="118"/>
                  </a:lnTo>
                  <a:lnTo>
                    <a:pt x="2491" y="105"/>
                  </a:lnTo>
                  <a:lnTo>
                    <a:pt x="2489" y="91"/>
                  </a:lnTo>
                  <a:lnTo>
                    <a:pt x="2491" y="70"/>
                  </a:lnTo>
                  <a:lnTo>
                    <a:pt x="2498" y="51"/>
                  </a:lnTo>
                  <a:lnTo>
                    <a:pt x="2510" y="34"/>
                  </a:lnTo>
                  <a:lnTo>
                    <a:pt x="2524" y="20"/>
                  </a:lnTo>
                  <a:lnTo>
                    <a:pt x="2542" y="9"/>
                  </a:lnTo>
                  <a:lnTo>
                    <a:pt x="2561" y="3"/>
                  </a:lnTo>
                  <a:lnTo>
                    <a:pt x="2583" y="0"/>
                  </a:lnTo>
                  <a:lnTo>
                    <a:pt x="2583" y="0"/>
                  </a:lnTo>
                  <a:lnTo>
                    <a:pt x="2603" y="3"/>
                  </a:lnTo>
                  <a:lnTo>
                    <a:pt x="2622" y="9"/>
                  </a:lnTo>
                  <a:lnTo>
                    <a:pt x="2640" y="20"/>
                  </a:lnTo>
                  <a:lnTo>
                    <a:pt x="2654" y="34"/>
                  </a:lnTo>
                  <a:lnTo>
                    <a:pt x="2666" y="51"/>
                  </a:lnTo>
                  <a:lnTo>
                    <a:pt x="2673" y="70"/>
                  </a:lnTo>
                  <a:lnTo>
                    <a:pt x="2675" y="91"/>
                  </a:lnTo>
                  <a:lnTo>
                    <a:pt x="2673" y="105"/>
                  </a:lnTo>
                  <a:lnTo>
                    <a:pt x="2670" y="118"/>
                  </a:lnTo>
                  <a:lnTo>
                    <a:pt x="2778" y="118"/>
                  </a:lnTo>
                  <a:lnTo>
                    <a:pt x="2817" y="121"/>
                  </a:lnTo>
                  <a:lnTo>
                    <a:pt x="2854" y="129"/>
                  </a:lnTo>
                  <a:lnTo>
                    <a:pt x="2890" y="142"/>
                  </a:lnTo>
                  <a:lnTo>
                    <a:pt x="2923" y="161"/>
                  </a:lnTo>
                  <a:lnTo>
                    <a:pt x="2952" y="183"/>
                  </a:lnTo>
                  <a:lnTo>
                    <a:pt x="2978" y="208"/>
                  </a:lnTo>
                  <a:lnTo>
                    <a:pt x="3001" y="237"/>
                  </a:lnTo>
                  <a:lnTo>
                    <a:pt x="3019" y="269"/>
                  </a:lnTo>
                  <a:lnTo>
                    <a:pt x="3032" y="304"/>
                  </a:lnTo>
                  <a:lnTo>
                    <a:pt x="3041" y="341"/>
                  </a:lnTo>
                  <a:lnTo>
                    <a:pt x="3044" y="379"/>
                  </a:lnTo>
                  <a:lnTo>
                    <a:pt x="3044" y="2551"/>
                  </a:lnTo>
                  <a:lnTo>
                    <a:pt x="2478" y="3106"/>
                  </a:lnTo>
                  <a:lnTo>
                    <a:pt x="265" y="3106"/>
                  </a:lnTo>
                  <a:lnTo>
                    <a:pt x="226" y="3103"/>
                  </a:lnTo>
                  <a:lnTo>
                    <a:pt x="189" y="3095"/>
                  </a:lnTo>
                  <a:lnTo>
                    <a:pt x="154" y="3082"/>
                  </a:lnTo>
                  <a:lnTo>
                    <a:pt x="121" y="3064"/>
                  </a:lnTo>
                  <a:lnTo>
                    <a:pt x="91" y="3042"/>
                  </a:lnTo>
                  <a:lnTo>
                    <a:pt x="65" y="3017"/>
                  </a:lnTo>
                  <a:lnTo>
                    <a:pt x="43" y="2988"/>
                  </a:lnTo>
                  <a:lnTo>
                    <a:pt x="25" y="2955"/>
                  </a:lnTo>
                  <a:lnTo>
                    <a:pt x="11" y="2921"/>
                  </a:lnTo>
                  <a:lnTo>
                    <a:pt x="3" y="2884"/>
                  </a:lnTo>
                  <a:lnTo>
                    <a:pt x="0" y="2846"/>
                  </a:lnTo>
                  <a:lnTo>
                    <a:pt x="0" y="379"/>
                  </a:lnTo>
                  <a:lnTo>
                    <a:pt x="3" y="341"/>
                  </a:lnTo>
                  <a:lnTo>
                    <a:pt x="11" y="304"/>
                  </a:lnTo>
                  <a:lnTo>
                    <a:pt x="25" y="269"/>
                  </a:lnTo>
                  <a:lnTo>
                    <a:pt x="43" y="237"/>
                  </a:lnTo>
                  <a:lnTo>
                    <a:pt x="65" y="208"/>
                  </a:lnTo>
                  <a:lnTo>
                    <a:pt x="91" y="183"/>
                  </a:lnTo>
                  <a:lnTo>
                    <a:pt x="121" y="161"/>
                  </a:lnTo>
                  <a:lnTo>
                    <a:pt x="154" y="142"/>
                  </a:lnTo>
                  <a:lnTo>
                    <a:pt x="189" y="129"/>
                  </a:lnTo>
                  <a:lnTo>
                    <a:pt x="226" y="121"/>
                  </a:lnTo>
                  <a:lnTo>
                    <a:pt x="265" y="118"/>
                  </a:lnTo>
                  <a:lnTo>
                    <a:pt x="374" y="118"/>
                  </a:lnTo>
                  <a:lnTo>
                    <a:pt x="370" y="105"/>
                  </a:lnTo>
                  <a:lnTo>
                    <a:pt x="369" y="91"/>
                  </a:lnTo>
                  <a:lnTo>
                    <a:pt x="371" y="70"/>
                  </a:lnTo>
                  <a:lnTo>
                    <a:pt x="378" y="51"/>
                  </a:lnTo>
                  <a:lnTo>
                    <a:pt x="389" y="34"/>
                  </a:lnTo>
                  <a:lnTo>
                    <a:pt x="404" y="20"/>
                  </a:lnTo>
                  <a:lnTo>
                    <a:pt x="421" y="9"/>
                  </a:lnTo>
                  <a:lnTo>
                    <a:pt x="441" y="3"/>
                  </a:lnTo>
                  <a:lnTo>
                    <a:pt x="46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374"/>
            <p:cNvSpPr>
              <a:spLocks noEditPoints="1"/>
            </p:cNvSpPr>
            <p:nvPr/>
          </p:nvSpPr>
          <p:spPr bwMode="auto">
            <a:xfrm>
              <a:off x="9232900" y="4414838"/>
              <a:ext cx="361950" cy="246063"/>
            </a:xfrm>
            <a:custGeom>
              <a:avLst/>
              <a:gdLst>
                <a:gd name="T0" fmla="*/ 656 w 2281"/>
                <a:gd name="T1" fmla="*/ 1028 h 1556"/>
                <a:gd name="T2" fmla="*/ 550 w 2281"/>
                <a:gd name="T3" fmla="*/ 927 h 1556"/>
                <a:gd name="T4" fmla="*/ 420 w 2281"/>
                <a:gd name="T5" fmla="*/ 1109 h 1556"/>
                <a:gd name="T6" fmla="*/ 553 w 2281"/>
                <a:gd name="T7" fmla="*/ 1179 h 1556"/>
                <a:gd name="T8" fmla="*/ 636 w 2281"/>
                <a:gd name="T9" fmla="*/ 1268 h 1556"/>
                <a:gd name="T10" fmla="*/ 775 w 2281"/>
                <a:gd name="T11" fmla="*/ 1299 h 1556"/>
                <a:gd name="T12" fmla="*/ 916 w 2281"/>
                <a:gd name="T13" fmla="*/ 1408 h 1556"/>
                <a:gd name="T14" fmla="*/ 1007 w 2281"/>
                <a:gd name="T15" fmla="*/ 1488 h 1556"/>
                <a:gd name="T16" fmla="*/ 1132 w 2281"/>
                <a:gd name="T17" fmla="*/ 1491 h 1556"/>
                <a:gd name="T18" fmla="*/ 1240 w 2281"/>
                <a:gd name="T19" fmla="*/ 1310 h 1556"/>
                <a:gd name="T20" fmla="*/ 1274 w 2281"/>
                <a:gd name="T21" fmla="*/ 1143 h 1556"/>
                <a:gd name="T22" fmla="*/ 1135 w 2281"/>
                <a:gd name="T23" fmla="*/ 1117 h 1556"/>
                <a:gd name="T24" fmla="*/ 1050 w 2281"/>
                <a:gd name="T25" fmla="*/ 988 h 1556"/>
                <a:gd name="T26" fmla="*/ 908 w 2281"/>
                <a:gd name="T27" fmla="*/ 1039 h 1556"/>
                <a:gd name="T28" fmla="*/ 781 w 2281"/>
                <a:gd name="T29" fmla="*/ 925 h 1556"/>
                <a:gd name="T30" fmla="*/ 1091 w 2281"/>
                <a:gd name="T31" fmla="*/ 102 h 1556"/>
                <a:gd name="T32" fmla="*/ 927 w 2281"/>
                <a:gd name="T33" fmla="*/ 223 h 1556"/>
                <a:gd name="T34" fmla="*/ 878 w 2281"/>
                <a:gd name="T35" fmla="*/ 433 h 1556"/>
                <a:gd name="T36" fmla="*/ 888 w 2281"/>
                <a:gd name="T37" fmla="*/ 611 h 1556"/>
                <a:gd name="T38" fmla="*/ 1062 w 2281"/>
                <a:gd name="T39" fmla="*/ 670 h 1556"/>
                <a:gd name="T40" fmla="*/ 1128 w 2281"/>
                <a:gd name="T41" fmla="*/ 541 h 1556"/>
                <a:gd name="T42" fmla="*/ 1177 w 2281"/>
                <a:gd name="T43" fmla="*/ 372 h 1556"/>
                <a:gd name="T44" fmla="*/ 1384 w 2281"/>
                <a:gd name="T45" fmla="*/ 344 h 1556"/>
                <a:gd name="T46" fmla="*/ 1731 w 2281"/>
                <a:gd name="T47" fmla="*/ 546 h 1556"/>
                <a:gd name="T48" fmla="*/ 1933 w 2281"/>
                <a:gd name="T49" fmla="*/ 658 h 1556"/>
                <a:gd name="T50" fmla="*/ 1999 w 2281"/>
                <a:gd name="T51" fmla="*/ 769 h 1556"/>
                <a:gd name="T52" fmla="*/ 1867 w 2281"/>
                <a:gd name="T53" fmla="*/ 920 h 1556"/>
                <a:gd name="T54" fmla="*/ 2091 w 2281"/>
                <a:gd name="T55" fmla="*/ 173 h 1556"/>
                <a:gd name="T56" fmla="*/ 1869 w 2281"/>
                <a:gd name="T57" fmla="*/ 229 h 1556"/>
                <a:gd name="T58" fmla="*/ 1696 w 2281"/>
                <a:gd name="T59" fmla="*/ 272 h 1556"/>
                <a:gd name="T60" fmla="*/ 1535 w 2281"/>
                <a:gd name="T61" fmla="*/ 208 h 1556"/>
                <a:gd name="T62" fmla="*/ 1309 w 2281"/>
                <a:gd name="T63" fmla="*/ 77 h 1556"/>
                <a:gd name="T64" fmla="*/ 1248 w 2281"/>
                <a:gd name="T65" fmla="*/ 3 h 1556"/>
                <a:gd name="T66" fmla="*/ 1421 w 2281"/>
                <a:gd name="T67" fmla="*/ 95 h 1556"/>
                <a:gd name="T68" fmla="*/ 1608 w 2281"/>
                <a:gd name="T69" fmla="*/ 201 h 1556"/>
                <a:gd name="T70" fmla="*/ 2158 w 2281"/>
                <a:gd name="T71" fmla="*/ 160 h 1556"/>
                <a:gd name="T72" fmla="*/ 1739 w 2281"/>
                <a:gd name="T73" fmla="*/ 1062 h 1556"/>
                <a:gd name="T74" fmla="*/ 1699 w 2281"/>
                <a:gd name="T75" fmla="*/ 1151 h 1556"/>
                <a:gd name="T76" fmla="*/ 1572 w 2281"/>
                <a:gd name="T77" fmla="*/ 1232 h 1556"/>
                <a:gd name="T78" fmla="*/ 1484 w 2281"/>
                <a:gd name="T79" fmla="*/ 1292 h 1556"/>
                <a:gd name="T80" fmla="*/ 1360 w 2281"/>
                <a:gd name="T81" fmla="*/ 1358 h 1556"/>
                <a:gd name="T82" fmla="*/ 1258 w 2281"/>
                <a:gd name="T83" fmla="*/ 1363 h 1556"/>
                <a:gd name="T84" fmla="*/ 1153 w 2281"/>
                <a:gd name="T85" fmla="*/ 1529 h 1556"/>
                <a:gd name="T86" fmla="*/ 978 w 2281"/>
                <a:gd name="T87" fmla="*/ 1519 h 1556"/>
                <a:gd name="T88" fmla="*/ 861 w 2281"/>
                <a:gd name="T89" fmla="*/ 1440 h 1556"/>
                <a:gd name="T90" fmla="*/ 690 w 2281"/>
                <a:gd name="T91" fmla="*/ 1331 h 1556"/>
                <a:gd name="T92" fmla="*/ 541 w 2281"/>
                <a:gd name="T93" fmla="*/ 1222 h 1556"/>
                <a:gd name="T94" fmla="*/ 379 w 2281"/>
                <a:gd name="T95" fmla="*/ 1115 h 1556"/>
                <a:gd name="T96" fmla="*/ 347 w 2281"/>
                <a:gd name="T97" fmla="*/ 965 h 1556"/>
                <a:gd name="T98" fmla="*/ 91 w 2281"/>
                <a:gd name="T99" fmla="*/ 898 h 1556"/>
                <a:gd name="T100" fmla="*/ 114 w 2281"/>
                <a:gd name="T101" fmla="*/ 173 h 1556"/>
                <a:gd name="T102" fmla="*/ 292 w 2281"/>
                <a:gd name="T103" fmla="*/ 219 h 1556"/>
                <a:gd name="T104" fmla="*/ 532 w 2281"/>
                <a:gd name="T105" fmla="*/ 280 h 1556"/>
                <a:gd name="T106" fmla="*/ 661 w 2281"/>
                <a:gd name="T107" fmla="*/ 260 h 1556"/>
                <a:gd name="T108" fmla="*/ 873 w 2281"/>
                <a:gd name="T109" fmla="*/ 130 h 1556"/>
                <a:gd name="T110" fmla="*/ 1001 w 2281"/>
                <a:gd name="T111" fmla="*/ 93 h 1556"/>
                <a:gd name="T112" fmla="*/ 1185 w 2281"/>
                <a:gd name="T113" fmla="*/ 12 h 1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281" h="1556">
                  <a:moveTo>
                    <a:pt x="781" y="925"/>
                  </a:moveTo>
                  <a:lnTo>
                    <a:pt x="760" y="927"/>
                  </a:lnTo>
                  <a:lnTo>
                    <a:pt x="741" y="934"/>
                  </a:lnTo>
                  <a:lnTo>
                    <a:pt x="723" y="945"/>
                  </a:lnTo>
                  <a:lnTo>
                    <a:pt x="705" y="961"/>
                  </a:lnTo>
                  <a:lnTo>
                    <a:pt x="688" y="980"/>
                  </a:lnTo>
                  <a:lnTo>
                    <a:pt x="671" y="1003"/>
                  </a:lnTo>
                  <a:lnTo>
                    <a:pt x="656" y="1028"/>
                  </a:lnTo>
                  <a:lnTo>
                    <a:pt x="655" y="1010"/>
                  </a:lnTo>
                  <a:lnTo>
                    <a:pt x="649" y="992"/>
                  </a:lnTo>
                  <a:lnTo>
                    <a:pt x="639" y="975"/>
                  </a:lnTo>
                  <a:lnTo>
                    <a:pt x="624" y="960"/>
                  </a:lnTo>
                  <a:lnTo>
                    <a:pt x="607" y="947"/>
                  </a:lnTo>
                  <a:lnTo>
                    <a:pt x="588" y="936"/>
                  </a:lnTo>
                  <a:lnTo>
                    <a:pt x="569" y="930"/>
                  </a:lnTo>
                  <a:lnTo>
                    <a:pt x="550" y="927"/>
                  </a:lnTo>
                  <a:lnTo>
                    <a:pt x="535" y="929"/>
                  </a:lnTo>
                  <a:lnTo>
                    <a:pt x="522" y="934"/>
                  </a:lnTo>
                  <a:lnTo>
                    <a:pt x="510" y="942"/>
                  </a:lnTo>
                  <a:lnTo>
                    <a:pt x="499" y="955"/>
                  </a:lnTo>
                  <a:lnTo>
                    <a:pt x="423" y="1064"/>
                  </a:lnTo>
                  <a:lnTo>
                    <a:pt x="417" y="1078"/>
                  </a:lnTo>
                  <a:lnTo>
                    <a:pt x="416" y="1093"/>
                  </a:lnTo>
                  <a:lnTo>
                    <a:pt x="420" y="1109"/>
                  </a:lnTo>
                  <a:lnTo>
                    <a:pt x="429" y="1124"/>
                  </a:lnTo>
                  <a:lnTo>
                    <a:pt x="441" y="1139"/>
                  </a:lnTo>
                  <a:lnTo>
                    <a:pt x="455" y="1152"/>
                  </a:lnTo>
                  <a:lnTo>
                    <a:pt x="473" y="1164"/>
                  </a:lnTo>
                  <a:lnTo>
                    <a:pt x="492" y="1173"/>
                  </a:lnTo>
                  <a:lnTo>
                    <a:pt x="513" y="1179"/>
                  </a:lnTo>
                  <a:lnTo>
                    <a:pt x="533" y="1181"/>
                  </a:lnTo>
                  <a:lnTo>
                    <a:pt x="553" y="1179"/>
                  </a:lnTo>
                  <a:lnTo>
                    <a:pt x="571" y="1173"/>
                  </a:lnTo>
                  <a:lnTo>
                    <a:pt x="588" y="1163"/>
                  </a:lnTo>
                  <a:lnTo>
                    <a:pt x="584" y="1184"/>
                  </a:lnTo>
                  <a:lnTo>
                    <a:pt x="586" y="1204"/>
                  </a:lnTo>
                  <a:lnTo>
                    <a:pt x="594" y="1223"/>
                  </a:lnTo>
                  <a:lnTo>
                    <a:pt x="604" y="1240"/>
                  </a:lnTo>
                  <a:lnTo>
                    <a:pt x="618" y="1255"/>
                  </a:lnTo>
                  <a:lnTo>
                    <a:pt x="636" y="1268"/>
                  </a:lnTo>
                  <a:lnTo>
                    <a:pt x="655" y="1279"/>
                  </a:lnTo>
                  <a:lnTo>
                    <a:pt x="676" y="1287"/>
                  </a:lnTo>
                  <a:lnTo>
                    <a:pt x="697" y="1292"/>
                  </a:lnTo>
                  <a:lnTo>
                    <a:pt x="719" y="1293"/>
                  </a:lnTo>
                  <a:lnTo>
                    <a:pt x="739" y="1292"/>
                  </a:lnTo>
                  <a:lnTo>
                    <a:pt x="759" y="1286"/>
                  </a:lnTo>
                  <a:lnTo>
                    <a:pt x="776" y="1276"/>
                  </a:lnTo>
                  <a:lnTo>
                    <a:pt x="775" y="1299"/>
                  </a:lnTo>
                  <a:lnTo>
                    <a:pt x="780" y="1321"/>
                  </a:lnTo>
                  <a:lnTo>
                    <a:pt x="790" y="1341"/>
                  </a:lnTo>
                  <a:lnTo>
                    <a:pt x="805" y="1360"/>
                  </a:lnTo>
                  <a:lnTo>
                    <a:pt x="823" y="1376"/>
                  </a:lnTo>
                  <a:lnTo>
                    <a:pt x="845" y="1389"/>
                  </a:lnTo>
                  <a:lnTo>
                    <a:pt x="867" y="1399"/>
                  </a:lnTo>
                  <a:lnTo>
                    <a:pt x="892" y="1406"/>
                  </a:lnTo>
                  <a:lnTo>
                    <a:pt x="916" y="1408"/>
                  </a:lnTo>
                  <a:lnTo>
                    <a:pt x="936" y="1406"/>
                  </a:lnTo>
                  <a:lnTo>
                    <a:pt x="954" y="1402"/>
                  </a:lnTo>
                  <a:lnTo>
                    <a:pt x="972" y="1394"/>
                  </a:lnTo>
                  <a:lnTo>
                    <a:pt x="969" y="1417"/>
                  </a:lnTo>
                  <a:lnTo>
                    <a:pt x="972" y="1439"/>
                  </a:lnTo>
                  <a:lnTo>
                    <a:pt x="980" y="1458"/>
                  </a:lnTo>
                  <a:lnTo>
                    <a:pt x="991" y="1474"/>
                  </a:lnTo>
                  <a:lnTo>
                    <a:pt x="1007" y="1488"/>
                  </a:lnTo>
                  <a:lnTo>
                    <a:pt x="1023" y="1500"/>
                  </a:lnTo>
                  <a:lnTo>
                    <a:pt x="1041" y="1508"/>
                  </a:lnTo>
                  <a:lnTo>
                    <a:pt x="1060" y="1513"/>
                  </a:lnTo>
                  <a:lnTo>
                    <a:pt x="1079" y="1515"/>
                  </a:lnTo>
                  <a:lnTo>
                    <a:pt x="1095" y="1513"/>
                  </a:lnTo>
                  <a:lnTo>
                    <a:pt x="1109" y="1509"/>
                  </a:lnTo>
                  <a:lnTo>
                    <a:pt x="1122" y="1501"/>
                  </a:lnTo>
                  <a:lnTo>
                    <a:pt x="1132" y="1491"/>
                  </a:lnTo>
                  <a:lnTo>
                    <a:pt x="1142" y="1476"/>
                  </a:lnTo>
                  <a:lnTo>
                    <a:pt x="1153" y="1458"/>
                  </a:lnTo>
                  <a:lnTo>
                    <a:pt x="1165" y="1437"/>
                  </a:lnTo>
                  <a:lnTo>
                    <a:pt x="1180" y="1414"/>
                  </a:lnTo>
                  <a:lnTo>
                    <a:pt x="1195" y="1388"/>
                  </a:lnTo>
                  <a:lnTo>
                    <a:pt x="1211" y="1363"/>
                  </a:lnTo>
                  <a:lnTo>
                    <a:pt x="1225" y="1336"/>
                  </a:lnTo>
                  <a:lnTo>
                    <a:pt x="1240" y="1310"/>
                  </a:lnTo>
                  <a:lnTo>
                    <a:pt x="1254" y="1287"/>
                  </a:lnTo>
                  <a:lnTo>
                    <a:pt x="1267" y="1266"/>
                  </a:lnTo>
                  <a:lnTo>
                    <a:pt x="1278" y="1247"/>
                  </a:lnTo>
                  <a:lnTo>
                    <a:pt x="1288" y="1224"/>
                  </a:lnTo>
                  <a:lnTo>
                    <a:pt x="1294" y="1202"/>
                  </a:lnTo>
                  <a:lnTo>
                    <a:pt x="1291" y="1180"/>
                  </a:lnTo>
                  <a:lnTo>
                    <a:pt x="1285" y="1160"/>
                  </a:lnTo>
                  <a:lnTo>
                    <a:pt x="1274" y="1143"/>
                  </a:lnTo>
                  <a:lnTo>
                    <a:pt x="1261" y="1128"/>
                  </a:lnTo>
                  <a:lnTo>
                    <a:pt x="1243" y="1116"/>
                  </a:lnTo>
                  <a:lnTo>
                    <a:pt x="1225" y="1106"/>
                  </a:lnTo>
                  <a:lnTo>
                    <a:pt x="1205" y="1101"/>
                  </a:lnTo>
                  <a:lnTo>
                    <a:pt x="1185" y="1099"/>
                  </a:lnTo>
                  <a:lnTo>
                    <a:pt x="1166" y="1100"/>
                  </a:lnTo>
                  <a:lnTo>
                    <a:pt x="1150" y="1106"/>
                  </a:lnTo>
                  <a:lnTo>
                    <a:pt x="1135" y="1117"/>
                  </a:lnTo>
                  <a:lnTo>
                    <a:pt x="1139" y="1099"/>
                  </a:lnTo>
                  <a:lnTo>
                    <a:pt x="1138" y="1081"/>
                  </a:lnTo>
                  <a:lnTo>
                    <a:pt x="1132" y="1062"/>
                  </a:lnTo>
                  <a:lnTo>
                    <a:pt x="1121" y="1044"/>
                  </a:lnTo>
                  <a:lnTo>
                    <a:pt x="1108" y="1027"/>
                  </a:lnTo>
                  <a:lnTo>
                    <a:pt x="1091" y="1011"/>
                  </a:lnTo>
                  <a:lnTo>
                    <a:pt x="1071" y="998"/>
                  </a:lnTo>
                  <a:lnTo>
                    <a:pt x="1050" y="988"/>
                  </a:lnTo>
                  <a:lnTo>
                    <a:pt x="1027" y="982"/>
                  </a:lnTo>
                  <a:lnTo>
                    <a:pt x="1005" y="980"/>
                  </a:lnTo>
                  <a:lnTo>
                    <a:pt x="987" y="981"/>
                  </a:lnTo>
                  <a:lnTo>
                    <a:pt x="970" y="985"/>
                  </a:lnTo>
                  <a:lnTo>
                    <a:pt x="952" y="993"/>
                  </a:lnTo>
                  <a:lnTo>
                    <a:pt x="937" y="1004"/>
                  </a:lnTo>
                  <a:lnTo>
                    <a:pt x="922" y="1020"/>
                  </a:lnTo>
                  <a:lnTo>
                    <a:pt x="908" y="1039"/>
                  </a:lnTo>
                  <a:lnTo>
                    <a:pt x="906" y="1018"/>
                  </a:lnTo>
                  <a:lnTo>
                    <a:pt x="899" y="999"/>
                  </a:lnTo>
                  <a:lnTo>
                    <a:pt x="887" y="980"/>
                  </a:lnTo>
                  <a:lnTo>
                    <a:pt x="871" y="963"/>
                  </a:lnTo>
                  <a:lnTo>
                    <a:pt x="852" y="948"/>
                  </a:lnTo>
                  <a:lnTo>
                    <a:pt x="830" y="936"/>
                  </a:lnTo>
                  <a:lnTo>
                    <a:pt x="807" y="928"/>
                  </a:lnTo>
                  <a:lnTo>
                    <a:pt x="781" y="925"/>
                  </a:lnTo>
                  <a:close/>
                  <a:moveTo>
                    <a:pt x="1230" y="42"/>
                  </a:moveTo>
                  <a:lnTo>
                    <a:pt x="1219" y="43"/>
                  </a:lnTo>
                  <a:lnTo>
                    <a:pt x="1204" y="48"/>
                  </a:lnTo>
                  <a:lnTo>
                    <a:pt x="1186" y="55"/>
                  </a:lnTo>
                  <a:lnTo>
                    <a:pt x="1164" y="64"/>
                  </a:lnTo>
                  <a:lnTo>
                    <a:pt x="1141" y="75"/>
                  </a:lnTo>
                  <a:lnTo>
                    <a:pt x="1116" y="88"/>
                  </a:lnTo>
                  <a:lnTo>
                    <a:pt x="1091" y="102"/>
                  </a:lnTo>
                  <a:lnTo>
                    <a:pt x="1064" y="117"/>
                  </a:lnTo>
                  <a:lnTo>
                    <a:pt x="1038" y="133"/>
                  </a:lnTo>
                  <a:lnTo>
                    <a:pt x="1014" y="149"/>
                  </a:lnTo>
                  <a:lnTo>
                    <a:pt x="990" y="165"/>
                  </a:lnTo>
                  <a:lnTo>
                    <a:pt x="970" y="180"/>
                  </a:lnTo>
                  <a:lnTo>
                    <a:pt x="951" y="196"/>
                  </a:lnTo>
                  <a:lnTo>
                    <a:pt x="937" y="210"/>
                  </a:lnTo>
                  <a:lnTo>
                    <a:pt x="927" y="223"/>
                  </a:lnTo>
                  <a:lnTo>
                    <a:pt x="921" y="234"/>
                  </a:lnTo>
                  <a:lnTo>
                    <a:pt x="916" y="251"/>
                  </a:lnTo>
                  <a:lnTo>
                    <a:pt x="911" y="274"/>
                  </a:lnTo>
                  <a:lnTo>
                    <a:pt x="905" y="301"/>
                  </a:lnTo>
                  <a:lnTo>
                    <a:pt x="899" y="332"/>
                  </a:lnTo>
                  <a:lnTo>
                    <a:pt x="892" y="365"/>
                  </a:lnTo>
                  <a:lnTo>
                    <a:pt x="885" y="399"/>
                  </a:lnTo>
                  <a:lnTo>
                    <a:pt x="878" y="433"/>
                  </a:lnTo>
                  <a:lnTo>
                    <a:pt x="871" y="466"/>
                  </a:lnTo>
                  <a:lnTo>
                    <a:pt x="865" y="497"/>
                  </a:lnTo>
                  <a:lnTo>
                    <a:pt x="860" y="526"/>
                  </a:lnTo>
                  <a:lnTo>
                    <a:pt x="855" y="550"/>
                  </a:lnTo>
                  <a:lnTo>
                    <a:pt x="855" y="565"/>
                  </a:lnTo>
                  <a:lnTo>
                    <a:pt x="861" y="581"/>
                  </a:lnTo>
                  <a:lnTo>
                    <a:pt x="872" y="597"/>
                  </a:lnTo>
                  <a:lnTo>
                    <a:pt x="888" y="611"/>
                  </a:lnTo>
                  <a:lnTo>
                    <a:pt x="907" y="625"/>
                  </a:lnTo>
                  <a:lnTo>
                    <a:pt x="929" y="638"/>
                  </a:lnTo>
                  <a:lnTo>
                    <a:pt x="952" y="649"/>
                  </a:lnTo>
                  <a:lnTo>
                    <a:pt x="977" y="658"/>
                  </a:lnTo>
                  <a:lnTo>
                    <a:pt x="1000" y="665"/>
                  </a:lnTo>
                  <a:lnTo>
                    <a:pt x="1025" y="669"/>
                  </a:lnTo>
                  <a:lnTo>
                    <a:pt x="1047" y="671"/>
                  </a:lnTo>
                  <a:lnTo>
                    <a:pt x="1062" y="670"/>
                  </a:lnTo>
                  <a:lnTo>
                    <a:pt x="1075" y="667"/>
                  </a:lnTo>
                  <a:lnTo>
                    <a:pt x="1087" y="661"/>
                  </a:lnTo>
                  <a:lnTo>
                    <a:pt x="1095" y="653"/>
                  </a:lnTo>
                  <a:lnTo>
                    <a:pt x="1100" y="643"/>
                  </a:lnTo>
                  <a:lnTo>
                    <a:pt x="1105" y="621"/>
                  </a:lnTo>
                  <a:lnTo>
                    <a:pt x="1112" y="596"/>
                  </a:lnTo>
                  <a:lnTo>
                    <a:pt x="1119" y="569"/>
                  </a:lnTo>
                  <a:lnTo>
                    <a:pt x="1128" y="541"/>
                  </a:lnTo>
                  <a:lnTo>
                    <a:pt x="1136" y="511"/>
                  </a:lnTo>
                  <a:lnTo>
                    <a:pt x="1143" y="483"/>
                  </a:lnTo>
                  <a:lnTo>
                    <a:pt x="1150" y="456"/>
                  </a:lnTo>
                  <a:lnTo>
                    <a:pt x="1157" y="432"/>
                  </a:lnTo>
                  <a:lnTo>
                    <a:pt x="1163" y="411"/>
                  </a:lnTo>
                  <a:lnTo>
                    <a:pt x="1167" y="395"/>
                  </a:lnTo>
                  <a:lnTo>
                    <a:pt x="1172" y="383"/>
                  </a:lnTo>
                  <a:lnTo>
                    <a:pt x="1177" y="372"/>
                  </a:lnTo>
                  <a:lnTo>
                    <a:pt x="1188" y="361"/>
                  </a:lnTo>
                  <a:lnTo>
                    <a:pt x="1201" y="349"/>
                  </a:lnTo>
                  <a:lnTo>
                    <a:pt x="1216" y="340"/>
                  </a:lnTo>
                  <a:lnTo>
                    <a:pt x="1231" y="331"/>
                  </a:lnTo>
                  <a:lnTo>
                    <a:pt x="1244" y="324"/>
                  </a:lnTo>
                  <a:lnTo>
                    <a:pt x="1256" y="319"/>
                  </a:lnTo>
                  <a:lnTo>
                    <a:pt x="1338" y="316"/>
                  </a:lnTo>
                  <a:lnTo>
                    <a:pt x="1384" y="344"/>
                  </a:lnTo>
                  <a:lnTo>
                    <a:pt x="1430" y="372"/>
                  </a:lnTo>
                  <a:lnTo>
                    <a:pt x="1476" y="399"/>
                  </a:lnTo>
                  <a:lnTo>
                    <a:pt x="1522" y="426"/>
                  </a:lnTo>
                  <a:lnTo>
                    <a:pt x="1566" y="452"/>
                  </a:lnTo>
                  <a:lnTo>
                    <a:pt x="1610" y="477"/>
                  </a:lnTo>
                  <a:lnTo>
                    <a:pt x="1652" y="501"/>
                  </a:lnTo>
                  <a:lnTo>
                    <a:pt x="1692" y="525"/>
                  </a:lnTo>
                  <a:lnTo>
                    <a:pt x="1731" y="546"/>
                  </a:lnTo>
                  <a:lnTo>
                    <a:pt x="1767" y="566"/>
                  </a:lnTo>
                  <a:lnTo>
                    <a:pt x="1801" y="585"/>
                  </a:lnTo>
                  <a:lnTo>
                    <a:pt x="1832" y="602"/>
                  </a:lnTo>
                  <a:lnTo>
                    <a:pt x="1859" y="617"/>
                  </a:lnTo>
                  <a:lnTo>
                    <a:pt x="1884" y="631"/>
                  </a:lnTo>
                  <a:lnTo>
                    <a:pt x="1904" y="642"/>
                  </a:lnTo>
                  <a:lnTo>
                    <a:pt x="1921" y="651"/>
                  </a:lnTo>
                  <a:lnTo>
                    <a:pt x="1933" y="658"/>
                  </a:lnTo>
                  <a:lnTo>
                    <a:pt x="1940" y="662"/>
                  </a:lnTo>
                  <a:lnTo>
                    <a:pt x="1943" y="664"/>
                  </a:lnTo>
                  <a:lnTo>
                    <a:pt x="1949" y="667"/>
                  </a:lnTo>
                  <a:lnTo>
                    <a:pt x="1967" y="684"/>
                  </a:lnTo>
                  <a:lnTo>
                    <a:pt x="1981" y="703"/>
                  </a:lnTo>
                  <a:lnTo>
                    <a:pt x="1990" y="724"/>
                  </a:lnTo>
                  <a:lnTo>
                    <a:pt x="1997" y="746"/>
                  </a:lnTo>
                  <a:lnTo>
                    <a:pt x="1999" y="769"/>
                  </a:lnTo>
                  <a:lnTo>
                    <a:pt x="1997" y="792"/>
                  </a:lnTo>
                  <a:lnTo>
                    <a:pt x="1990" y="816"/>
                  </a:lnTo>
                  <a:lnTo>
                    <a:pt x="1978" y="842"/>
                  </a:lnTo>
                  <a:lnTo>
                    <a:pt x="1962" y="866"/>
                  </a:lnTo>
                  <a:lnTo>
                    <a:pt x="1942" y="885"/>
                  </a:lnTo>
                  <a:lnTo>
                    <a:pt x="1920" y="901"/>
                  </a:lnTo>
                  <a:lnTo>
                    <a:pt x="1894" y="913"/>
                  </a:lnTo>
                  <a:lnTo>
                    <a:pt x="1867" y="920"/>
                  </a:lnTo>
                  <a:lnTo>
                    <a:pt x="1869" y="941"/>
                  </a:lnTo>
                  <a:lnTo>
                    <a:pt x="1868" y="962"/>
                  </a:lnTo>
                  <a:lnTo>
                    <a:pt x="1863" y="984"/>
                  </a:lnTo>
                  <a:lnTo>
                    <a:pt x="2234" y="883"/>
                  </a:lnTo>
                  <a:lnTo>
                    <a:pt x="2117" y="167"/>
                  </a:lnTo>
                  <a:lnTo>
                    <a:pt x="2114" y="168"/>
                  </a:lnTo>
                  <a:lnTo>
                    <a:pt x="2105" y="170"/>
                  </a:lnTo>
                  <a:lnTo>
                    <a:pt x="2091" y="173"/>
                  </a:lnTo>
                  <a:lnTo>
                    <a:pt x="2072" y="178"/>
                  </a:lnTo>
                  <a:lnTo>
                    <a:pt x="2050" y="184"/>
                  </a:lnTo>
                  <a:lnTo>
                    <a:pt x="2024" y="191"/>
                  </a:lnTo>
                  <a:lnTo>
                    <a:pt x="1996" y="198"/>
                  </a:lnTo>
                  <a:lnTo>
                    <a:pt x="1966" y="206"/>
                  </a:lnTo>
                  <a:lnTo>
                    <a:pt x="1934" y="213"/>
                  </a:lnTo>
                  <a:lnTo>
                    <a:pt x="1902" y="221"/>
                  </a:lnTo>
                  <a:lnTo>
                    <a:pt x="1869" y="229"/>
                  </a:lnTo>
                  <a:lnTo>
                    <a:pt x="1838" y="237"/>
                  </a:lnTo>
                  <a:lnTo>
                    <a:pt x="1808" y="245"/>
                  </a:lnTo>
                  <a:lnTo>
                    <a:pt x="1780" y="252"/>
                  </a:lnTo>
                  <a:lnTo>
                    <a:pt x="1755" y="258"/>
                  </a:lnTo>
                  <a:lnTo>
                    <a:pt x="1732" y="264"/>
                  </a:lnTo>
                  <a:lnTo>
                    <a:pt x="1714" y="268"/>
                  </a:lnTo>
                  <a:lnTo>
                    <a:pt x="1699" y="272"/>
                  </a:lnTo>
                  <a:lnTo>
                    <a:pt x="1696" y="272"/>
                  </a:lnTo>
                  <a:lnTo>
                    <a:pt x="1692" y="273"/>
                  </a:lnTo>
                  <a:lnTo>
                    <a:pt x="1678" y="271"/>
                  </a:lnTo>
                  <a:lnTo>
                    <a:pt x="1659" y="266"/>
                  </a:lnTo>
                  <a:lnTo>
                    <a:pt x="1639" y="259"/>
                  </a:lnTo>
                  <a:lnTo>
                    <a:pt x="1616" y="249"/>
                  </a:lnTo>
                  <a:lnTo>
                    <a:pt x="1591" y="237"/>
                  </a:lnTo>
                  <a:lnTo>
                    <a:pt x="1563" y="223"/>
                  </a:lnTo>
                  <a:lnTo>
                    <a:pt x="1535" y="208"/>
                  </a:lnTo>
                  <a:lnTo>
                    <a:pt x="1506" y="192"/>
                  </a:lnTo>
                  <a:lnTo>
                    <a:pt x="1476" y="174"/>
                  </a:lnTo>
                  <a:lnTo>
                    <a:pt x="1446" y="157"/>
                  </a:lnTo>
                  <a:lnTo>
                    <a:pt x="1417" y="139"/>
                  </a:lnTo>
                  <a:lnTo>
                    <a:pt x="1388" y="123"/>
                  </a:lnTo>
                  <a:lnTo>
                    <a:pt x="1360" y="106"/>
                  </a:lnTo>
                  <a:lnTo>
                    <a:pt x="1333" y="91"/>
                  </a:lnTo>
                  <a:lnTo>
                    <a:pt x="1309" y="77"/>
                  </a:lnTo>
                  <a:lnTo>
                    <a:pt x="1287" y="65"/>
                  </a:lnTo>
                  <a:lnTo>
                    <a:pt x="1268" y="56"/>
                  </a:lnTo>
                  <a:lnTo>
                    <a:pt x="1252" y="48"/>
                  </a:lnTo>
                  <a:lnTo>
                    <a:pt x="1239" y="43"/>
                  </a:lnTo>
                  <a:lnTo>
                    <a:pt x="1230" y="42"/>
                  </a:lnTo>
                  <a:close/>
                  <a:moveTo>
                    <a:pt x="1230" y="0"/>
                  </a:moveTo>
                  <a:lnTo>
                    <a:pt x="1239" y="1"/>
                  </a:lnTo>
                  <a:lnTo>
                    <a:pt x="1248" y="3"/>
                  </a:lnTo>
                  <a:lnTo>
                    <a:pt x="1261" y="7"/>
                  </a:lnTo>
                  <a:lnTo>
                    <a:pt x="1274" y="13"/>
                  </a:lnTo>
                  <a:lnTo>
                    <a:pt x="1289" y="21"/>
                  </a:lnTo>
                  <a:lnTo>
                    <a:pt x="1309" y="31"/>
                  </a:lnTo>
                  <a:lnTo>
                    <a:pt x="1330" y="43"/>
                  </a:lnTo>
                  <a:lnTo>
                    <a:pt x="1356" y="58"/>
                  </a:lnTo>
                  <a:lnTo>
                    <a:pt x="1386" y="75"/>
                  </a:lnTo>
                  <a:lnTo>
                    <a:pt x="1421" y="95"/>
                  </a:lnTo>
                  <a:lnTo>
                    <a:pt x="1440" y="107"/>
                  </a:lnTo>
                  <a:lnTo>
                    <a:pt x="1463" y="119"/>
                  </a:lnTo>
                  <a:lnTo>
                    <a:pt x="1486" y="133"/>
                  </a:lnTo>
                  <a:lnTo>
                    <a:pt x="1511" y="147"/>
                  </a:lnTo>
                  <a:lnTo>
                    <a:pt x="1535" y="161"/>
                  </a:lnTo>
                  <a:lnTo>
                    <a:pt x="1560" y="175"/>
                  </a:lnTo>
                  <a:lnTo>
                    <a:pt x="1585" y="188"/>
                  </a:lnTo>
                  <a:lnTo>
                    <a:pt x="1608" y="201"/>
                  </a:lnTo>
                  <a:lnTo>
                    <a:pt x="1630" y="211"/>
                  </a:lnTo>
                  <a:lnTo>
                    <a:pt x="1649" y="220"/>
                  </a:lnTo>
                  <a:lnTo>
                    <a:pt x="1666" y="227"/>
                  </a:lnTo>
                  <a:lnTo>
                    <a:pt x="1680" y="231"/>
                  </a:lnTo>
                  <a:lnTo>
                    <a:pt x="1690" y="233"/>
                  </a:lnTo>
                  <a:lnTo>
                    <a:pt x="2107" y="128"/>
                  </a:lnTo>
                  <a:lnTo>
                    <a:pt x="2150" y="117"/>
                  </a:lnTo>
                  <a:lnTo>
                    <a:pt x="2158" y="160"/>
                  </a:lnTo>
                  <a:lnTo>
                    <a:pt x="2275" y="876"/>
                  </a:lnTo>
                  <a:lnTo>
                    <a:pt x="2281" y="912"/>
                  </a:lnTo>
                  <a:lnTo>
                    <a:pt x="2246" y="921"/>
                  </a:lnTo>
                  <a:lnTo>
                    <a:pt x="1875" y="1024"/>
                  </a:lnTo>
                  <a:lnTo>
                    <a:pt x="1778" y="1043"/>
                  </a:lnTo>
                  <a:lnTo>
                    <a:pt x="1778" y="1043"/>
                  </a:lnTo>
                  <a:lnTo>
                    <a:pt x="1760" y="1054"/>
                  </a:lnTo>
                  <a:lnTo>
                    <a:pt x="1739" y="1062"/>
                  </a:lnTo>
                  <a:lnTo>
                    <a:pt x="1718" y="1065"/>
                  </a:lnTo>
                  <a:lnTo>
                    <a:pt x="1694" y="1063"/>
                  </a:lnTo>
                  <a:lnTo>
                    <a:pt x="1670" y="1055"/>
                  </a:lnTo>
                  <a:lnTo>
                    <a:pt x="1685" y="1073"/>
                  </a:lnTo>
                  <a:lnTo>
                    <a:pt x="1696" y="1092"/>
                  </a:lnTo>
                  <a:lnTo>
                    <a:pt x="1701" y="1112"/>
                  </a:lnTo>
                  <a:lnTo>
                    <a:pt x="1702" y="1132"/>
                  </a:lnTo>
                  <a:lnTo>
                    <a:pt x="1699" y="1151"/>
                  </a:lnTo>
                  <a:lnTo>
                    <a:pt x="1693" y="1169"/>
                  </a:lnTo>
                  <a:lnTo>
                    <a:pt x="1683" y="1187"/>
                  </a:lnTo>
                  <a:lnTo>
                    <a:pt x="1670" y="1202"/>
                  </a:lnTo>
                  <a:lnTo>
                    <a:pt x="1654" y="1215"/>
                  </a:lnTo>
                  <a:lnTo>
                    <a:pt x="1636" y="1225"/>
                  </a:lnTo>
                  <a:lnTo>
                    <a:pt x="1616" y="1231"/>
                  </a:lnTo>
                  <a:lnTo>
                    <a:pt x="1595" y="1234"/>
                  </a:lnTo>
                  <a:lnTo>
                    <a:pt x="1572" y="1232"/>
                  </a:lnTo>
                  <a:lnTo>
                    <a:pt x="1549" y="1226"/>
                  </a:lnTo>
                  <a:lnTo>
                    <a:pt x="1474" y="1200"/>
                  </a:lnTo>
                  <a:lnTo>
                    <a:pt x="1482" y="1211"/>
                  </a:lnTo>
                  <a:lnTo>
                    <a:pt x="1488" y="1224"/>
                  </a:lnTo>
                  <a:lnTo>
                    <a:pt x="1491" y="1240"/>
                  </a:lnTo>
                  <a:lnTo>
                    <a:pt x="1491" y="1257"/>
                  </a:lnTo>
                  <a:lnTo>
                    <a:pt x="1489" y="1275"/>
                  </a:lnTo>
                  <a:lnTo>
                    <a:pt x="1484" y="1292"/>
                  </a:lnTo>
                  <a:lnTo>
                    <a:pt x="1476" y="1310"/>
                  </a:lnTo>
                  <a:lnTo>
                    <a:pt x="1466" y="1326"/>
                  </a:lnTo>
                  <a:lnTo>
                    <a:pt x="1453" y="1340"/>
                  </a:lnTo>
                  <a:lnTo>
                    <a:pt x="1438" y="1352"/>
                  </a:lnTo>
                  <a:lnTo>
                    <a:pt x="1422" y="1360"/>
                  </a:lnTo>
                  <a:lnTo>
                    <a:pt x="1403" y="1364"/>
                  </a:lnTo>
                  <a:lnTo>
                    <a:pt x="1383" y="1364"/>
                  </a:lnTo>
                  <a:lnTo>
                    <a:pt x="1360" y="1358"/>
                  </a:lnTo>
                  <a:lnTo>
                    <a:pt x="1358" y="1357"/>
                  </a:lnTo>
                  <a:lnTo>
                    <a:pt x="1351" y="1354"/>
                  </a:lnTo>
                  <a:lnTo>
                    <a:pt x="1339" y="1348"/>
                  </a:lnTo>
                  <a:lnTo>
                    <a:pt x="1323" y="1341"/>
                  </a:lnTo>
                  <a:lnTo>
                    <a:pt x="1303" y="1333"/>
                  </a:lnTo>
                  <a:lnTo>
                    <a:pt x="1280" y="1323"/>
                  </a:lnTo>
                  <a:lnTo>
                    <a:pt x="1269" y="1342"/>
                  </a:lnTo>
                  <a:lnTo>
                    <a:pt x="1258" y="1363"/>
                  </a:lnTo>
                  <a:lnTo>
                    <a:pt x="1242" y="1388"/>
                  </a:lnTo>
                  <a:lnTo>
                    <a:pt x="1227" y="1414"/>
                  </a:lnTo>
                  <a:lnTo>
                    <a:pt x="1213" y="1438"/>
                  </a:lnTo>
                  <a:lnTo>
                    <a:pt x="1199" y="1461"/>
                  </a:lnTo>
                  <a:lnTo>
                    <a:pt x="1187" y="1482"/>
                  </a:lnTo>
                  <a:lnTo>
                    <a:pt x="1176" y="1499"/>
                  </a:lnTo>
                  <a:lnTo>
                    <a:pt x="1166" y="1513"/>
                  </a:lnTo>
                  <a:lnTo>
                    <a:pt x="1153" y="1529"/>
                  </a:lnTo>
                  <a:lnTo>
                    <a:pt x="1138" y="1540"/>
                  </a:lnTo>
                  <a:lnTo>
                    <a:pt x="1120" y="1549"/>
                  </a:lnTo>
                  <a:lnTo>
                    <a:pt x="1101" y="1554"/>
                  </a:lnTo>
                  <a:lnTo>
                    <a:pt x="1079" y="1556"/>
                  </a:lnTo>
                  <a:lnTo>
                    <a:pt x="1052" y="1554"/>
                  </a:lnTo>
                  <a:lnTo>
                    <a:pt x="1025" y="1546"/>
                  </a:lnTo>
                  <a:lnTo>
                    <a:pt x="1000" y="1534"/>
                  </a:lnTo>
                  <a:lnTo>
                    <a:pt x="978" y="1519"/>
                  </a:lnTo>
                  <a:lnTo>
                    <a:pt x="958" y="1498"/>
                  </a:lnTo>
                  <a:lnTo>
                    <a:pt x="947" y="1482"/>
                  </a:lnTo>
                  <a:lnTo>
                    <a:pt x="939" y="1465"/>
                  </a:lnTo>
                  <a:lnTo>
                    <a:pt x="933" y="1447"/>
                  </a:lnTo>
                  <a:lnTo>
                    <a:pt x="925" y="1448"/>
                  </a:lnTo>
                  <a:lnTo>
                    <a:pt x="916" y="1448"/>
                  </a:lnTo>
                  <a:lnTo>
                    <a:pt x="889" y="1446"/>
                  </a:lnTo>
                  <a:lnTo>
                    <a:pt x="861" y="1440"/>
                  </a:lnTo>
                  <a:lnTo>
                    <a:pt x="835" y="1430"/>
                  </a:lnTo>
                  <a:lnTo>
                    <a:pt x="811" y="1417"/>
                  </a:lnTo>
                  <a:lnTo>
                    <a:pt x="788" y="1400"/>
                  </a:lnTo>
                  <a:lnTo>
                    <a:pt x="769" y="1380"/>
                  </a:lnTo>
                  <a:lnTo>
                    <a:pt x="752" y="1357"/>
                  </a:lnTo>
                  <a:lnTo>
                    <a:pt x="741" y="1332"/>
                  </a:lnTo>
                  <a:lnTo>
                    <a:pt x="719" y="1333"/>
                  </a:lnTo>
                  <a:lnTo>
                    <a:pt x="690" y="1331"/>
                  </a:lnTo>
                  <a:lnTo>
                    <a:pt x="662" y="1324"/>
                  </a:lnTo>
                  <a:lnTo>
                    <a:pt x="636" y="1314"/>
                  </a:lnTo>
                  <a:lnTo>
                    <a:pt x="610" y="1300"/>
                  </a:lnTo>
                  <a:lnTo>
                    <a:pt x="588" y="1282"/>
                  </a:lnTo>
                  <a:lnTo>
                    <a:pt x="570" y="1262"/>
                  </a:lnTo>
                  <a:lnTo>
                    <a:pt x="558" y="1242"/>
                  </a:lnTo>
                  <a:lnTo>
                    <a:pt x="548" y="1221"/>
                  </a:lnTo>
                  <a:lnTo>
                    <a:pt x="541" y="1222"/>
                  </a:lnTo>
                  <a:lnTo>
                    <a:pt x="533" y="1222"/>
                  </a:lnTo>
                  <a:lnTo>
                    <a:pt x="504" y="1219"/>
                  </a:lnTo>
                  <a:lnTo>
                    <a:pt x="476" y="1211"/>
                  </a:lnTo>
                  <a:lnTo>
                    <a:pt x="449" y="1198"/>
                  </a:lnTo>
                  <a:lnTo>
                    <a:pt x="424" y="1180"/>
                  </a:lnTo>
                  <a:lnTo>
                    <a:pt x="404" y="1159"/>
                  </a:lnTo>
                  <a:lnTo>
                    <a:pt x="388" y="1135"/>
                  </a:lnTo>
                  <a:lnTo>
                    <a:pt x="379" y="1115"/>
                  </a:lnTo>
                  <a:lnTo>
                    <a:pt x="375" y="1095"/>
                  </a:lnTo>
                  <a:lnTo>
                    <a:pt x="375" y="1076"/>
                  </a:lnTo>
                  <a:lnTo>
                    <a:pt x="380" y="1058"/>
                  </a:lnTo>
                  <a:lnTo>
                    <a:pt x="390" y="1042"/>
                  </a:lnTo>
                  <a:lnTo>
                    <a:pt x="428" y="986"/>
                  </a:lnTo>
                  <a:lnTo>
                    <a:pt x="404" y="979"/>
                  </a:lnTo>
                  <a:lnTo>
                    <a:pt x="376" y="972"/>
                  </a:lnTo>
                  <a:lnTo>
                    <a:pt x="347" y="965"/>
                  </a:lnTo>
                  <a:lnTo>
                    <a:pt x="315" y="956"/>
                  </a:lnTo>
                  <a:lnTo>
                    <a:pt x="282" y="948"/>
                  </a:lnTo>
                  <a:lnTo>
                    <a:pt x="249" y="939"/>
                  </a:lnTo>
                  <a:lnTo>
                    <a:pt x="215" y="930"/>
                  </a:lnTo>
                  <a:lnTo>
                    <a:pt x="183" y="922"/>
                  </a:lnTo>
                  <a:lnTo>
                    <a:pt x="150" y="913"/>
                  </a:lnTo>
                  <a:lnTo>
                    <a:pt x="120" y="906"/>
                  </a:lnTo>
                  <a:lnTo>
                    <a:pt x="91" y="898"/>
                  </a:lnTo>
                  <a:lnTo>
                    <a:pt x="66" y="892"/>
                  </a:lnTo>
                  <a:lnTo>
                    <a:pt x="44" y="886"/>
                  </a:lnTo>
                  <a:lnTo>
                    <a:pt x="26" y="881"/>
                  </a:lnTo>
                  <a:lnTo>
                    <a:pt x="13" y="877"/>
                  </a:lnTo>
                  <a:lnTo>
                    <a:pt x="3" y="875"/>
                  </a:lnTo>
                  <a:lnTo>
                    <a:pt x="0" y="874"/>
                  </a:lnTo>
                  <a:lnTo>
                    <a:pt x="111" y="172"/>
                  </a:lnTo>
                  <a:lnTo>
                    <a:pt x="114" y="173"/>
                  </a:lnTo>
                  <a:lnTo>
                    <a:pt x="123" y="175"/>
                  </a:lnTo>
                  <a:lnTo>
                    <a:pt x="137" y="179"/>
                  </a:lnTo>
                  <a:lnTo>
                    <a:pt x="155" y="183"/>
                  </a:lnTo>
                  <a:lnTo>
                    <a:pt x="176" y="190"/>
                  </a:lnTo>
                  <a:lnTo>
                    <a:pt x="202" y="196"/>
                  </a:lnTo>
                  <a:lnTo>
                    <a:pt x="231" y="203"/>
                  </a:lnTo>
                  <a:lnTo>
                    <a:pt x="261" y="211"/>
                  </a:lnTo>
                  <a:lnTo>
                    <a:pt x="292" y="219"/>
                  </a:lnTo>
                  <a:lnTo>
                    <a:pt x="325" y="227"/>
                  </a:lnTo>
                  <a:lnTo>
                    <a:pt x="358" y="236"/>
                  </a:lnTo>
                  <a:lnTo>
                    <a:pt x="391" y="244"/>
                  </a:lnTo>
                  <a:lnTo>
                    <a:pt x="423" y="252"/>
                  </a:lnTo>
                  <a:lnTo>
                    <a:pt x="454" y="260"/>
                  </a:lnTo>
                  <a:lnTo>
                    <a:pt x="483" y="267"/>
                  </a:lnTo>
                  <a:lnTo>
                    <a:pt x="510" y="274"/>
                  </a:lnTo>
                  <a:lnTo>
                    <a:pt x="532" y="280"/>
                  </a:lnTo>
                  <a:lnTo>
                    <a:pt x="552" y="285"/>
                  </a:lnTo>
                  <a:lnTo>
                    <a:pt x="567" y="288"/>
                  </a:lnTo>
                  <a:lnTo>
                    <a:pt x="577" y="291"/>
                  </a:lnTo>
                  <a:lnTo>
                    <a:pt x="588" y="291"/>
                  </a:lnTo>
                  <a:lnTo>
                    <a:pt x="602" y="288"/>
                  </a:lnTo>
                  <a:lnTo>
                    <a:pt x="619" y="281"/>
                  </a:lnTo>
                  <a:lnTo>
                    <a:pt x="640" y="272"/>
                  </a:lnTo>
                  <a:lnTo>
                    <a:pt x="661" y="260"/>
                  </a:lnTo>
                  <a:lnTo>
                    <a:pt x="686" y="246"/>
                  </a:lnTo>
                  <a:lnTo>
                    <a:pt x="710" y="231"/>
                  </a:lnTo>
                  <a:lnTo>
                    <a:pt x="737" y="214"/>
                  </a:lnTo>
                  <a:lnTo>
                    <a:pt x="765" y="197"/>
                  </a:lnTo>
                  <a:lnTo>
                    <a:pt x="792" y="179"/>
                  </a:lnTo>
                  <a:lnTo>
                    <a:pt x="820" y="162"/>
                  </a:lnTo>
                  <a:lnTo>
                    <a:pt x="848" y="146"/>
                  </a:lnTo>
                  <a:lnTo>
                    <a:pt x="873" y="130"/>
                  </a:lnTo>
                  <a:lnTo>
                    <a:pt x="899" y="116"/>
                  </a:lnTo>
                  <a:lnTo>
                    <a:pt x="923" y="104"/>
                  </a:lnTo>
                  <a:lnTo>
                    <a:pt x="944" y="94"/>
                  </a:lnTo>
                  <a:lnTo>
                    <a:pt x="963" y="87"/>
                  </a:lnTo>
                  <a:lnTo>
                    <a:pt x="979" y="83"/>
                  </a:lnTo>
                  <a:lnTo>
                    <a:pt x="985" y="84"/>
                  </a:lnTo>
                  <a:lnTo>
                    <a:pt x="992" y="87"/>
                  </a:lnTo>
                  <a:lnTo>
                    <a:pt x="1001" y="93"/>
                  </a:lnTo>
                  <a:lnTo>
                    <a:pt x="1012" y="101"/>
                  </a:lnTo>
                  <a:lnTo>
                    <a:pt x="1038" y="86"/>
                  </a:lnTo>
                  <a:lnTo>
                    <a:pt x="1064" y="70"/>
                  </a:lnTo>
                  <a:lnTo>
                    <a:pt x="1091" y="56"/>
                  </a:lnTo>
                  <a:lnTo>
                    <a:pt x="1116" y="43"/>
                  </a:lnTo>
                  <a:lnTo>
                    <a:pt x="1141" y="31"/>
                  </a:lnTo>
                  <a:lnTo>
                    <a:pt x="1163" y="20"/>
                  </a:lnTo>
                  <a:lnTo>
                    <a:pt x="1185" y="12"/>
                  </a:lnTo>
                  <a:lnTo>
                    <a:pt x="1203" y="6"/>
                  </a:lnTo>
                  <a:lnTo>
                    <a:pt x="1219" y="2"/>
                  </a:lnTo>
                  <a:lnTo>
                    <a:pt x="12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4" name="ZoneTexte 43"/>
          <p:cNvSpPr txBox="1"/>
          <p:nvPr/>
        </p:nvSpPr>
        <p:spPr>
          <a:xfrm>
            <a:off x="224443" y="6453226"/>
            <a:ext cx="25021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Pôle services supports – Julien Bono</a:t>
            </a:r>
            <a:endParaRPr lang="fr-FR" sz="11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994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979"/>
          <p:cNvGrpSpPr/>
          <p:nvPr/>
        </p:nvGrpSpPr>
        <p:grpSpPr>
          <a:xfrm>
            <a:off x="2726575" y="744063"/>
            <a:ext cx="4581674" cy="5437835"/>
            <a:chOff x="9172575" y="4260851"/>
            <a:chExt cx="482600" cy="493713"/>
          </a:xfrm>
          <a:solidFill>
            <a:schemeClr val="accent1">
              <a:lumMod val="75000"/>
              <a:alpha val="10000"/>
            </a:schemeClr>
          </a:solidFill>
        </p:grpSpPr>
        <p:sp>
          <p:nvSpPr>
            <p:cNvPr id="18" name="Freeform 373"/>
            <p:cNvSpPr>
              <a:spLocks noEditPoints="1"/>
            </p:cNvSpPr>
            <p:nvPr/>
          </p:nvSpPr>
          <p:spPr bwMode="auto">
            <a:xfrm>
              <a:off x="9172575" y="4260851"/>
              <a:ext cx="482600" cy="493713"/>
            </a:xfrm>
            <a:custGeom>
              <a:avLst/>
              <a:gdLst>
                <a:gd name="T0" fmla="*/ 148 w 3044"/>
                <a:gd name="T1" fmla="*/ 2873 h 3106"/>
                <a:gd name="T2" fmla="*/ 190 w 3044"/>
                <a:gd name="T3" fmla="*/ 2938 h 3106"/>
                <a:gd name="T4" fmla="*/ 265 w 3044"/>
                <a:gd name="T5" fmla="*/ 2964 h 3106"/>
                <a:gd name="T6" fmla="*/ 2447 w 3044"/>
                <a:gd name="T7" fmla="*/ 2711 h 3106"/>
                <a:gd name="T8" fmla="*/ 2474 w 3044"/>
                <a:gd name="T9" fmla="*/ 2615 h 3106"/>
                <a:gd name="T10" fmla="*/ 2544 w 3044"/>
                <a:gd name="T11" fmla="*/ 2548 h 3106"/>
                <a:gd name="T12" fmla="*/ 2641 w 3044"/>
                <a:gd name="T13" fmla="*/ 2522 h 3106"/>
                <a:gd name="T14" fmla="*/ 2898 w 3044"/>
                <a:gd name="T15" fmla="*/ 474 h 3106"/>
                <a:gd name="T16" fmla="*/ 462 w 3044"/>
                <a:gd name="T17" fmla="*/ 0 h 3106"/>
                <a:gd name="T18" fmla="*/ 520 w 3044"/>
                <a:gd name="T19" fmla="*/ 20 h 3106"/>
                <a:gd name="T20" fmla="*/ 552 w 3044"/>
                <a:gd name="T21" fmla="*/ 70 h 3106"/>
                <a:gd name="T22" fmla="*/ 548 w 3044"/>
                <a:gd name="T23" fmla="*/ 118 h 3106"/>
                <a:gd name="T24" fmla="*/ 899 w 3044"/>
                <a:gd name="T25" fmla="*/ 91 h 3106"/>
                <a:gd name="T26" fmla="*/ 919 w 3044"/>
                <a:gd name="T27" fmla="*/ 34 h 3106"/>
                <a:gd name="T28" fmla="*/ 970 w 3044"/>
                <a:gd name="T29" fmla="*/ 3 h 3106"/>
                <a:gd name="T30" fmla="*/ 1013 w 3044"/>
                <a:gd name="T31" fmla="*/ 3 h 3106"/>
                <a:gd name="T32" fmla="*/ 1064 w 3044"/>
                <a:gd name="T33" fmla="*/ 34 h 3106"/>
                <a:gd name="T34" fmla="*/ 1084 w 3044"/>
                <a:gd name="T35" fmla="*/ 91 h 3106"/>
                <a:gd name="T36" fmla="*/ 1435 w 3044"/>
                <a:gd name="T37" fmla="*/ 118 h 3106"/>
                <a:gd name="T38" fmla="*/ 1432 w 3044"/>
                <a:gd name="T39" fmla="*/ 70 h 3106"/>
                <a:gd name="T40" fmla="*/ 1463 w 3044"/>
                <a:gd name="T41" fmla="*/ 20 h 3106"/>
                <a:gd name="T42" fmla="*/ 1522 w 3044"/>
                <a:gd name="T43" fmla="*/ 0 h 3106"/>
                <a:gd name="T44" fmla="*/ 1563 w 3044"/>
                <a:gd name="T45" fmla="*/ 9 h 3106"/>
                <a:gd name="T46" fmla="*/ 1606 w 3044"/>
                <a:gd name="T47" fmla="*/ 51 h 3106"/>
                <a:gd name="T48" fmla="*/ 1613 w 3044"/>
                <a:gd name="T49" fmla="*/ 105 h 3106"/>
                <a:gd name="T50" fmla="*/ 1960 w 3044"/>
                <a:gd name="T51" fmla="*/ 105 h 3106"/>
                <a:gd name="T52" fmla="*/ 1969 w 3044"/>
                <a:gd name="T53" fmla="*/ 51 h 3106"/>
                <a:gd name="T54" fmla="*/ 2011 w 3044"/>
                <a:gd name="T55" fmla="*/ 9 h 3106"/>
                <a:gd name="T56" fmla="*/ 2052 w 3044"/>
                <a:gd name="T57" fmla="*/ 0 h 3106"/>
                <a:gd name="T58" fmla="*/ 2110 w 3044"/>
                <a:gd name="T59" fmla="*/ 20 h 3106"/>
                <a:gd name="T60" fmla="*/ 2142 w 3044"/>
                <a:gd name="T61" fmla="*/ 70 h 3106"/>
                <a:gd name="T62" fmla="*/ 2139 w 3044"/>
                <a:gd name="T63" fmla="*/ 118 h 3106"/>
                <a:gd name="T64" fmla="*/ 2489 w 3044"/>
                <a:gd name="T65" fmla="*/ 91 h 3106"/>
                <a:gd name="T66" fmla="*/ 2510 w 3044"/>
                <a:gd name="T67" fmla="*/ 34 h 3106"/>
                <a:gd name="T68" fmla="*/ 2561 w 3044"/>
                <a:gd name="T69" fmla="*/ 3 h 3106"/>
                <a:gd name="T70" fmla="*/ 2603 w 3044"/>
                <a:gd name="T71" fmla="*/ 3 h 3106"/>
                <a:gd name="T72" fmla="*/ 2654 w 3044"/>
                <a:gd name="T73" fmla="*/ 34 h 3106"/>
                <a:gd name="T74" fmla="*/ 2675 w 3044"/>
                <a:gd name="T75" fmla="*/ 91 h 3106"/>
                <a:gd name="T76" fmla="*/ 2778 w 3044"/>
                <a:gd name="T77" fmla="*/ 118 h 3106"/>
                <a:gd name="T78" fmla="*/ 2890 w 3044"/>
                <a:gd name="T79" fmla="*/ 142 h 3106"/>
                <a:gd name="T80" fmla="*/ 2978 w 3044"/>
                <a:gd name="T81" fmla="*/ 208 h 3106"/>
                <a:gd name="T82" fmla="*/ 3032 w 3044"/>
                <a:gd name="T83" fmla="*/ 304 h 3106"/>
                <a:gd name="T84" fmla="*/ 3044 w 3044"/>
                <a:gd name="T85" fmla="*/ 2551 h 3106"/>
                <a:gd name="T86" fmla="*/ 226 w 3044"/>
                <a:gd name="T87" fmla="*/ 3103 h 3106"/>
                <a:gd name="T88" fmla="*/ 121 w 3044"/>
                <a:gd name="T89" fmla="*/ 3064 h 3106"/>
                <a:gd name="T90" fmla="*/ 43 w 3044"/>
                <a:gd name="T91" fmla="*/ 2988 h 3106"/>
                <a:gd name="T92" fmla="*/ 3 w 3044"/>
                <a:gd name="T93" fmla="*/ 2884 h 3106"/>
                <a:gd name="T94" fmla="*/ 3 w 3044"/>
                <a:gd name="T95" fmla="*/ 341 h 3106"/>
                <a:gd name="T96" fmla="*/ 43 w 3044"/>
                <a:gd name="T97" fmla="*/ 237 h 3106"/>
                <a:gd name="T98" fmla="*/ 121 w 3044"/>
                <a:gd name="T99" fmla="*/ 161 h 3106"/>
                <a:gd name="T100" fmla="*/ 226 w 3044"/>
                <a:gd name="T101" fmla="*/ 121 h 3106"/>
                <a:gd name="T102" fmla="*/ 370 w 3044"/>
                <a:gd name="T103" fmla="*/ 105 h 3106"/>
                <a:gd name="T104" fmla="*/ 378 w 3044"/>
                <a:gd name="T105" fmla="*/ 51 h 3106"/>
                <a:gd name="T106" fmla="*/ 421 w 3044"/>
                <a:gd name="T107" fmla="*/ 9 h 3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044" h="3106">
                  <a:moveTo>
                    <a:pt x="144" y="474"/>
                  </a:moveTo>
                  <a:lnTo>
                    <a:pt x="144" y="2846"/>
                  </a:lnTo>
                  <a:lnTo>
                    <a:pt x="148" y="2873"/>
                  </a:lnTo>
                  <a:lnTo>
                    <a:pt x="157" y="2898"/>
                  </a:lnTo>
                  <a:lnTo>
                    <a:pt x="171" y="2920"/>
                  </a:lnTo>
                  <a:lnTo>
                    <a:pt x="190" y="2938"/>
                  </a:lnTo>
                  <a:lnTo>
                    <a:pt x="212" y="2952"/>
                  </a:lnTo>
                  <a:lnTo>
                    <a:pt x="238" y="2961"/>
                  </a:lnTo>
                  <a:lnTo>
                    <a:pt x="265" y="2964"/>
                  </a:lnTo>
                  <a:lnTo>
                    <a:pt x="2418" y="2964"/>
                  </a:lnTo>
                  <a:lnTo>
                    <a:pt x="2447" y="2935"/>
                  </a:lnTo>
                  <a:lnTo>
                    <a:pt x="2447" y="2711"/>
                  </a:lnTo>
                  <a:lnTo>
                    <a:pt x="2450" y="2678"/>
                  </a:lnTo>
                  <a:lnTo>
                    <a:pt x="2460" y="2646"/>
                  </a:lnTo>
                  <a:lnTo>
                    <a:pt x="2474" y="2615"/>
                  </a:lnTo>
                  <a:lnTo>
                    <a:pt x="2493" y="2589"/>
                  </a:lnTo>
                  <a:lnTo>
                    <a:pt x="2517" y="2566"/>
                  </a:lnTo>
                  <a:lnTo>
                    <a:pt x="2544" y="2548"/>
                  </a:lnTo>
                  <a:lnTo>
                    <a:pt x="2573" y="2534"/>
                  </a:lnTo>
                  <a:lnTo>
                    <a:pt x="2606" y="2525"/>
                  </a:lnTo>
                  <a:lnTo>
                    <a:pt x="2641" y="2522"/>
                  </a:lnTo>
                  <a:lnTo>
                    <a:pt x="2868" y="2522"/>
                  </a:lnTo>
                  <a:lnTo>
                    <a:pt x="2898" y="2493"/>
                  </a:lnTo>
                  <a:lnTo>
                    <a:pt x="2898" y="474"/>
                  </a:lnTo>
                  <a:lnTo>
                    <a:pt x="144" y="474"/>
                  </a:lnTo>
                  <a:close/>
                  <a:moveTo>
                    <a:pt x="462" y="0"/>
                  </a:moveTo>
                  <a:lnTo>
                    <a:pt x="462" y="0"/>
                  </a:lnTo>
                  <a:lnTo>
                    <a:pt x="483" y="3"/>
                  </a:lnTo>
                  <a:lnTo>
                    <a:pt x="502" y="9"/>
                  </a:lnTo>
                  <a:lnTo>
                    <a:pt x="520" y="20"/>
                  </a:lnTo>
                  <a:lnTo>
                    <a:pt x="534" y="34"/>
                  </a:lnTo>
                  <a:lnTo>
                    <a:pt x="545" y="51"/>
                  </a:lnTo>
                  <a:lnTo>
                    <a:pt x="552" y="70"/>
                  </a:lnTo>
                  <a:lnTo>
                    <a:pt x="554" y="91"/>
                  </a:lnTo>
                  <a:lnTo>
                    <a:pt x="552" y="105"/>
                  </a:lnTo>
                  <a:lnTo>
                    <a:pt x="548" y="118"/>
                  </a:lnTo>
                  <a:lnTo>
                    <a:pt x="904" y="118"/>
                  </a:lnTo>
                  <a:lnTo>
                    <a:pt x="901" y="105"/>
                  </a:lnTo>
                  <a:lnTo>
                    <a:pt x="899" y="91"/>
                  </a:lnTo>
                  <a:lnTo>
                    <a:pt x="901" y="70"/>
                  </a:lnTo>
                  <a:lnTo>
                    <a:pt x="908" y="51"/>
                  </a:lnTo>
                  <a:lnTo>
                    <a:pt x="919" y="34"/>
                  </a:lnTo>
                  <a:lnTo>
                    <a:pt x="934" y="20"/>
                  </a:lnTo>
                  <a:lnTo>
                    <a:pt x="951" y="9"/>
                  </a:lnTo>
                  <a:lnTo>
                    <a:pt x="970" y="3"/>
                  </a:lnTo>
                  <a:lnTo>
                    <a:pt x="992" y="0"/>
                  </a:lnTo>
                  <a:lnTo>
                    <a:pt x="992" y="0"/>
                  </a:lnTo>
                  <a:lnTo>
                    <a:pt x="1013" y="3"/>
                  </a:lnTo>
                  <a:lnTo>
                    <a:pt x="1033" y="9"/>
                  </a:lnTo>
                  <a:lnTo>
                    <a:pt x="1049" y="20"/>
                  </a:lnTo>
                  <a:lnTo>
                    <a:pt x="1064" y="34"/>
                  </a:lnTo>
                  <a:lnTo>
                    <a:pt x="1075" y="51"/>
                  </a:lnTo>
                  <a:lnTo>
                    <a:pt x="1082" y="70"/>
                  </a:lnTo>
                  <a:lnTo>
                    <a:pt x="1084" y="91"/>
                  </a:lnTo>
                  <a:lnTo>
                    <a:pt x="1083" y="105"/>
                  </a:lnTo>
                  <a:lnTo>
                    <a:pt x="1079" y="118"/>
                  </a:lnTo>
                  <a:lnTo>
                    <a:pt x="1435" y="118"/>
                  </a:lnTo>
                  <a:lnTo>
                    <a:pt x="1431" y="105"/>
                  </a:lnTo>
                  <a:lnTo>
                    <a:pt x="1429" y="91"/>
                  </a:lnTo>
                  <a:lnTo>
                    <a:pt x="1432" y="70"/>
                  </a:lnTo>
                  <a:lnTo>
                    <a:pt x="1439" y="51"/>
                  </a:lnTo>
                  <a:lnTo>
                    <a:pt x="1449" y="34"/>
                  </a:lnTo>
                  <a:lnTo>
                    <a:pt x="1463" y="20"/>
                  </a:lnTo>
                  <a:lnTo>
                    <a:pt x="1481" y="9"/>
                  </a:lnTo>
                  <a:lnTo>
                    <a:pt x="1500" y="3"/>
                  </a:lnTo>
                  <a:lnTo>
                    <a:pt x="1522" y="0"/>
                  </a:lnTo>
                  <a:lnTo>
                    <a:pt x="1522" y="0"/>
                  </a:lnTo>
                  <a:lnTo>
                    <a:pt x="1543" y="3"/>
                  </a:lnTo>
                  <a:lnTo>
                    <a:pt x="1563" y="9"/>
                  </a:lnTo>
                  <a:lnTo>
                    <a:pt x="1580" y="20"/>
                  </a:lnTo>
                  <a:lnTo>
                    <a:pt x="1595" y="34"/>
                  </a:lnTo>
                  <a:lnTo>
                    <a:pt x="1606" y="51"/>
                  </a:lnTo>
                  <a:lnTo>
                    <a:pt x="1612" y="70"/>
                  </a:lnTo>
                  <a:lnTo>
                    <a:pt x="1615" y="91"/>
                  </a:lnTo>
                  <a:lnTo>
                    <a:pt x="1613" y="105"/>
                  </a:lnTo>
                  <a:lnTo>
                    <a:pt x="1609" y="118"/>
                  </a:lnTo>
                  <a:lnTo>
                    <a:pt x="1965" y="118"/>
                  </a:lnTo>
                  <a:lnTo>
                    <a:pt x="1960" y="105"/>
                  </a:lnTo>
                  <a:lnTo>
                    <a:pt x="1959" y="91"/>
                  </a:lnTo>
                  <a:lnTo>
                    <a:pt x="1961" y="70"/>
                  </a:lnTo>
                  <a:lnTo>
                    <a:pt x="1969" y="51"/>
                  </a:lnTo>
                  <a:lnTo>
                    <a:pt x="1980" y="34"/>
                  </a:lnTo>
                  <a:lnTo>
                    <a:pt x="1994" y="20"/>
                  </a:lnTo>
                  <a:lnTo>
                    <a:pt x="2011" y="9"/>
                  </a:lnTo>
                  <a:lnTo>
                    <a:pt x="2030" y="3"/>
                  </a:lnTo>
                  <a:lnTo>
                    <a:pt x="2052" y="0"/>
                  </a:lnTo>
                  <a:lnTo>
                    <a:pt x="2052" y="0"/>
                  </a:lnTo>
                  <a:lnTo>
                    <a:pt x="2073" y="3"/>
                  </a:lnTo>
                  <a:lnTo>
                    <a:pt x="2093" y="9"/>
                  </a:lnTo>
                  <a:lnTo>
                    <a:pt x="2110" y="20"/>
                  </a:lnTo>
                  <a:lnTo>
                    <a:pt x="2124" y="34"/>
                  </a:lnTo>
                  <a:lnTo>
                    <a:pt x="2136" y="51"/>
                  </a:lnTo>
                  <a:lnTo>
                    <a:pt x="2142" y="70"/>
                  </a:lnTo>
                  <a:lnTo>
                    <a:pt x="2145" y="91"/>
                  </a:lnTo>
                  <a:lnTo>
                    <a:pt x="2143" y="105"/>
                  </a:lnTo>
                  <a:lnTo>
                    <a:pt x="2139" y="118"/>
                  </a:lnTo>
                  <a:lnTo>
                    <a:pt x="2494" y="118"/>
                  </a:lnTo>
                  <a:lnTo>
                    <a:pt x="2491" y="105"/>
                  </a:lnTo>
                  <a:lnTo>
                    <a:pt x="2489" y="91"/>
                  </a:lnTo>
                  <a:lnTo>
                    <a:pt x="2491" y="70"/>
                  </a:lnTo>
                  <a:lnTo>
                    <a:pt x="2498" y="51"/>
                  </a:lnTo>
                  <a:lnTo>
                    <a:pt x="2510" y="34"/>
                  </a:lnTo>
                  <a:lnTo>
                    <a:pt x="2524" y="20"/>
                  </a:lnTo>
                  <a:lnTo>
                    <a:pt x="2542" y="9"/>
                  </a:lnTo>
                  <a:lnTo>
                    <a:pt x="2561" y="3"/>
                  </a:lnTo>
                  <a:lnTo>
                    <a:pt x="2583" y="0"/>
                  </a:lnTo>
                  <a:lnTo>
                    <a:pt x="2583" y="0"/>
                  </a:lnTo>
                  <a:lnTo>
                    <a:pt x="2603" y="3"/>
                  </a:lnTo>
                  <a:lnTo>
                    <a:pt x="2622" y="9"/>
                  </a:lnTo>
                  <a:lnTo>
                    <a:pt x="2640" y="20"/>
                  </a:lnTo>
                  <a:lnTo>
                    <a:pt x="2654" y="34"/>
                  </a:lnTo>
                  <a:lnTo>
                    <a:pt x="2666" y="51"/>
                  </a:lnTo>
                  <a:lnTo>
                    <a:pt x="2673" y="70"/>
                  </a:lnTo>
                  <a:lnTo>
                    <a:pt x="2675" y="91"/>
                  </a:lnTo>
                  <a:lnTo>
                    <a:pt x="2673" y="105"/>
                  </a:lnTo>
                  <a:lnTo>
                    <a:pt x="2670" y="118"/>
                  </a:lnTo>
                  <a:lnTo>
                    <a:pt x="2778" y="118"/>
                  </a:lnTo>
                  <a:lnTo>
                    <a:pt x="2817" y="121"/>
                  </a:lnTo>
                  <a:lnTo>
                    <a:pt x="2854" y="129"/>
                  </a:lnTo>
                  <a:lnTo>
                    <a:pt x="2890" y="142"/>
                  </a:lnTo>
                  <a:lnTo>
                    <a:pt x="2923" y="161"/>
                  </a:lnTo>
                  <a:lnTo>
                    <a:pt x="2952" y="183"/>
                  </a:lnTo>
                  <a:lnTo>
                    <a:pt x="2978" y="208"/>
                  </a:lnTo>
                  <a:lnTo>
                    <a:pt x="3001" y="237"/>
                  </a:lnTo>
                  <a:lnTo>
                    <a:pt x="3019" y="269"/>
                  </a:lnTo>
                  <a:lnTo>
                    <a:pt x="3032" y="304"/>
                  </a:lnTo>
                  <a:lnTo>
                    <a:pt x="3041" y="341"/>
                  </a:lnTo>
                  <a:lnTo>
                    <a:pt x="3044" y="379"/>
                  </a:lnTo>
                  <a:lnTo>
                    <a:pt x="3044" y="2551"/>
                  </a:lnTo>
                  <a:lnTo>
                    <a:pt x="2478" y="3106"/>
                  </a:lnTo>
                  <a:lnTo>
                    <a:pt x="265" y="3106"/>
                  </a:lnTo>
                  <a:lnTo>
                    <a:pt x="226" y="3103"/>
                  </a:lnTo>
                  <a:lnTo>
                    <a:pt x="189" y="3095"/>
                  </a:lnTo>
                  <a:lnTo>
                    <a:pt x="154" y="3082"/>
                  </a:lnTo>
                  <a:lnTo>
                    <a:pt x="121" y="3064"/>
                  </a:lnTo>
                  <a:lnTo>
                    <a:pt x="91" y="3042"/>
                  </a:lnTo>
                  <a:lnTo>
                    <a:pt x="65" y="3017"/>
                  </a:lnTo>
                  <a:lnTo>
                    <a:pt x="43" y="2988"/>
                  </a:lnTo>
                  <a:lnTo>
                    <a:pt x="25" y="2955"/>
                  </a:lnTo>
                  <a:lnTo>
                    <a:pt x="11" y="2921"/>
                  </a:lnTo>
                  <a:lnTo>
                    <a:pt x="3" y="2884"/>
                  </a:lnTo>
                  <a:lnTo>
                    <a:pt x="0" y="2846"/>
                  </a:lnTo>
                  <a:lnTo>
                    <a:pt x="0" y="379"/>
                  </a:lnTo>
                  <a:lnTo>
                    <a:pt x="3" y="341"/>
                  </a:lnTo>
                  <a:lnTo>
                    <a:pt x="11" y="304"/>
                  </a:lnTo>
                  <a:lnTo>
                    <a:pt x="25" y="269"/>
                  </a:lnTo>
                  <a:lnTo>
                    <a:pt x="43" y="237"/>
                  </a:lnTo>
                  <a:lnTo>
                    <a:pt x="65" y="208"/>
                  </a:lnTo>
                  <a:lnTo>
                    <a:pt x="91" y="183"/>
                  </a:lnTo>
                  <a:lnTo>
                    <a:pt x="121" y="161"/>
                  </a:lnTo>
                  <a:lnTo>
                    <a:pt x="154" y="142"/>
                  </a:lnTo>
                  <a:lnTo>
                    <a:pt x="189" y="129"/>
                  </a:lnTo>
                  <a:lnTo>
                    <a:pt x="226" y="121"/>
                  </a:lnTo>
                  <a:lnTo>
                    <a:pt x="265" y="118"/>
                  </a:lnTo>
                  <a:lnTo>
                    <a:pt x="374" y="118"/>
                  </a:lnTo>
                  <a:lnTo>
                    <a:pt x="370" y="105"/>
                  </a:lnTo>
                  <a:lnTo>
                    <a:pt x="369" y="91"/>
                  </a:lnTo>
                  <a:lnTo>
                    <a:pt x="371" y="70"/>
                  </a:lnTo>
                  <a:lnTo>
                    <a:pt x="378" y="51"/>
                  </a:lnTo>
                  <a:lnTo>
                    <a:pt x="389" y="34"/>
                  </a:lnTo>
                  <a:lnTo>
                    <a:pt x="404" y="20"/>
                  </a:lnTo>
                  <a:lnTo>
                    <a:pt x="421" y="9"/>
                  </a:lnTo>
                  <a:lnTo>
                    <a:pt x="441" y="3"/>
                  </a:lnTo>
                  <a:lnTo>
                    <a:pt x="46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374"/>
            <p:cNvSpPr>
              <a:spLocks noEditPoints="1"/>
            </p:cNvSpPr>
            <p:nvPr/>
          </p:nvSpPr>
          <p:spPr bwMode="auto">
            <a:xfrm>
              <a:off x="9232900" y="4414838"/>
              <a:ext cx="361950" cy="246063"/>
            </a:xfrm>
            <a:custGeom>
              <a:avLst/>
              <a:gdLst>
                <a:gd name="T0" fmla="*/ 656 w 2281"/>
                <a:gd name="T1" fmla="*/ 1028 h 1556"/>
                <a:gd name="T2" fmla="*/ 550 w 2281"/>
                <a:gd name="T3" fmla="*/ 927 h 1556"/>
                <a:gd name="T4" fmla="*/ 420 w 2281"/>
                <a:gd name="T5" fmla="*/ 1109 h 1556"/>
                <a:gd name="T6" fmla="*/ 553 w 2281"/>
                <a:gd name="T7" fmla="*/ 1179 h 1556"/>
                <a:gd name="T8" fmla="*/ 636 w 2281"/>
                <a:gd name="T9" fmla="*/ 1268 h 1556"/>
                <a:gd name="T10" fmla="*/ 775 w 2281"/>
                <a:gd name="T11" fmla="*/ 1299 h 1556"/>
                <a:gd name="T12" fmla="*/ 916 w 2281"/>
                <a:gd name="T13" fmla="*/ 1408 h 1556"/>
                <a:gd name="T14" fmla="*/ 1007 w 2281"/>
                <a:gd name="T15" fmla="*/ 1488 h 1556"/>
                <a:gd name="T16" fmla="*/ 1132 w 2281"/>
                <a:gd name="T17" fmla="*/ 1491 h 1556"/>
                <a:gd name="T18" fmla="*/ 1240 w 2281"/>
                <a:gd name="T19" fmla="*/ 1310 h 1556"/>
                <a:gd name="T20" fmla="*/ 1274 w 2281"/>
                <a:gd name="T21" fmla="*/ 1143 h 1556"/>
                <a:gd name="T22" fmla="*/ 1135 w 2281"/>
                <a:gd name="T23" fmla="*/ 1117 h 1556"/>
                <a:gd name="T24" fmla="*/ 1050 w 2281"/>
                <a:gd name="T25" fmla="*/ 988 h 1556"/>
                <a:gd name="T26" fmla="*/ 908 w 2281"/>
                <a:gd name="T27" fmla="*/ 1039 h 1556"/>
                <a:gd name="T28" fmla="*/ 781 w 2281"/>
                <a:gd name="T29" fmla="*/ 925 h 1556"/>
                <a:gd name="T30" fmla="*/ 1091 w 2281"/>
                <a:gd name="T31" fmla="*/ 102 h 1556"/>
                <a:gd name="T32" fmla="*/ 927 w 2281"/>
                <a:gd name="T33" fmla="*/ 223 h 1556"/>
                <a:gd name="T34" fmla="*/ 878 w 2281"/>
                <a:gd name="T35" fmla="*/ 433 h 1556"/>
                <a:gd name="T36" fmla="*/ 888 w 2281"/>
                <a:gd name="T37" fmla="*/ 611 h 1556"/>
                <a:gd name="T38" fmla="*/ 1062 w 2281"/>
                <a:gd name="T39" fmla="*/ 670 h 1556"/>
                <a:gd name="T40" fmla="*/ 1128 w 2281"/>
                <a:gd name="T41" fmla="*/ 541 h 1556"/>
                <a:gd name="T42" fmla="*/ 1177 w 2281"/>
                <a:gd name="T43" fmla="*/ 372 h 1556"/>
                <a:gd name="T44" fmla="*/ 1384 w 2281"/>
                <a:gd name="T45" fmla="*/ 344 h 1556"/>
                <a:gd name="T46" fmla="*/ 1731 w 2281"/>
                <a:gd name="T47" fmla="*/ 546 h 1556"/>
                <a:gd name="T48" fmla="*/ 1933 w 2281"/>
                <a:gd name="T49" fmla="*/ 658 h 1556"/>
                <a:gd name="T50" fmla="*/ 1999 w 2281"/>
                <a:gd name="T51" fmla="*/ 769 h 1556"/>
                <a:gd name="T52" fmla="*/ 1867 w 2281"/>
                <a:gd name="T53" fmla="*/ 920 h 1556"/>
                <a:gd name="T54" fmla="*/ 2091 w 2281"/>
                <a:gd name="T55" fmla="*/ 173 h 1556"/>
                <a:gd name="T56" fmla="*/ 1869 w 2281"/>
                <a:gd name="T57" fmla="*/ 229 h 1556"/>
                <a:gd name="T58" fmla="*/ 1696 w 2281"/>
                <a:gd name="T59" fmla="*/ 272 h 1556"/>
                <a:gd name="T60" fmla="*/ 1535 w 2281"/>
                <a:gd name="T61" fmla="*/ 208 h 1556"/>
                <a:gd name="T62" fmla="*/ 1309 w 2281"/>
                <a:gd name="T63" fmla="*/ 77 h 1556"/>
                <a:gd name="T64" fmla="*/ 1248 w 2281"/>
                <a:gd name="T65" fmla="*/ 3 h 1556"/>
                <a:gd name="T66" fmla="*/ 1421 w 2281"/>
                <a:gd name="T67" fmla="*/ 95 h 1556"/>
                <a:gd name="T68" fmla="*/ 1608 w 2281"/>
                <a:gd name="T69" fmla="*/ 201 h 1556"/>
                <a:gd name="T70" fmla="*/ 2158 w 2281"/>
                <a:gd name="T71" fmla="*/ 160 h 1556"/>
                <a:gd name="T72" fmla="*/ 1739 w 2281"/>
                <a:gd name="T73" fmla="*/ 1062 h 1556"/>
                <a:gd name="T74" fmla="*/ 1699 w 2281"/>
                <a:gd name="T75" fmla="*/ 1151 h 1556"/>
                <a:gd name="T76" fmla="*/ 1572 w 2281"/>
                <a:gd name="T77" fmla="*/ 1232 h 1556"/>
                <a:gd name="T78" fmla="*/ 1484 w 2281"/>
                <a:gd name="T79" fmla="*/ 1292 h 1556"/>
                <a:gd name="T80" fmla="*/ 1360 w 2281"/>
                <a:gd name="T81" fmla="*/ 1358 h 1556"/>
                <a:gd name="T82" fmla="*/ 1258 w 2281"/>
                <a:gd name="T83" fmla="*/ 1363 h 1556"/>
                <a:gd name="T84" fmla="*/ 1153 w 2281"/>
                <a:gd name="T85" fmla="*/ 1529 h 1556"/>
                <a:gd name="T86" fmla="*/ 978 w 2281"/>
                <a:gd name="T87" fmla="*/ 1519 h 1556"/>
                <a:gd name="T88" fmla="*/ 861 w 2281"/>
                <a:gd name="T89" fmla="*/ 1440 h 1556"/>
                <a:gd name="T90" fmla="*/ 690 w 2281"/>
                <a:gd name="T91" fmla="*/ 1331 h 1556"/>
                <a:gd name="T92" fmla="*/ 541 w 2281"/>
                <a:gd name="T93" fmla="*/ 1222 h 1556"/>
                <a:gd name="T94" fmla="*/ 379 w 2281"/>
                <a:gd name="T95" fmla="*/ 1115 h 1556"/>
                <a:gd name="T96" fmla="*/ 347 w 2281"/>
                <a:gd name="T97" fmla="*/ 965 h 1556"/>
                <a:gd name="T98" fmla="*/ 91 w 2281"/>
                <a:gd name="T99" fmla="*/ 898 h 1556"/>
                <a:gd name="T100" fmla="*/ 114 w 2281"/>
                <a:gd name="T101" fmla="*/ 173 h 1556"/>
                <a:gd name="T102" fmla="*/ 292 w 2281"/>
                <a:gd name="T103" fmla="*/ 219 h 1556"/>
                <a:gd name="T104" fmla="*/ 532 w 2281"/>
                <a:gd name="T105" fmla="*/ 280 h 1556"/>
                <a:gd name="T106" fmla="*/ 661 w 2281"/>
                <a:gd name="T107" fmla="*/ 260 h 1556"/>
                <a:gd name="T108" fmla="*/ 873 w 2281"/>
                <a:gd name="T109" fmla="*/ 130 h 1556"/>
                <a:gd name="T110" fmla="*/ 1001 w 2281"/>
                <a:gd name="T111" fmla="*/ 93 h 1556"/>
                <a:gd name="T112" fmla="*/ 1185 w 2281"/>
                <a:gd name="T113" fmla="*/ 12 h 1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281" h="1556">
                  <a:moveTo>
                    <a:pt x="781" y="925"/>
                  </a:moveTo>
                  <a:lnTo>
                    <a:pt x="760" y="927"/>
                  </a:lnTo>
                  <a:lnTo>
                    <a:pt x="741" y="934"/>
                  </a:lnTo>
                  <a:lnTo>
                    <a:pt x="723" y="945"/>
                  </a:lnTo>
                  <a:lnTo>
                    <a:pt x="705" y="961"/>
                  </a:lnTo>
                  <a:lnTo>
                    <a:pt x="688" y="980"/>
                  </a:lnTo>
                  <a:lnTo>
                    <a:pt x="671" y="1003"/>
                  </a:lnTo>
                  <a:lnTo>
                    <a:pt x="656" y="1028"/>
                  </a:lnTo>
                  <a:lnTo>
                    <a:pt x="655" y="1010"/>
                  </a:lnTo>
                  <a:lnTo>
                    <a:pt x="649" y="992"/>
                  </a:lnTo>
                  <a:lnTo>
                    <a:pt x="639" y="975"/>
                  </a:lnTo>
                  <a:lnTo>
                    <a:pt x="624" y="960"/>
                  </a:lnTo>
                  <a:lnTo>
                    <a:pt x="607" y="947"/>
                  </a:lnTo>
                  <a:lnTo>
                    <a:pt x="588" y="936"/>
                  </a:lnTo>
                  <a:lnTo>
                    <a:pt x="569" y="930"/>
                  </a:lnTo>
                  <a:lnTo>
                    <a:pt x="550" y="927"/>
                  </a:lnTo>
                  <a:lnTo>
                    <a:pt x="535" y="929"/>
                  </a:lnTo>
                  <a:lnTo>
                    <a:pt x="522" y="934"/>
                  </a:lnTo>
                  <a:lnTo>
                    <a:pt x="510" y="942"/>
                  </a:lnTo>
                  <a:lnTo>
                    <a:pt x="499" y="955"/>
                  </a:lnTo>
                  <a:lnTo>
                    <a:pt x="423" y="1064"/>
                  </a:lnTo>
                  <a:lnTo>
                    <a:pt x="417" y="1078"/>
                  </a:lnTo>
                  <a:lnTo>
                    <a:pt x="416" y="1093"/>
                  </a:lnTo>
                  <a:lnTo>
                    <a:pt x="420" y="1109"/>
                  </a:lnTo>
                  <a:lnTo>
                    <a:pt x="429" y="1124"/>
                  </a:lnTo>
                  <a:lnTo>
                    <a:pt x="441" y="1139"/>
                  </a:lnTo>
                  <a:lnTo>
                    <a:pt x="455" y="1152"/>
                  </a:lnTo>
                  <a:lnTo>
                    <a:pt x="473" y="1164"/>
                  </a:lnTo>
                  <a:lnTo>
                    <a:pt x="492" y="1173"/>
                  </a:lnTo>
                  <a:lnTo>
                    <a:pt x="513" y="1179"/>
                  </a:lnTo>
                  <a:lnTo>
                    <a:pt x="533" y="1181"/>
                  </a:lnTo>
                  <a:lnTo>
                    <a:pt x="553" y="1179"/>
                  </a:lnTo>
                  <a:lnTo>
                    <a:pt x="571" y="1173"/>
                  </a:lnTo>
                  <a:lnTo>
                    <a:pt x="588" y="1163"/>
                  </a:lnTo>
                  <a:lnTo>
                    <a:pt x="584" y="1184"/>
                  </a:lnTo>
                  <a:lnTo>
                    <a:pt x="586" y="1204"/>
                  </a:lnTo>
                  <a:lnTo>
                    <a:pt x="594" y="1223"/>
                  </a:lnTo>
                  <a:lnTo>
                    <a:pt x="604" y="1240"/>
                  </a:lnTo>
                  <a:lnTo>
                    <a:pt x="618" y="1255"/>
                  </a:lnTo>
                  <a:lnTo>
                    <a:pt x="636" y="1268"/>
                  </a:lnTo>
                  <a:lnTo>
                    <a:pt x="655" y="1279"/>
                  </a:lnTo>
                  <a:lnTo>
                    <a:pt x="676" y="1287"/>
                  </a:lnTo>
                  <a:lnTo>
                    <a:pt x="697" y="1292"/>
                  </a:lnTo>
                  <a:lnTo>
                    <a:pt x="719" y="1293"/>
                  </a:lnTo>
                  <a:lnTo>
                    <a:pt x="739" y="1292"/>
                  </a:lnTo>
                  <a:lnTo>
                    <a:pt x="759" y="1286"/>
                  </a:lnTo>
                  <a:lnTo>
                    <a:pt x="776" y="1276"/>
                  </a:lnTo>
                  <a:lnTo>
                    <a:pt x="775" y="1299"/>
                  </a:lnTo>
                  <a:lnTo>
                    <a:pt x="780" y="1321"/>
                  </a:lnTo>
                  <a:lnTo>
                    <a:pt x="790" y="1341"/>
                  </a:lnTo>
                  <a:lnTo>
                    <a:pt x="805" y="1360"/>
                  </a:lnTo>
                  <a:lnTo>
                    <a:pt x="823" y="1376"/>
                  </a:lnTo>
                  <a:lnTo>
                    <a:pt x="845" y="1389"/>
                  </a:lnTo>
                  <a:lnTo>
                    <a:pt x="867" y="1399"/>
                  </a:lnTo>
                  <a:lnTo>
                    <a:pt x="892" y="1406"/>
                  </a:lnTo>
                  <a:lnTo>
                    <a:pt x="916" y="1408"/>
                  </a:lnTo>
                  <a:lnTo>
                    <a:pt x="936" y="1406"/>
                  </a:lnTo>
                  <a:lnTo>
                    <a:pt x="954" y="1402"/>
                  </a:lnTo>
                  <a:lnTo>
                    <a:pt x="972" y="1394"/>
                  </a:lnTo>
                  <a:lnTo>
                    <a:pt x="969" y="1417"/>
                  </a:lnTo>
                  <a:lnTo>
                    <a:pt x="972" y="1439"/>
                  </a:lnTo>
                  <a:lnTo>
                    <a:pt x="980" y="1458"/>
                  </a:lnTo>
                  <a:lnTo>
                    <a:pt x="991" y="1474"/>
                  </a:lnTo>
                  <a:lnTo>
                    <a:pt x="1007" y="1488"/>
                  </a:lnTo>
                  <a:lnTo>
                    <a:pt x="1023" y="1500"/>
                  </a:lnTo>
                  <a:lnTo>
                    <a:pt x="1041" y="1508"/>
                  </a:lnTo>
                  <a:lnTo>
                    <a:pt x="1060" y="1513"/>
                  </a:lnTo>
                  <a:lnTo>
                    <a:pt x="1079" y="1515"/>
                  </a:lnTo>
                  <a:lnTo>
                    <a:pt x="1095" y="1513"/>
                  </a:lnTo>
                  <a:lnTo>
                    <a:pt x="1109" y="1509"/>
                  </a:lnTo>
                  <a:lnTo>
                    <a:pt x="1122" y="1501"/>
                  </a:lnTo>
                  <a:lnTo>
                    <a:pt x="1132" y="1491"/>
                  </a:lnTo>
                  <a:lnTo>
                    <a:pt x="1142" y="1476"/>
                  </a:lnTo>
                  <a:lnTo>
                    <a:pt x="1153" y="1458"/>
                  </a:lnTo>
                  <a:lnTo>
                    <a:pt x="1165" y="1437"/>
                  </a:lnTo>
                  <a:lnTo>
                    <a:pt x="1180" y="1414"/>
                  </a:lnTo>
                  <a:lnTo>
                    <a:pt x="1195" y="1388"/>
                  </a:lnTo>
                  <a:lnTo>
                    <a:pt x="1211" y="1363"/>
                  </a:lnTo>
                  <a:lnTo>
                    <a:pt x="1225" y="1336"/>
                  </a:lnTo>
                  <a:lnTo>
                    <a:pt x="1240" y="1310"/>
                  </a:lnTo>
                  <a:lnTo>
                    <a:pt x="1254" y="1287"/>
                  </a:lnTo>
                  <a:lnTo>
                    <a:pt x="1267" y="1266"/>
                  </a:lnTo>
                  <a:lnTo>
                    <a:pt x="1278" y="1247"/>
                  </a:lnTo>
                  <a:lnTo>
                    <a:pt x="1288" y="1224"/>
                  </a:lnTo>
                  <a:lnTo>
                    <a:pt x="1294" y="1202"/>
                  </a:lnTo>
                  <a:lnTo>
                    <a:pt x="1291" y="1180"/>
                  </a:lnTo>
                  <a:lnTo>
                    <a:pt x="1285" y="1160"/>
                  </a:lnTo>
                  <a:lnTo>
                    <a:pt x="1274" y="1143"/>
                  </a:lnTo>
                  <a:lnTo>
                    <a:pt x="1261" y="1128"/>
                  </a:lnTo>
                  <a:lnTo>
                    <a:pt x="1243" y="1116"/>
                  </a:lnTo>
                  <a:lnTo>
                    <a:pt x="1225" y="1106"/>
                  </a:lnTo>
                  <a:lnTo>
                    <a:pt x="1205" y="1101"/>
                  </a:lnTo>
                  <a:lnTo>
                    <a:pt x="1185" y="1099"/>
                  </a:lnTo>
                  <a:lnTo>
                    <a:pt x="1166" y="1100"/>
                  </a:lnTo>
                  <a:lnTo>
                    <a:pt x="1150" y="1106"/>
                  </a:lnTo>
                  <a:lnTo>
                    <a:pt x="1135" y="1117"/>
                  </a:lnTo>
                  <a:lnTo>
                    <a:pt x="1139" y="1099"/>
                  </a:lnTo>
                  <a:lnTo>
                    <a:pt x="1138" y="1081"/>
                  </a:lnTo>
                  <a:lnTo>
                    <a:pt x="1132" y="1062"/>
                  </a:lnTo>
                  <a:lnTo>
                    <a:pt x="1121" y="1044"/>
                  </a:lnTo>
                  <a:lnTo>
                    <a:pt x="1108" y="1027"/>
                  </a:lnTo>
                  <a:lnTo>
                    <a:pt x="1091" y="1011"/>
                  </a:lnTo>
                  <a:lnTo>
                    <a:pt x="1071" y="998"/>
                  </a:lnTo>
                  <a:lnTo>
                    <a:pt x="1050" y="988"/>
                  </a:lnTo>
                  <a:lnTo>
                    <a:pt x="1027" y="982"/>
                  </a:lnTo>
                  <a:lnTo>
                    <a:pt x="1005" y="980"/>
                  </a:lnTo>
                  <a:lnTo>
                    <a:pt x="987" y="981"/>
                  </a:lnTo>
                  <a:lnTo>
                    <a:pt x="970" y="985"/>
                  </a:lnTo>
                  <a:lnTo>
                    <a:pt x="952" y="993"/>
                  </a:lnTo>
                  <a:lnTo>
                    <a:pt x="937" y="1004"/>
                  </a:lnTo>
                  <a:lnTo>
                    <a:pt x="922" y="1020"/>
                  </a:lnTo>
                  <a:lnTo>
                    <a:pt x="908" y="1039"/>
                  </a:lnTo>
                  <a:lnTo>
                    <a:pt x="906" y="1018"/>
                  </a:lnTo>
                  <a:lnTo>
                    <a:pt x="899" y="999"/>
                  </a:lnTo>
                  <a:lnTo>
                    <a:pt x="887" y="980"/>
                  </a:lnTo>
                  <a:lnTo>
                    <a:pt x="871" y="963"/>
                  </a:lnTo>
                  <a:lnTo>
                    <a:pt x="852" y="948"/>
                  </a:lnTo>
                  <a:lnTo>
                    <a:pt x="830" y="936"/>
                  </a:lnTo>
                  <a:lnTo>
                    <a:pt x="807" y="928"/>
                  </a:lnTo>
                  <a:lnTo>
                    <a:pt x="781" y="925"/>
                  </a:lnTo>
                  <a:close/>
                  <a:moveTo>
                    <a:pt x="1230" y="42"/>
                  </a:moveTo>
                  <a:lnTo>
                    <a:pt x="1219" y="43"/>
                  </a:lnTo>
                  <a:lnTo>
                    <a:pt x="1204" y="48"/>
                  </a:lnTo>
                  <a:lnTo>
                    <a:pt x="1186" y="55"/>
                  </a:lnTo>
                  <a:lnTo>
                    <a:pt x="1164" y="64"/>
                  </a:lnTo>
                  <a:lnTo>
                    <a:pt x="1141" y="75"/>
                  </a:lnTo>
                  <a:lnTo>
                    <a:pt x="1116" y="88"/>
                  </a:lnTo>
                  <a:lnTo>
                    <a:pt x="1091" y="102"/>
                  </a:lnTo>
                  <a:lnTo>
                    <a:pt x="1064" y="117"/>
                  </a:lnTo>
                  <a:lnTo>
                    <a:pt x="1038" y="133"/>
                  </a:lnTo>
                  <a:lnTo>
                    <a:pt x="1014" y="149"/>
                  </a:lnTo>
                  <a:lnTo>
                    <a:pt x="990" y="165"/>
                  </a:lnTo>
                  <a:lnTo>
                    <a:pt x="970" y="180"/>
                  </a:lnTo>
                  <a:lnTo>
                    <a:pt x="951" y="196"/>
                  </a:lnTo>
                  <a:lnTo>
                    <a:pt x="937" y="210"/>
                  </a:lnTo>
                  <a:lnTo>
                    <a:pt x="927" y="223"/>
                  </a:lnTo>
                  <a:lnTo>
                    <a:pt x="921" y="234"/>
                  </a:lnTo>
                  <a:lnTo>
                    <a:pt x="916" y="251"/>
                  </a:lnTo>
                  <a:lnTo>
                    <a:pt x="911" y="274"/>
                  </a:lnTo>
                  <a:lnTo>
                    <a:pt x="905" y="301"/>
                  </a:lnTo>
                  <a:lnTo>
                    <a:pt x="899" y="332"/>
                  </a:lnTo>
                  <a:lnTo>
                    <a:pt x="892" y="365"/>
                  </a:lnTo>
                  <a:lnTo>
                    <a:pt x="885" y="399"/>
                  </a:lnTo>
                  <a:lnTo>
                    <a:pt x="878" y="433"/>
                  </a:lnTo>
                  <a:lnTo>
                    <a:pt x="871" y="466"/>
                  </a:lnTo>
                  <a:lnTo>
                    <a:pt x="865" y="497"/>
                  </a:lnTo>
                  <a:lnTo>
                    <a:pt x="860" y="526"/>
                  </a:lnTo>
                  <a:lnTo>
                    <a:pt x="855" y="550"/>
                  </a:lnTo>
                  <a:lnTo>
                    <a:pt x="855" y="565"/>
                  </a:lnTo>
                  <a:lnTo>
                    <a:pt x="861" y="581"/>
                  </a:lnTo>
                  <a:lnTo>
                    <a:pt x="872" y="597"/>
                  </a:lnTo>
                  <a:lnTo>
                    <a:pt x="888" y="611"/>
                  </a:lnTo>
                  <a:lnTo>
                    <a:pt x="907" y="625"/>
                  </a:lnTo>
                  <a:lnTo>
                    <a:pt x="929" y="638"/>
                  </a:lnTo>
                  <a:lnTo>
                    <a:pt x="952" y="649"/>
                  </a:lnTo>
                  <a:lnTo>
                    <a:pt x="977" y="658"/>
                  </a:lnTo>
                  <a:lnTo>
                    <a:pt x="1000" y="665"/>
                  </a:lnTo>
                  <a:lnTo>
                    <a:pt x="1025" y="669"/>
                  </a:lnTo>
                  <a:lnTo>
                    <a:pt x="1047" y="671"/>
                  </a:lnTo>
                  <a:lnTo>
                    <a:pt x="1062" y="670"/>
                  </a:lnTo>
                  <a:lnTo>
                    <a:pt x="1075" y="667"/>
                  </a:lnTo>
                  <a:lnTo>
                    <a:pt x="1087" y="661"/>
                  </a:lnTo>
                  <a:lnTo>
                    <a:pt x="1095" y="653"/>
                  </a:lnTo>
                  <a:lnTo>
                    <a:pt x="1100" y="643"/>
                  </a:lnTo>
                  <a:lnTo>
                    <a:pt x="1105" y="621"/>
                  </a:lnTo>
                  <a:lnTo>
                    <a:pt x="1112" y="596"/>
                  </a:lnTo>
                  <a:lnTo>
                    <a:pt x="1119" y="569"/>
                  </a:lnTo>
                  <a:lnTo>
                    <a:pt x="1128" y="541"/>
                  </a:lnTo>
                  <a:lnTo>
                    <a:pt x="1136" y="511"/>
                  </a:lnTo>
                  <a:lnTo>
                    <a:pt x="1143" y="483"/>
                  </a:lnTo>
                  <a:lnTo>
                    <a:pt x="1150" y="456"/>
                  </a:lnTo>
                  <a:lnTo>
                    <a:pt x="1157" y="432"/>
                  </a:lnTo>
                  <a:lnTo>
                    <a:pt x="1163" y="411"/>
                  </a:lnTo>
                  <a:lnTo>
                    <a:pt x="1167" y="395"/>
                  </a:lnTo>
                  <a:lnTo>
                    <a:pt x="1172" y="383"/>
                  </a:lnTo>
                  <a:lnTo>
                    <a:pt x="1177" y="372"/>
                  </a:lnTo>
                  <a:lnTo>
                    <a:pt x="1188" y="361"/>
                  </a:lnTo>
                  <a:lnTo>
                    <a:pt x="1201" y="349"/>
                  </a:lnTo>
                  <a:lnTo>
                    <a:pt x="1216" y="340"/>
                  </a:lnTo>
                  <a:lnTo>
                    <a:pt x="1231" y="331"/>
                  </a:lnTo>
                  <a:lnTo>
                    <a:pt x="1244" y="324"/>
                  </a:lnTo>
                  <a:lnTo>
                    <a:pt x="1256" y="319"/>
                  </a:lnTo>
                  <a:lnTo>
                    <a:pt x="1338" y="316"/>
                  </a:lnTo>
                  <a:lnTo>
                    <a:pt x="1384" y="344"/>
                  </a:lnTo>
                  <a:lnTo>
                    <a:pt x="1430" y="372"/>
                  </a:lnTo>
                  <a:lnTo>
                    <a:pt x="1476" y="399"/>
                  </a:lnTo>
                  <a:lnTo>
                    <a:pt x="1522" y="426"/>
                  </a:lnTo>
                  <a:lnTo>
                    <a:pt x="1566" y="452"/>
                  </a:lnTo>
                  <a:lnTo>
                    <a:pt x="1610" y="477"/>
                  </a:lnTo>
                  <a:lnTo>
                    <a:pt x="1652" y="501"/>
                  </a:lnTo>
                  <a:lnTo>
                    <a:pt x="1692" y="525"/>
                  </a:lnTo>
                  <a:lnTo>
                    <a:pt x="1731" y="546"/>
                  </a:lnTo>
                  <a:lnTo>
                    <a:pt x="1767" y="566"/>
                  </a:lnTo>
                  <a:lnTo>
                    <a:pt x="1801" y="585"/>
                  </a:lnTo>
                  <a:lnTo>
                    <a:pt x="1832" y="602"/>
                  </a:lnTo>
                  <a:lnTo>
                    <a:pt x="1859" y="617"/>
                  </a:lnTo>
                  <a:lnTo>
                    <a:pt x="1884" y="631"/>
                  </a:lnTo>
                  <a:lnTo>
                    <a:pt x="1904" y="642"/>
                  </a:lnTo>
                  <a:lnTo>
                    <a:pt x="1921" y="651"/>
                  </a:lnTo>
                  <a:lnTo>
                    <a:pt x="1933" y="658"/>
                  </a:lnTo>
                  <a:lnTo>
                    <a:pt x="1940" y="662"/>
                  </a:lnTo>
                  <a:lnTo>
                    <a:pt x="1943" y="664"/>
                  </a:lnTo>
                  <a:lnTo>
                    <a:pt x="1949" y="667"/>
                  </a:lnTo>
                  <a:lnTo>
                    <a:pt x="1967" y="684"/>
                  </a:lnTo>
                  <a:lnTo>
                    <a:pt x="1981" y="703"/>
                  </a:lnTo>
                  <a:lnTo>
                    <a:pt x="1990" y="724"/>
                  </a:lnTo>
                  <a:lnTo>
                    <a:pt x="1997" y="746"/>
                  </a:lnTo>
                  <a:lnTo>
                    <a:pt x="1999" y="769"/>
                  </a:lnTo>
                  <a:lnTo>
                    <a:pt x="1997" y="792"/>
                  </a:lnTo>
                  <a:lnTo>
                    <a:pt x="1990" y="816"/>
                  </a:lnTo>
                  <a:lnTo>
                    <a:pt x="1978" y="842"/>
                  </a:lnTo>
                  <a:lnTo>
                    <a:pt x="1962" y="866"/>
                  </a:lnTo>
                  <a:lnTo>
                    <a:pt x="1942" y="885"/>
                  </a:lnTo>
                  <a:lnTo>
                    <a:pt x="1920" y="901"/>
                  </a:lnTo>
                  <a:lnTo>
                    <a:pt x="1894" y="913"/>
                  </a:lnTo>
                  <a:lnTo>
                    <a:pt x="1867" y="920"/>
                  </a:lnTo>
                  <a:lnTo>
                    <a:pt x="1869" y="941"/>
                  </a:lnTo>
                  <a:lnTo>
                    <a:pt x="1868" y="962"/>
                  </a:lnTo>
                  <a:lnTo>
                    <a:pt x="1863" y="984"/>
                  </a:lnTo>
                  <a:lnTo>
                    <a:pt x="2234" y="883"/>
                  </a:lnTo>
                  <a:lnTo>
                    <a:pt x="2117" y="167"/>
                  </a:lnTo>
                  <a:lnTo>
                    <a:pt x="2114" y="168"/>
                  </a:lnTo>
                  <a:lnTo>
                    <a:pt x="2105" y="170"/>
                  </a:lnTo>
                  <a:lnTo>
                    <a:pt x="2091" y="173"/>
                  </a:lnTo>
                  <a:lnTo>
                    <a:pt x="2072" y="178"/>
                  </a:lnTo>
                  <a:lnTo>
                    <a:pt x="2050" y="184"/>
                  </a:lnTo>
                  <a:lnTo>
                    <a:pt x="2024" y="191"/>
                  </a:lnTo>
                  <a:lnTo>
                    <a:pt x="1996" y="198"/>
                  </a:lnTo>
                  <a:lnTo>
                    <a:pt x="1966" y="206"/>
                  </a:lnTo>
                  <a:lnTo>
                    <a:pt x="1934" y="213"/>
                  </a:lnTo>
                  <a:lnTo>
                    <a:pt x="1902" y="221"/>
                  </a:lnTo>
                  <a:lnTo>
                    <a:pt x="1869" y="229"/>
                  </a:lnTo>
                  <a:lnTo>
                    <a:pt x="1838" y="237"/>
                  </a:lnTo>
                  <a:lnTo>
                    <a:pt x="1808" y="245"/>
                  </a:lnTo>
                  <a:lnTo>
                    <a:pt x="1780" y="252"/>
                  </a:lnTo>
                  <a:lnTo>
                    <a:pt x="1755" y="258"/>
                  </a:lnTo>
                  <a:lnTo>
                    <a:pt x="1732" y="264"/>
                  </a:lnTo>
                  <a:lnTo>
                    <a:pt x="1714" y="268"/>
                  </a:lnTo>
                  <a:lnTo>
                    <a:pt x="1699" y="272"/>
                  </a:lnTo>
                  <a:lnTo>
                    <a:pt x="1696" y="272"/>
                  </a:lnTo>
                  <a:lnTo>
                    <a:pt x="1692" y="273"/>
                  </a:lnTo>
                  <a:lnTo>
                    <a:pt x="1678" y="271"/>
                  </a:lnTo>
                  <a:lnTo>
                    <a:pt x="1659" y="266"/>
                  </a:lnTo>
                  <a:lnTo>
                    <a:pt x="1639" y="259"/>
                  </a:lnTo>
                  <a:lnTo>
                    <a:pt x="1616" y="249"/>
                  </a:lnTo>
                  <a:lnTo>
                    <a:pt x="1591" y="237"/>
                  </a:lnTo>
                  <a:lnTo>
                    <a:pt x="1563" y="223"/>
                  </a:lnTo>
                  <a:lnTo>
                    <a:pt x="1535" y="208"/>
                  </a:lnTo>
                  <a:lnTo>
                    <a:pt x="1506" y="192"/>
                  </a:lnTo>
                  <a:lnTo>
                    <a:pt x="1476" y="174"/>
                  </a:lnTo>
                  <a:lnTo>
                    <a:pt x="1446" y="157"/>
                  </a:lnTo>
                  <a:lnTo>
                    <a:pt x="1417" y="139"/>
                  </a:lnTo>
                  <a:lnTo>
                    <a:pt x="1388" y="123"/>
                  </a:lnTo>
                  <a:lnTo>
                    <a:pt x="1360" y="106"/>
                  </a:lnTo>
                  <a:lnTo>
                    <a:pt x="1333" y="91"/>
                  </a:lnTo>
                  <a:lnTo>
                    <a:pt x="1309" y="77"/>
                  </a:lnTo>
                  <a:lnTo>
                    <a:pt x="1287" y="65"/>
                  </a:lnTo>
                  <a:lnTo>
                    <a:pt x="1268" y="56"/>
                  </a:lnTo>
                  <a:lnTo>
                    <a:pt x="1252" y="48"/>
                  </a:lnTo>
                  <a:lnTo>
                    <a:pt x="1239" y="43"/>
                  </a:lnTo>
                  <a:lnTo>
                    <a:pt x="1230" y="42"/>
                  </a:lnTo>
                  <a:close/>
                  <a:moveTo>
                    <a:pt x="1230" y="0"/>
                  </a:moveTo>
                  <a:lnTo>
                    <a:pt x="1239" y="1"/>
                  </a:lnTo>
                  <a:lnTo>
                    <a:pt x="1248" y="3"/>
                  </a:lnTo>
                  <a:lnTo>
                    <a:pt x="1261" y="7"/>
                  </a:lnTo>
                  <a:lnTo>
                    <a:pt x="1274" y="13"/>
                  </a:lnTo>
                  <a:lnTo>
                    <a:pt x="1289" y="21"/>
                  </a:lnTo>
                  <a:lnTo>
                    <a:pt x="1309" y="31"/>
                  </a:lnTo>
                  <a:lnTo>
                    <a:pt x="1330" y="43"/>
                  </a:lnTo>
                  <a:lnTo>
                    <a:pt x="1356" y="58"/>
                  </a:lnTo>
                  <a:lnTo>
                    <a:pt x="1386" y="75"/>
                  </a:lnTo>
                  <a:lnTo>
                    <a:pt x="1421" y="95"/>
                  </a:lnTo>
                  <a:lnTo>
                    <a:pt x="1440" y="107"/>
                  </a:lnTo>
                  <a:lnTo>
                    <a:pt x="1463" y="119"/>
                  </a:lnTo>
                  <a:lnTo>
                    <a:pt x="1486" y="133"/>
                  </a:lnTo>
                  <a:lnTo>
                    <a:pt x="1511" y="147"/>
                  </a:lnTo>
                  <a:lnTo>
                    <a:pt x="1535" y="161"/>
                  </a:lnTo>
                  <a:lnTo>
                    <a:pt x="1560" y="175"/>
                  </a:lnTo>
                  <a:lnTo>
                    <a:pt x="1585" y="188"/>
                  </a:lnTo>
                  <a:lnTo>
                    <a:pt x="1608" y="201"/>
                  </a:lnTo>
                  <a:lnTo>
                    <a:pt x="1630" y="211"/>
                  </a:lnTo>
                  <a:lnTo>
                    <a:pt x="1649" y="220"/>
                  </a:lnTo>
                  <a:lnTo>
                    <a:pt x="1666" y="227"/>
                  </a:lnTo>
                  <a:lnTo>
                    <a:pt x="1680" y="231"/>
                  </a:lnTo>
                  <a:lnTo>
                    <a:pt x="1690" y="233"/>
                  </a:lnTo>
                  <a:lnTo>
                    <a:pt x="2107" y="128"/>
                  </a:lnTo>
                  <a:lnTo>
                    <a:pt x="2150" y="117"/>
                  </a:lnTo>
                  <a:lnTo>
                    <a:pt x="2158" y="160"/>
                  </a:lnTo>
                  <a:lnTo>
                    <a:pt x="2275" y="876"/>
                  </a:lnTo>
                  <a:lnTo>
                    <a:pt x="2281" y="912"/>
                  </a:lnTo>
                  <a:lnTo>
                    <a:pt x="2246" y="921"/>
                  </a:lnTo>
                  <a:lnTo>
                    <a:pt x="1875" y="1024"/>
                  </a:lnTo>
                  <a:lnTo>
                    <a:pt x="1778" y="1043"/>
                  </a:lnTo>
                  <a:lnTo>
                    <a:pt x="1778" y="1043"/>
                  </a:lnTo>
                  <a:lnTo>
                    <a:pt x="1760" y="1054"/>
                  </a:lnTo>
                  <a:lnTo>
                    <a:pt x="1739" y="1062"/>
                  </a:lnTo>
                  <a:lnTo>
                    <a:pt x="1718" y="1065"/>
                  </a:lnTo>
                  <a:lnTo>
                    <a:pt x="1694" y="1063"/>
                  </a:lnTo>
                  <a:lnTo>
                    <a:pt x="1670" y="1055"/>
                  </a:lnTo>
                  <a:lnTo>
                    <a:pt x="1685" y="1073"/>
                  </a:lnTo>
                  <a:lnTo>
                    <a:pt x="1696" y="1092"/>
                  </a:lnTo>
                  <a:lnTo>
                    <a:pt x="1701" y="1112"/>
                  </a:lnTo>
                  <a:lnTo>
                    <a:pt x="1702" y="1132"/>
                  </a:lnTo>
                  <a:lnTo>
                    <a:pt x="1699" y="1151"/>
                  </a:lnTo>
                  <a:lnTo>
                    <a:pt x="1693" y="1169"/>
                  </a:lnTo>
                  <a:lnTo>
                    <a:pt x="1683" y="1187"/>
                  </a:lnTo>
                  <a:lnTo>
                    <a:pt x="1670" y="1202"/>
                  </a:lnTo>
                  <a:lnTo>
                    <a:pt x="1654" y="1215"/>
                  </a:lnTo>
                  <a:lnTo>
                    <a:pt x="1636" y="1225"/>
                  </a:lnTo>
                  <a:lnTo>
                    <a:pt x="1616" y="1231"/>
                  </a:lnTo>
                  <a:lnTo>
                    <a:pt x="1595" y="1234"/>
                  </a:lnTo>
                  <a:lnTo>
                    <a:pt x="1572" y="1232"/>
                  </a:lnTo>
                  <a:lnTo>
                    <a:pt x="1549" y="1226"/>
                  </a:lnTo>
                  <a:lnTo>
                    <a:pt x="1474" y="1200"/>
                  </a:lnTo>
                  <a:lnTo>
                    <a:pt x="1482" y="1211"/>
                  </a:lnTo>
                  <a:lnTo>
                    <a:pt x="1488" y="1224"/>
                  </a:lnTo>
                  <a:lnTo>
                    <a:pt x="1491" y="1240"/>
                  </a:lnTo>
                  <a:lnTo>
                    <a:pt x="1491" y="1257"/>
                  </a:lnTo>
                  <a:lnTo>
                    <a:pt x="1489" y="1275"/>
                  </a:lnTo>
                  <a:lnTo>
                    <a:pt x="1484" y="1292"/>
                  </a:lnTo>
                  <a:lnTo>
                    <a:pt x="1476" y="1310"/>
                  </a:lnTo>
                  <a:lnTo>
                    <a:pt x="1466" y="1326"/>
                  </a:lnTo>
                  <a:lnTo>
                    <a:pt x="1453" y="1340"/>
                  </a:lnTo>
                  <a:lnTo>
                    <a:pt x="1438" y="1352"/>
                  </a:lnTo>
                  <a:lnTo>
                    <a:pt x="1422" y="1360"/>
                  </a:lnTo>
                  <a:lnTo>
                    <a:pt x="1403" y="1364"/>
                  </a:lnTo>
                  <a:lnTo>
                    <a:pt x="1383" y="1364"/>
                  </a:lnTo>
                  <a:lnTo>
                    <a:pt x="1360" y="1358"/>
                  </a:lnTo>
                  <a:lnTo>
                    <a:pt x="1358" y="1357"/>
                  </a:lnTo>
                  <a:lnTo>
                    <a:pt x="1351" y="1354"/>
                  </a:lnTo>
                  <a:lnTo>
                    <a:pt x="1339" y="1348"/>
                  </a:lnTo>
                  <a:lnTo>
                    <a:pt x="1323" y="1341"/>
                  </a:lnTo>
                  <a:lnTo>
                    <a:pt x="1303" y="1333"/>
                  </a:lnTo>
                  <a:lnTo>
                    <a:pt x="1280" y="1323"/>
                  </a:lnTo>
                  <a:lnTo>
                    <a:pt x="1269" y="1342"/>
                  </a:lnTo>
                  <a:lnTo>
                    <a:pt x="1258" y="1363"/>
                  </a:lnTo>
                  <a:lnTo>
                    <a:pt x="1242" y="1388"/>
                  </a:lnTo>
                  <a:lnTo>
                    <a:pt x="1227" y="1414"/>
                  </a:lnTo>
                  <a:lnTo>
                    <a:pt x="1213" y="1438"/>
                  </a:lnTo>
                  <a:lnTo>
                    <a:pt x="1199" y="1461"/>
                  </a:lnTo>
                  <a:lnTo>
                    <a:pt x="1187" y="1482"/>
                  </a:lnTo>
                  <a:lnTo>
                    <a:pt x="1176" y="1499"/>
                  </a:lnTo>
                  <a:lnTo>
                    <a:pt x="1166" y="1513"/>
                  </a:lnTo>
                  <a:lnTo>
                    <a:pt x="1153" y="1529"/>
                  </a:lnTo>
                  <a:lnTo>
                    <a:pt x="1138" y="1540"/>
                  </a:lnTo>
                  <a:lnTo>
                    <a:pt x="1120" y="1549"/>
                  </a:lnTo>
                  <a:lnTo>
                    <a:pt x="1101" y="1554"/>
                  </a:lnTo>
                  <a:lnTo>
                    <a:pt x="1079" y="1556"/>
                  </a:lnTo>
                  <a:lnTo>
                    <a:pt x="1052" y="1554"/>
                  </a:lnTo>
                  <a:lnTo>
                    <a:pt x="1025" y="1546"/>
                  </a:lnTo>
                  <a:lnTo>
                    <a:pt x="1000" y="1534"/>
                  </a:lnTo>
                  <a:lnTo>
                    <a:pt x="978" y="1519"/>
                  </a:lnTo>
                  <a:lnTo>
                    <a:pt x="958" y="1498"/>
                  </a:lnTo>
                  <a:lnTo>
                    <a:pt x="947" y="1482"/>
                  </a:lnTo>
                  <a:lnTo>
                    <a:pt x="939" y="1465"/>
                  </a:lnTo>
                  <a:lnTo>
                    <a:pt x="933" y="1447"/>
                  </a:lnTo>
                  <a:lnTo>
                    <a:pt x="925" y="1448"/>
                  </a:lnTo>
                  <a:lnTo>
                    <a:pt x="916" y="1448"/>
                  </a:lnTo>
                  <a:lnTo>
                    <a:pt x="889" y="1446"/>
                  </a:lnTo>
                  <a:lnTo>
                    <a:pt x="861" y="1440"/>
                  </a:lnTo>
                  <a:lnTo>
                    <a:pt x="835" y="1430"/>
                  </a:lnTo>
                  <a:lnTo>
                    <a:pt x="811" y="1417"/>
                  </a:lnTo>
                  <a:lnTo>
                    <a:pt x="788" y="1400"/>
                  </a:lnTo>
                  <a:lnTo>
                    <a:pt x="769" y="1380"/>
                  </a:lnTo>
                  <a:lnTo>
                    <a:pt x="752" y="1357"/>
                  </a:lnTo>
                  <a:lnTo>
                    <a:pt x="741" y="1332"/>
                  </a:lnTo>
                  <a:lnTo>
                    <a:pt x="719" y="1333"/>
                  </a:lnTo>
                  <a:lnTo>
                    <a:pt x="690" y="1331"/>
                  </a:lnTo>
                  <a:lnTo>
                    <a:pt x="662" y="1324"/>
                  </a:lnTo>
                  <a:lnTo>
                    <a:pt x="636" y="1314"/>
                  </a:lnTo>
                  <a:lnTo>
                    <a:pt x="610" y="1300"/>
                  </a:lnTo>
                  <a:lnTo>
                    <a:pt x="588" y="1282"/>
                  </a:lnTo>
                  <a:lnTo>
                    <a:pt x="570" y="1262"/>
                  </a:lnTo>
                  <a:lnTo>
                    <a:pt x="558" y="1242"/>
                  </a:lnTo>
                  <a:lnTo>
                    <a:pt x="548" y="1221"/>
                  </a:lnTo>
                  <a:lnTo>
                    <a:pt x="541" y="1222"/>
                  </a:lnTo>
                  <a:lnTo>
                    <a:pt x="533" y="1222"/>
                  </a:lnTo>
                  <a:lnTo>
                    <a:pt x="504" y="1219"/>
                  </a:lnTo>
                  <a:lnTo>
                    <a:pt x="476" y="1211"/>
                  </a:lnTo>
                  <a:lnTo>
                    <a:pt x="449" y="1198"/>
                  </a:lnTo>
                  <a:lnTo>
                    <a:pt x="424" y="1180"/>
                  </a:lnTo>
                  <a:lnTo>
                    <a:pt x="404" y="1159"/>
                  </a:lnTo>
                  <a:lnTo>
                    <a:pt x="388" y="1135"/>
                  </a:lnTo>
                  <a:lnTo>
                    <a:pt x="379" y="1115"/>
                  </a:lnTo>
                  <a:lnTo>
                    <a:pt x="375" y="1095"/>
                  </a:lnTo>
                  <a:lnTo>
                    <a:pt x="375" y="1076"/>
                  </a:lnTo>
                  <a:lnTo>
                    <a:pt x="380" y="1058"/>
                  </a:lnTo>
                  <a:lnTo>
                    <a:pt x="390" y="1042"/>
                  </a:lnTo>
                  <a:lnTo>
                    <a:pt x="428" y="986"/>
                  </a:lnTo>
                  <a:lnTo>
                    <a:pt x="404" y="979"/>
                  </a:lnTo>
                  <a:lnTo>
                    <a:pt x="376" y="972"/>
                  </a:lnTo>
                  <a:lnTo>
                    <a:pt x="347" y="965"/>
                  </a:lnTo>
                  <a:lnTo>
                    <a:pt x="315" y="956"/>
                  </a:lnTo>
                  <a:lnTo>
                    <a:pt x="282" y="948"/>
                  </a:lnTo>
                  <a:lnTo>
                    <a:pt x="249" y="939"/>
                  </a:lnTo>
                  <a:lnTo>
                    <a:pt x="215" y="930"/>
                  </a:lnTo>
                  <a:lnTo>
                    <a:pt x="183" y="922"/>
                  </a:lnTo>
                  <a:lnTo>
                    <a:pt x="150" y="913"/>
                  </a:lnTo>
                  <a:lnTo>
                    <a:pt x="120" y="906"/>
                  </a:lnTo>
                  <a:lnTo>
                    <a:pt x="91" y="898"/>
                  </a:lnTo>
                  <a:lnTo>
                    <a:pt x="66" y="892"/>
                  </a:lnTo>
                  <a:lnTo>
                    <a:pt x="44" y="886"/>
                  </a:lnTo>
                  <a:lnTo>
                    <a:pt x="26" y="881"/>
                  </a:lnTo>
                  <a:lnTo>
                    <a:pt x="13" y="877"/>
                  </a:lnTo>
                  <a:lnTo>
                    <a:pt x="3" y="875"/>
                  </a:lnTo>
                  <a:lnTo>
                    <a:pt x="0" y="874"/>
                  </a:lnTo>
                  <a:lnTo>
                    <a:pt x="111" y="172"/>
                  </a:lnTo>
                  <a:lnTo>
                    <a:pt x="114" y="173"/>
                  </a:lnTo>
                  <a:lnTo>
                    <a:pt x="123" y="175"/>
                  </a:lnTo>
                  <a:lnTo>
                    <a:pt x="137" y="179"/>
                  </a:lnTo>
                  <a:lnTo>
                    <a:pt x="155" y="183"/>
                  </a:lnTo>
                  <a:lnTo>
                    <a:pt x="176" y="190"/>
                  </a:lnTo>
                  <a:lnTo>
                    <a:pt x="202" y="196"/>
                  </a:lnTo>
                  <a:lnTo>
                    <a:pt x="231" y="203"/>
                  </a:lnTo>
                  <a:lnTo>
                    <a:pt x="261" y="211"/>
                  </a:lnTo>
                  <a:lnTo>
                    <a:pt x="292" y="219"/>
                  </a:lnTo>
                  <a:lnTo>
                    <a:pt x="325" y="227"/>
                  </a:lnTo>
                  <a:lnTo>
                    <a:pt x="358" y="236"/>
                  </a:lnTo>
                  <a:lnTo>
                    <a:pt x="391" y="244"/>
                  </a:lnTo>
                  <a:lnTo>
                    <a:pt x="423" y="252"/>
                  </a:lnTo>
                  <a:lnTo>
                    <a:pt x="454" y="260"/>
                  </a:lnTo>
                  <a:lnTo>
                    <a:pt x="483" y="267"/>
                  </a:lnTo>
                  <a:lnTo>
                    <a:pt x="510" y="274"/>
                  </a:lnTo>
                  <a:lnTo>
                    <a:pt x="532" y="280"/>
                  </a:lnTo>
                  <a:lnTo>
                    <a:pt x="552" y="285"/>
                  </a:lnTo>
                  <a:lnTo>
                    <a:pt x="567" y="288"/>
                  </a:lnTo>
                  <a:lnTo>
                    <a:pt x="577" y="291"/>
                  </a:lnTo>
                  <a:lnTo>
                    <a:pt x="588" y="291"/>
                  </a:lnTo>
                  <a:lnTo>
                    <a:pt x="602" y="288"/>
                  </a:lnTo>
                  <a:lnTo>
                    <a:pt x="619" y="281"/>
                  </a:lnTo>
                  <a:lnTo>
                    <a:pt x="640" y="272"/>
                  </a:lnTo>
                  <a:lnTo>
                    <a:pt x="661" y="260"/>
                  </a:lnTo>
                  <a:lnTo>
                    <a:pt x="686" y="246"/>
                  </a:lnTo>
                  <a:lnTo>
                    <a:pt x="710" y="231"/>
                  </a:lnTo>
                  <a:lnTo>
                    <a:pt x="737" y="214"/>
                  </a:lnTo>
                  <a:lnTo>
                    <a:pt x="765" y="197"/>
                  </a:lnTo>
                  <a:lnTo>
                    <a:pt x="792" y="179"/>
                  </a:lnTo>
                  <a:lnTo>
                    <a:pt x="820" y="162"/>
                  </a:lnTo>
                  <a:lnTo>
                    <a:pt x="848" y="146"/>
                  </a:lnTo>
                  <a:lnTo>
                    <a:pt x="873" y="130"/>
                  </a:lnTo>
                  <a:lnTo>
                    <a:pt x="899" y="116"/>
                  </a:lnTo>
                  <a:lnTo>
                    <a:pt x="923" y="104"/>
                  </a:lnTo>
                  <a:lnTo>
                    <a:pt x="944" y="94"/>
                  </a:lnTo>
                  <a:lnTo>
                    <a:pt x="963" y="87"/>
                  </a:lnTo>
                  <a:lnTo>
                    <a:pt x="979" y="83"/>
                  </a:lnTo>
                  <a:lnTo>
                    <a:pt x="985" y="84"/>
                  </a:lnTo>
                  <a:lnTo>
                    <a:pt x="992" y="87"/>
                  </a:lnTo>
                  <a:lnTo>
                    <a:pt x="1001" y="93"/>
                  </a:lnTo>
                  <a:lnTo>
                    <a:pt x="1012" y="101"/>
                  </a:lnTo>
                  <a:lnTo>
                    <a:pt x="1038" y="86"/>
                  </a:lnTo>
                  <a:lnTo>
                    <a:pt x="1064" y="70"/>
                  </a:lnTo>
                  <a:lnTo>
                    <a:pt x="1091" y="56"/>
                  </a:lnTo>
                  <a:lnTo>
                    <a:pt x="1116" y="43"/>
                  </a:lnTo>
                  <a:lnTo>
                    <a:pt x="1141" y="31"/>
                  </a:lnTo>
                  <a:lnTo>
                    <a:pt x="1163" y="20"/>
                  </a:lnTo>
                  <a:lnTo>
                    <a:pt x="1185" y="12"/>
                  </a:lnTo>
                  <a:lnTo>
                    <a:pt x="1203" y="6"/>
                  </a:lnTo>
                  <a:lnTo>
                    <a:pt x="1219" y="2"/>
                  </a:lnTo>
                  <a:lnTo>
                    <a:pt x="12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68153" y="1578697"/>
            <a:ext cx="8596668" cy="4464655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fr-FR" sz="3500" b="1" dirty="0" smtClean="0">
                <a:solidFill>
                  <a:schemeClr val="accent1"/>
                </a:solidFill>
              </a:rPr>
              <a:t>PARTENARIAT AVEC LE CDG 84</a:t>
            </a:r>
          </a:p>
          <a:p>
            <a:pPr marL="0" indent="0" algn="ctr">
              <a:lnSpc>
                <a:spcPct val="150000"/>
              </a:lnSpc>
              <a:buNone/>
            </a:pPr>
            <a:endParaRPr lang="fr-FR" sz="3500" b="1" dirty="0" smtClean="0">
              <a:solidFill>
                <a:schemeClr val="accent1"/>
              </a:solidFill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Une demande des collectivités</a:t>
            </a:r>
            <a:endParaRPr lang="fr-FR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Signature d’un partenariat entre le CDG 30 et le CDG 84  en mars 2018 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224443" y="6453226"/>
            <a:ext cx="25021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Pôle services supports – Julien Bono</a:t>
            </a:r>
            <a:endParaRPr lang="fr-FR" sz="11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646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03"/>
          <p:cNvGrpSpPr/>
          <p:nvPr/>
        </p:nvGrpSpPr>
        <p:grpSpPr>
          <a:xfrm>
            <a:off x="2385752" y="298455"/>
            <a:ext cx="5391266" cy="5899604"/>
            <a:chOff x="4708525" y="4989513"/>
            <a:chExt cx="996950" cy="1060450"/>
          </a:xfrm>
          <a:solidFill>
            <a:schemeClr val="accent1">
              <a:lumMod val="75000"/>
              <a:alpha val="10000"/>
            </a:schemeClr>
          </a:solidFill>
        </p:grpSpPr>
        <p:sp>
          <p:nvSpPr>
            <p:cNvPr id="5" name="Freeform 480"/>
            <p:cNvSpPr>
              <a:spLocks noEditPoints="1"/>
            </p:cNvSpPr>
            <p:nvPr/>
          </p:nvSpPr>
          <p:spPr bwMode="auto">
            <a:xfrm>
              <a:off x="4730750" y="5045076"/>
              <a:ext cx="939800" cy="941388"/>
            </a:xfrm>
            <a:custGeom>
              <a:avLst/>
              <a:gdLst>
                <a:gd name="T0" fmla="*/ 2338 w 2960"/>
                <a:gd name="T1" fmla="*/ 2327 h 2961"/>
                <a:gd name="T2" fmla="*/ 1967 w 2960"/>
                <a:gd name="T3" fmla="*/ 1841 h 2961"/>
                <a:gd name="T4" fmla="*/ 1958 w 2960"/>
                <a:gd name="T5" fmla="*/ 2043 h 2961"/>
                <a:gd name="T6" fmla="*/ 2193 w 2960"/>
                <a:gd name="T7" fmla="*/ 1868 h 2961"/>
                <a:gd name="T8" fmla="*/ 2199 w 2960"/>
                <a:gd name="T9" fmla="*/ 1521 h 2961"/>
                <a:gd name="T10" fmla="*/ 1984 w 2960"/>
                <a:gd name="T11" fmla="*/ 1539 h 2961"/>
                <a:gd name="T12" fmla="*/ 1869 w 2960"/>
                <a:gd name="T13" fmla="*/ 1579 h 2961"/>
                <a:gd name="T14" fmla="*/ 1729 w 2960"/>
                <a:gd name="T15" fmla="*/ 1744 h 2961"/>
                <a:gd name="T16" fmla="*/ 1674 w 2960"/>
                <a:gd name="T17" fmla="*/ 1850 h 2961"/>
                <a:gd name="T18" fmla="*/ 1761 w 2960"/>
                <a:gd name="T19" fmla="*/ 2012 h 2961"/>
                <a:gd name="T20" fmla="*/ 1681 w 2960"/>
                <a:gd name="T21" fmla="*/ 2107 h 2961"/>
                <a:gd name="T22" fmla="*/ 1845 w 2960"/>
                <a:gd name="T23" fmla="*/ 2183 h 2961"/>
                <a:gd name="T24" fmla="*/ 1876 w 2960"/>
                <a:gd name="T25" fmla="*/ 2015 h 2961"/>
                <a:gd name="T26" fmla="*/ 1947 w 2960"/>
                <a:gd name="T27" fmla="*/ 1770 h 2961"/>
                <a:gd name="T28" fmla="*/ 2212 w 2960"/>
                <a:gd name="T29" fmla="*/ 1736 h 2961"/>
                <a:gd name="T30" fmla="*/ 1851 w 2960"/>
                <a:gd name="T31" fmla="*/ 0 h 2961"/>
                <a:gd name="T32" fmla="*/ 2214 w 2960"/>
                <a:gd name="T33" fmla="*/ 183 h 2961"/>
                <a:gd name="T34" fmla="*/ 2261 w 2960"/>
                <a:gd name="T35" fmla="*/ 562 h 2961"/>
                <a:gd name="T36" fmla="*/ 1872 w 2960"/>
                <a:gd name="T37" fmla="*/ 691 h 2961"/>
                <a:gd name="T38" fmla="*/ 1543 w 2960"/>
                <a:gd name="T39" fmla="*/ 671 h 2961"/>
                <a:gd name="T40" fmla="*/ 1025 w 2960"/>
                <a:gd name="T41" fmla="*/ 807 h 2961"/>
                <a:gd name="T42" fmla="*/ 719 w 2960"/>
                <a:gd name="T43" fmla="*/ 1199 h 2961"/>
                <a:gd name="T44" fmla="*/ 697 w 2960"/>
                <a:gd name="T45" fmla="*/ 1695 h 2961"/>
                <a:gd name="T46" fmla="*/ 979 w 2960"/>
                <a:gd name="T47" fmla="*/ 2118 h 2961"/>
                <a:gd name="T48" fmla="*/ 1435 w 2960"/>
                <a:gd name="T49" fmla="*/ 2291 h 2961"/>
                <a:gd name="T50" fmla="*/ 1714 w 2960"/>
                <a:gd name="T51" fmla="*/ 2246 h 2961"/>
                <a:gd name="T52" fmla="*/ 1621 w 2960"/>
                <a:gd name="T53" fmla="*/ 2063 h 2961"/>
                <a:gd name="T54" fmla="*/ 1665 w 2960"/>
                <a:gd name="T55" fmla="*/ 1920 h 2961"/>
                <a:gd name="T56" fmla="*/ 1634 w 2960"/>
                <a:gd name="T57" fmla="*/ 1738 h 2961"/>
                <a:gd name="T58" fmla="*/ 1779 w 2960"/>
                <a:gd name="T59" fmla="*/ 1694 h 2961"/>
                <a:gd name="T60" fmla="*/ 1826 w 2960"/>
                <a:gd name="T61" fmla="*/ 1520 h 2961"/>
                <a:gd name="T62" fmla="*/ 2016 w 2960"/>
                <a:gd name="T63" fmla="*/ 1479 h 2961"/>
                <a:gd name="T64" fmla="*/ 2159 w 2960"/>
                <a:gd name="T65" fmla="*/ 1472 h 2961"/>
                <a:gd name="T66" fmla="*/ 2279 w 2960"/>
                <a:gd name="T67" fmla="*/ 1336 h 2961"/>
                <a:gd name="T68" fmla="*/ 2038 w 2960"/>
                <a:gd name="T69" fmla="*/ 891 h 2961"/>
                <a:gd name="T70" fmla="*/ 2832 w 2960"/>
                <a:gd name="T71" fmla="*/ 769 h 2961"/>
                <a:gd name="T72" fmla="*/ 2888 w 2960"/>
                <a:gd name="T73" fmla="*/ 1133 h 2961"/>
                <a:gd name="T74" fmla="*/ 2678 w 2960"/>
                <a:gd name="T75" fmla="*/ 1608 h 2961"/>
                <a:gd name="T76" fmla="*/ 2959 w 2960"/>
                <a:gd name="T77" fmla="*/ 1820 h 2961"/>
                <a:gd name="T78" fmla="*/ 2803 w 2960"/>
                <a:gd name="T79" fmla="*/ 2200 h 2961"/>
                <a:gd name="T80" fmla="*/ 2542 w 2960"/>
                <a:gd name="T81" fmla="*/ 2201 h 2961"/>
                <a:gd name="T82" fmla="*/ 2391 w 2960"/>
                <a:gd name="T83" fmla="*/ 2269 h 2961"/>
                <a:gd name="T84" fmla="*/ 2351 w 2960"/>
                <a:gd name="T85" fmla="*/ 2402 h 2961"/>
                <a:gd name="T86" fmla="*/ 2321 w 2960"/>
                <a:gd name="T87" fmla="*/ 2687 h 2961"/>
                <a:gd name="T88" fmla="*/ 1993 w 2960"/>
                <a:gd name="T89" fmla="*/ 2922 h 2961"/>
                <a:gd name="T90" fmla="*/ 1786 w 2960"/>
                <a:gd name="T91" fmla="*/ 2844 h 2961"/>
                <a:gd name="T92" fmla="*/ 1282 w 2960"/>
                <a:gd name="T93" fmla="*/ 2864 h 2961"/>
                <a:gd name="T94" fmla="*/ 1079 w 2960"/>
                <a:gd name="T95" fmla="*/ 2956 h 2961"/>
                <a:gd name="T96" fmla="*/ 734 w 2960"/>
                <a:gd name="T97" fmla="*/ 2748 h 2961"/>
                <a:gd name="T98" fmla="*/ 943 w 2960"/>
                <a:gd name="T99" fmla="*/ 2389 h 2961"/>
                <a:gd name="T100" fmla="*/ 901 w 2960"/>
                <a:gd name="T101" fmla="*/ 2203 h 2961"/>
                <a:gd name="T102" fmla="*/ 476 w 2960"/>
                <a:gd name="T103" fmla="*/ 2010 h 2961"/>
                <a:gd name="T104" fmla="*/ 221 w 2960"/>
                <a:gd name="T105" fmla="*/ 2177 h 2961"/>
                <a:gd name="T106" fmla="*/ 44 w 2960"/>
                <a:gd name="T107" fmla="*/ 1877 h 2961"/>
                <a:gd name="T108" fmla="*/ 275 w 2960"/>
                <a:gd name="T109" fmla="*/ 1525 h 2961"/>
                <a:gd name="T110" fmla="*/ 17 w 2960"/>
                <a:gd name="T111" fmla="*/ 1196 h 2961"/>
                <a:gd name="T112" fmla="*/ 115 w 2960"/>
                <a:gd name="T113" fmla="*/ 800 h 2961"/>
                <a:gd name="T114" fmla="*/ 328 w 2960"/>
                <a:gd name="T115" fmla="*/ 740 h 2961"/>
                <a:gd name="T116" fmla="*/ 642 w 2960"/>
                <a:gd name="T117" fmla="*/ 361 h 2961"/>
                <a:gd name="T118" fmla="*/ 718 w 2960"/>
                <a:gd name="T119" fmla="*/ 153 h 2961"/>
                <a:gd name="T120" fmla="*/ 1109 w 2960"/>
                <a:gd name="T121" fmla="*/ 55 h 2961"/>
                <a:gd name="T122" fmla="*/ 1521 w 2960"/>
                <a:gd name="T123" fmla="*/ 274 h 2961"/>
                <a:gd name="T124" fmla="*/ 1792 w 2960"/>
                <a:gd name="T125" fmla="*/ 8 h 29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960" h="2961">
                  <a:moveTo>
                    <a:pt x="2338" y="2326"/>
                  </a:moveTo>
                  <a:lnTo>
                    <a:pt x="2318" y="2346"/>
                  </a:lnTo>
                  <a:lnTo>
                    <a:pt x="2324" y="2344"/>
                  </a:lnTo>
                  <a:lnTo>
                    <a:pt x="2328" y="2341"/>
                  </a:lnTo>
                  <a:lnTo>
                    <a:pt x="2332" y="2337"/>
                  </a:lnTo>
                  <a:lnTo>
                    <a:pt x="2335" y="2333"/>
                  </a:lnTo>
                  <a:lnTo>
                    <a:pt x="2338" y="2328"/>
                  </a:lnTo>
                  <a:lnTo>
                    <a:pt x="2338" y="2327"/>
                  </a:lnTo>
                  <a:lnTo>
                    <a:pt x="2338" y="2326"/>
                  </a:lnTo>
                  <a:close/>
                  <a:moveTo>
                    <a:pt x="2104" y="1774"/>
                  </a:moveTo>
                  <a:lnTo>
                    <a:pt x="2080" y="1776"/>
                  </a:lnTo>
                  <a:lnTo>
                    <a:pt x="2055" y="1781"/>
                  </a:lnTo>
                  <a:lnTo>
                    <a:pt x="2031" y="1789"/>
                  </a:lnTo>
                  <a:lnTo>
                    <a:pt x="2007" y="1804"/>
                  </a:lnTo>
                  <a:lnTo>
                    <a:pt x="1985" y="1821"/>
                  </a:lnTo>
                  <a:lnTo>
                    <a:pt x="1967" y="1841"/>
                  </a:lnTo>
                  <a:lnTo>
                    <a:pt x="1952" y="1863"/>
                  </a:lnTo>
                  <a:lnTo>
                    <a:pt x="1941" y="1888"/>
                  </a:lnTo>
                  <a:lnTo>
                    <a:pt x="1934" y="1914"/>
                  </a:lnTo>
                  <a:lnTo>
                    <a:pt x="1931" y="1940"/>
                  </a:lnTo>
                  <a:lnTo>
                    <a:pt x="1932" y="1967"/>
                  </a:lnTo>
                  <a:lnTo>
                    <a:pt x="1937" y="1995"/>
                  </a:lnTo>
                  <a:lnTo>
                    <a:pt x="1946" y="2022"/>
                  </a:lnTo>
                  <a:lnTo>
                    <a:pt x="1958" y="2043"/>
                  </a:lnTo>
                  <a:lnTo>
                    <a:pt x="1973" y="2063"/>
                  </a:lnTo>
                  <a:lnTo>
                    <a:pt x="1990" y="2080"/>
                  </a:lnTo>
                  <a:lnTo>
                    <a:pt x="2010" y="2095"/>
                  </a:lnTo>
                  <a:lnTo>
                    <a:pt x="2053" y="2055"/>
                  </a:lnTo>
                  <a:lnTo>
                    <a:pt x="2093" y="2011"/>
                  </a:lnTo>
                  <a:lnTo>
                    <a:pt x="2130" y="1966"/>
                  </a:lnTo>
                  <a:lnTo>
                    <a:pt x="2163" y="1918"/>
                  </a:lnTo>
                  <a:lnTo>
                    <a:pt x="2193" y="1868"/>
                  </a:lnTo>
                  <a:lnTo>
                    <a:pt x="2218" y="1816"/>
                  </a:lnTo>
                  <a:lnTo>
                    <a:pt x="2194" y="1799"/>
                  </a:lnTo>
                  <a:lnTo>
                    <a:pt x="2166" y="1785"/>
                  </a:lnTo>
                  <a:lnTo>
                    <a:pt x="2136" y="1777"/>
                  </a:lnTo>
                  <a:lnTo>
                    <a:pt x="2104" y="1774"/>
                  </a:lnTo>
                  <a:close/>
                  <a:moveTo>
                    <a:pt x="2218" y="1512"/>
                  </a:moveTo>
                  <a:lnTo>
                    <a:pt x="2208" y="1515"/>
                  </a:lnTo>
                  <a:lnTo>
                    <a:pt x="2199" y="1521"/>
                  </a:lnTo>
                  <a:lnTo>
                    <a:pt x="2194" y="1531"/>
                  </a:lnTo>
                  <a:lnTo>
                    <a:pt x="2166" y="1604"/>
                  </a:lnTo>
                  <a:lnTo>
                    <a:pt x="2141" y="1600"/>
                  </a:lnTo>
                  <a:lnTo>
                    <a:pt x="2107" y="1598"/>
                  </a:lnTo>
                  <a:lnTo>
                    <a:pt x="2074" y="1600"/>
                  </a:lnTo>
                  <a:lnTo>
                    <a:pt x="2041" y="1605"/>
                  </a:lnTo>
                  <a:lnTo>
                    <a:pt x="2016" y="1609"/>
                  </a:lnTo>
                  <a:lnTo>
                    <a:pt x="1984" y="1539"/>
                  </a:lnTo>
                  <a:lnTo>
                    <a:pt x="1977" y="1530"/>
                  </a:lnTo>
                  <a:lnTo>
                    <a:pt x="1968" y="1524"/>
                  </a:lnTo>
                  <a:lnTo>
                    <a:pt x="1957" y="1522"/>
                  </a:lnTo>
                  <a:lnTo>
                    <a:pt x="1946" y="1524"/>
                  </a:lnTo>
                  <a:lnTo>
                    <a:pt x="1885" y="1553"/>
                  </a:lnTo>
                  <a:lnTo>
                    <a:pt x="1876" y="1559"/>
                  </a:lnTo>
                  <a:lnTo>
                    <a:pt x="1871" y="1569"/>
                  </a:lnTo>
                  <a:lnTo>
                    <a:pt x="1869" y="1579"/>
                  </a:lnTo>
                  <a:lnTo>
                    <a:pt x="1872" y="1590"/>
                  </a:lnTo>
                  <a:lnTo>
                    <a:pt x="1904" y="1661"/>
                  </a:lnTo>
                  <a:lnTo>
                    <a:pt x="1884" y="1676"/>
                  </a:lnTo>
                  <a:lnTo>
                    <a:pt x="1860" y="1699"/>
                  </a:lnTo>
                  <a:lnTo>
                    <a:pt x="1837" y="1724"/>
                  </a:lnTo>
                  <a:lnTo>
                    <a:pt x="1817" y="1750"/>
                  </a:lnTo>
                  <a:lnTo>
                    <a:pt x="1802" y="1771"/>
                  </a:lnTo>
                  <a:lnTo>
                    <a:pt x="1729" y="1744"/>
                  </a:lnTo>
                  <a:lnTo>
                    <a:pt x="1719" y="1742"/>
                  </a:lnTo>
                  <a:lnTo>
                    <a:pt x="1708" y="1745"/>
                  </a:lnTo>
                  <a:lnTo>
                    <a:pt x="1699" y="1751"/>
                  </a:lnTo>
                  <a:lnTo>
                    <a:pt x="1693" y="1761"/>
                  </a:lnTo>
                  <a:lnTo>
                    <a:pt x="1670" y="1823"/>
                  </a:lnTo>
                  <a:lnTo>
                    <a:pt x="1669" y="1835"/>
                  </a:lnTo>
                  <a:lnTo>
                    <a:pt x="1671" y="1845"/>
                  </a:lnTo>
                  <a:lnTo>
                    <a:pt x="1674" y="1850"/>
                  </a:lnTo>
                  <a:lnTo>
                    <a:pt x="1677" y="1854"/>
                  </a:lnTo>
                  <a:lnTo>
                    <a:pt x="1682" y="1857"/>
                  </a:lnTo>
                  <a:lnTo>
                    <a:pt x="1686" y="1859"/>
                  </a:lnTo>
                  <a:lnTo>
                    <a:pt x="1760" y="1887"/>
                  </a:lnTo>
                  <a:lnTo>
                    <a:pt x="1757" y="1912"/>
                  </a:lnTo>
                  <a:lnTo>
                    <a:pt x="1755" y="1946"/>
                  </a:lnTo>
                  <a:lnTo>
                    <a:pt x="1756" y="1978"/>
                  </a:lnTo>
                  <a:lnTo>
                    <a:pt x="1761" y="2012"/>
                  </a:lnTo>
                  <a:lnTo>
                    <a:pt x="1765" y="2037"/>
                  </a:lnTo>
                  <a:lnTo>
                    <a:pt x="1694" y="2069"/>
                  </a:lnTo>
                  <a:lnTo>
                    <a:pt x="1690" y="2072"/>
                  </a:lnTo>
                  <a:lnTo>
                    <a:pt x="1686" y="2076"/>
                  </a:lnTo>
                  <a:lnTo>
                    <a:pt x="1683" y="2080"/>
                  </a:lnTo>
                  <a:lnTo>
                    <a:pt x="1680" y="2085"/>
                  </a:lnTo>
                  <a:lnTo>
                    <a:pt x="1678" y="2096"/>
                  </a:lnTo>
                  <a:lnTo>
                    <a:pt x="1681" y="2107"/>
                  </a:lnTo>
                  <a:lnTo>
                    <a:pt x="1709" y="2168"/>
                  </a:lnTo>
                  <a:lnTo>
                    <a:pt x="1716" y="2176"/>
                  </a:lnTo>
                  <a:lnTo>
                    <a:pt x="1725" y="2182"/>
                  </a:lnTo>
                  <a:lnTo>
                    <a:pt x="1736" y="2184"/>
                  </a:lnTo>
                  <a:lnTo>
                    <a:pt x="1746" y="2181"/>
                  </a:lnTo>
                  <a:lnTo>
                    <a:pt x="1817" y="2149"/>
                  </a:lnTo>
                  <a:lnTo>
                    <a:pt x="1833" y="2168"/>
                  </a:lnTo>
                  <a:lnTo>
                    <a:pt x="1845" y="2183"/>
                  </a:lnTo>
                  <a:lnTo>
                    <a:pt x="1860" y="2197"/>
                  </a:lnTo>
                  <a:lnTo>
                    <a:pt x="1910" y="2168"/>
                  </a:lnTo>
                  <a:lnTo>
                    <a:pt x="1958" y="2136"/>
                  </a:lnTo>
                  <a:lnTo>
                    <a:pt x="1937" y="2117"/>
                  </a:lnTo>
                  <a:lnTo>
                    <a:pt x="1918" y="2097"/>
                  </a:lnTo>
                  <a:lnTo>
                    <a:pt x="1902" y="2073"/>
                  </a:lnTo>
                  <a:lnTo>
                    <a:pt x="1889" y="2048"/>
                  </a:lnTo>
                  <a:lnTo>
                    <a:pt x="1876" y="2015"/>
                  </a:lnTo>
                  <a:lnTo>
                    <a:pt x="1869" y="1982"/>
                  </a:lnTo>
                  <a:lnTo>
                    <a:pt x="1866" y="1948"/>
                  </a:lnTo>
                  <a:lnTo>
                    <a:pt x="1869" y="1914"/>
                  </a:lnTo>
                  <a:lnTo>
                    <a:pt x="1876" y="1882"/>
                  </a:lnTo>
                  <a:lnTo>
                    <a:pt x="1888" y="1850"/>
                  </a:lnTo>
                  <a:lnTo>
                    <a:pt x="1903" y="1821"/>
                  </a:lnTo>
                  <a:lnTo>
                    <a:pt x="1924" y="1794"/>
                  </a:lnTo>
                  <a:lnTo>
                    <a:pt x="1947" y="1770"/>
                  </a:lnTo>
                  <a:lnTo>
                    <a:pt x="1974" y="1749"/>
                  </a:lnTo>
                  <a:lnTo>
                    <a:pt x="2005" y="1732"/>
                  </a:lnTo>
                  <a:lnTo>
                    <a:pt x="2038" y="1720"/>
                  </a:lnTo>
                  <a:lnTo>
                    <a:pt x="2070" y="1712"/>
                  </a:lnTo>
                  <a:lnTo>
                    <a:pt x="2104" y="1710"/>
                  </a:lnTo>
                  <a:lnTo>
                    <a:pt x="2142" y="1713"/>
                  </a:lnTo>
                  <a:lnTo>
                    <a:pt x="2178" y="1722"/>
                  </a:lnTo>
                  <a:lnTo>
                    <a:pt x="2212" y="1736"/>
                  </a:lnTo>
                  <a:lnTo>
                    <a:pt x="2243" y="1756"/>
                  </a:lnTo>
                  <a:lnTo>
                    <a:pt x="2260" y="1702"/>
                  </a:lnTo>
                  <a:lnTo>
                    <a:pt x="2274" y="1648"/>
                  </a:lnTo>
                  <a:lnTo>
                    <a:pt x="2284" y="1592"/>
                  </a:lnTo>
                  <a:lnTo>
                    <a:pt x="2289" y="1536"/>
                  </a:lnTo>
                  <a:lnTo>
                    <a:pt x="2230" y="1513"/>
                  </a:lnTo>
                  <a:lnTo>
                    <a:pt x="2218" y="1512"/>
                  </a:lnTo>
                  <a:close/>
                  <a:moveTo>
                    <a:pt x="1851" y="0"/>
                  </a:moveTo>
                  <a:lnTo>
                    <a:pt x="1880" y="3"/>
                  </a:lnTo>
                  <a:lnTo>
                    <a:pt x="1909" y="11"/>
                  </a:lnTo>
                  <a:lnTo>
                    <a:pt x="2108" y="84"/>
                  </a:lnTo>
                  <a:lnTo>
                    <a:pt x="2136" y="98"/>
                  </a:lnTo>
                  <a:lnTo>
                    <a:pt x="2161" y="114"/>
                  </a:lnTo>
                  <a:lnTo>
                    <a:pt x="2182" y="135"/>
                  </a:lnTo>
                  <a:lnTo>
                    <a:pt x="2200" y="158"/>
                  </a:lnTo>
                  <a:lnTo>
                    <a:pt x="2214" y="183"/>
                  </a:lnTo>
                  <a:lnTo>
                    <a:pt x="2224" y="211"/>
                  </a:lnTo>
                  <a:lnTo>
                    <a:pt x="2231" y="239"/>
                  </a:lnTo>
                  <a:lnTo>
                    <a:pt x="2232" y="268"/>
                  </a:lnTo>
                  <a:lnTo>
                    <a:pt x="2229" y="299"/>
                  </a:lnTo>
                  <a:lnTo>
                    <a:pt x="2220" y="328"/>
                  </a:lnTo>
                  <a:lnTo>
                    <a:pt x="2162" y="486"/>
                  </a:lnTo>
                  <a:lnTo>
                    <a:pt x="2212" y="522"/>
                  </a:lnTo>
                  <a:lnTo>
                    <a:pt x="2261" y="562"/>
                  </a:lnTo>
                  <a:lnTo>
                    <a:pt x="2308" y="603"/>
                  </a:lnTo>
                  <a:lnTo>
                    <a:pt x="2005" y="603"/>
                  </a:lnTo>
                  <a:lnTo>
                    <a:pt x="1975" y="606"/>
                  </a:lnTo>
                  <a:lnTo>
                    <a:pt x="1948" y="614"/>
                  </a:lnTo>
                  <a:lnTo>
                    <a:pt x="1925" y="628"/>
                  </a:lnTo>
                  <a:lnTo>
                    <a:pt x="1903" y="645"/>
                  </a:lnTo>
                  <a:lnTo>
                    <a:pt x="1885" y="667"/>
                  </a:lnTo>
                  <a:lnTo>
                    <a:pt x="1872" y="691"/>
                  </a:lnTo>
                  <a:lnTo>
                    <a:pt x="1864" y="718"/>
                  </a:lnTo>
                  <a:lnTo>
                    <a:pt x="1861" y="747"/>
                  </a:lnTo>
                  <a:lnTo>
                    <a:pt x="1863" y="764"/>
                  </a:lnTo>
                  <a:lnTo>
                    <a:pt x="1802" y="735"/>
                  </a:lnTo>
                  <a:lnTo>
                    <a:pt x="1740" y="711"/>
                  </a:lnTo>
                  <a:lnTo>
                    <a:pt x="1676" y="692"/>
                  </a:lnTo>
                  <a:lnTo>
                    <a:pt x="1610" y="679"/>
                  </a:lnTo>
                  <a:lnTo>
                    <a:pt x="1543" y="671"/>
                  </a:lnTo>
                  <a:lnTo>
                    <a:pt x="1477" y="668"/>
                  </a:lnTo>
                  <a:lnTo>
                    <a:pt x="1409" y="671"/>
                  </a:lnTo>
                  <a:lnTo>
                    <a:pt x="1341" y="680"/>
                  </a:lnTo>
                  <a:lnTo>
                    <a:pt x="1273" y="694"/>
                  </a:lnTo>
                  <a:lnTo>
                    <a:pt x="1207" y="716"/>
                  </a:lnTo>
                  <a:lnTo>
                    <a:pt x="1140" y="743"/>
                  </a:lnTo>
                  <a:lnTo>
                    <a:pt x="1081" y="772"/>
                  </a:lnTo>
                  <a:lnTo>
                    <a:pt x="1025" y="807"/>
                  </a:lnTo>
                  <a:lnTo>
                    <a:pt x="973" y="845"/>
                  </a:lnTo>
                  <a:lnTo>
                    <a:pt x="924" y="888"/>
                  </a:lnTo>
                  <a:lnTo>
                    <a:pt x="880" y="933"/>
                  </a:lnTo>
                  <a:lnTo>
                    <a:pt x="840" y="981"/>
                  </a:lnTo>
                  <a:lnTo>
                    <a:pt x="803" y="1032"/>
                  </a:lnTo>
                  <a:lnTo>
                    <a:pt x="770" y="1086"/>
                  </a:lnTo>
                  <a:lnTo>
                    <a:pt x="742" y="1141"/>
                  </a:lnTo>
                  <a:lnTo>
                    <a:pt x="719" y="1199"/>
                  </a:lnTo>
                  <a:lnTo>
                    <a:pt x="699" y="1258"/>
                  </a:lnTo>
                  <a:lnTo>
                    <a:pt x="685" y="1319"/>
                  </a:lnTo>
                  <a:lnTo>
                    <a:pt x="675" y="1381"/>
                  </a:lnTo>
                  <a:lnTo>
                    <a:pt x="669" y="1443"/>
                  </a:lnTo>
                  <a:lnTo>
                    <a:pt x="668" y="1506"/>
                  </a:lnTo>
                  <a:lnTo>
                    <a:pt x="674" y="1570"/>
                  </a:lnTo>
                  <a:lnTo>
                    <a:pt x="683" y="1632"/>
                  </a:lnTo>
                  <a:lnTo>
                    <a:pt x="697" y="1695"/>
                  </a:lnTo>
                  <a:lnTo>
                    <a:pt x="718" y="1758"/>
                  </a:lnTo>
                  <a:lnTo>
                    <a:pt x="742" y="1819"/>
                  </a:lnTo>
                  <a:lnTo>
                    <a:pt x="773" y="1878"/>
                  </a:lnTo>
                  <a:lnTo>
                    <a:pt x="807" y="1933"/>
                  </a:lnTo>
                  <a:lnTo>
                    <a:pt x="845" y="1986"/>
                  </a:lnTo>
                  <a:lnTo>
                    <a:pt x="886" y="2033"/>
                  </a:lnTo>
                  <a:lnTo>
                    <a:pt x="930" y="2078"/>
                  </a:lnTo>
                  <a:lnTo>
                    <a:pt x="979" y="2118"/>
                  </a:lnTo>
                  <a:lnTo>
                    <a:pt x="1029" y="2154"/>
                  </a:lnTo>
                  <a:lnTo>
                    <a:pt x="1081" y="2187"/>
                  </a:lnTo>
                  <a:lnTo>
                    <a:pt x="1137" y="2215"/>
                  </a:lnTo>
                  <a:lnTo>
                    <a:pt x="1193" y="2239"/>
                  </a:lnTo>
                  <a:lnTo>
                    <a:pt x="1252" y="2259"/>
                  </a:lnTo>
                  <a:lnTo>
                    <a:pt x="1311" y="2274"/>
                  </a:lnTo>
                  <a:lnTo>
                    <a:pt x="1373" y="2285"/>
                  </a:lnTo>
                  <a:lnTo>
                    <a:pt x="1435" y="2291"/>
                  </a:lnTo>
                  <a:lnTo>
                    <a:pt x="1497" y="2292"/>
                  </a:lnTo>
                  <a:lnTo>
                    <a:pt x="1560" y="2288"/>
                  </a:lnTo>
                  <a:lnTo>
                    <a:pt x="1623" y="2278"/>
                  </a:lnTo>
                  <a:lnTo>
                    <a:pt x="1685" y="2265"/>
                  </a:lnTo>
                  <a:lnTo>
                    <a:pt x="1747" y="2247"/>
                  </a:lnTo>
                  <a:lnTo>
                    <a:pt x="1741" y="2247"/>
                  </a:lnTo>
                  <a:lnTo>
                    <a:pt x="1735" y="2248"/>
                  </a:lnTo>
                  <a:lnTo>
                    <a:pt x="1714" y="2246"/>
                  </a:lnTo>
                  <a:lnTo>
                    <a:pt x="1694" y="2238"/>
                  </a:lnTo>
                  <a:lnTo>
                    <a:pt x="1677" y="2227"/>
                  </a:lnTo>
                  <a:lnTo>
                    <a:pt x="1663" y="2212"/>
                  </a:lnTo>
                  <a:lnTo>
                    <a:pt x="1651" y="2194"/>
                  </a:lnTo>
                  <a:lnTo>
                    <a:pt x="1624" y="2133"/>
                  </a:lnTo>
                  <a:lnTo>
                    <a:pt x="1616" y="2110"/>
                  </a:lnTo>
                  <a:lnTo>
                    <a:pt x="1615" y="2086"/>
                  </a:lnTo>
                  <a:lnTo>
                    <a:pt x="1621" y="2063"/>
                  </a:lnTo>
                  <a:lnTo>
                    <a:pt x="1629" y="2046"/>
                  </a:lnTo>
                  <a:lnTo>
                    <a:pt x="1639" y="2032"/>
                  </a:lnTo>
                  <a:lnTo>
                    <a:pt x="1652" y="2021"/>
                  </a:lnTo>
                  <a:lnTo>
                    <a:pt x="1668" y="2011"/>
                  </a:lnTo>
                  <a:lnTo>
                    <a:pt x="1694" y="1999"/>
                  </a:lnTo>
                  <a:lnTo>
                    <a:pt x="1691" y="1964"/>
                  </a:lnTo>
                  <a:lnTo>
                    <a:pt x="1691" y="1929"/>
                  </a:lnTo>
                  <a:lnTo>
                    <a:pt x="1665" y="1920"/>
                  </a:lnTo>
                  <a:lnTo>
                    <a:pt x="1648" y="1912"/>
                  </a:lnTo>
                  <a:lnTo>
                    <a:pt x="1634" y="1900"/>
                  </a:lnTo>
                  <a:lnTo>
                    <a:pt x="1623" y="1888"/>
                  </a:lnTo>
                  <a:lnTo>
                    <a:pt x="1613" y="1872"/>
                  </a:lnTo>
                  <a:lnTo>
                    <a:pt x="1606" y="1849"/>
                  </a:lnTo>
                  <a:lnTo>
                    <a:pt x="1605" y="1825"/>
                  </a:lnTo>
                  <a:lnTo>
                    <a:pt x="1610" y="1802"/>
                  </a:lnTo>
                  <a:lnTo>
                    <a:pt x="1634" y="1738"/>
                  </a:lnTo>
                  <a:lnTo>
                    <a:pt x="1644" y="1719"/>
                  </a:lnTo>
                  <a:lnTo>
                    <a:pt x="1659" y="1702"/>
                  </a:lnTo>
                  <a:lnTo>
                    <a:pt x="1677" y="1690"/>
                  </a:lnTo>
                  <a:lnTo>
                    <a:pt x="1699" y="1682"/>
                  </a:lnTo>
                  <a:lnTo>
                    <a:pt x="1721" y="1679"/>
                  </a:lnTo>
                  <a:lnTo>
                    <a:pt x="1737" y="1680"/>
                  </a:lnTo>
                  <a:lnTo>
                    <a:pt x="1752" y="1685"/>
                  </a:lnTo>
                  <a:lnTo>
                    <a:pt x="1779" y="1694"/>
                  </a:lnTo>
                  <a:lnTo>
                    <a:pt x="1801" y="1667"/>
                  </a:lnTo>
                  <a:lnTo>
                    <a:pt x="1826" y="1643"/>
                  </a:lnTo>
                  <a:lnTo>
                    <a:pt x="1814" y="1617"/>
                  </a:lnTo>
                  <a:lnTo>
                    <a:pt x="1807" y="1596"/>
                  </a:lnTo>
                  <a:lnTo>
                    <a:pt x="1805" y="1576"/>
                  </a:lnTo>
                  <a:lnTo>
                    <a:pt x="1808" y="1556"/>
                  </a:lnTo>
                  <a:lnTo>
                    <a:pt x="1815" y="1537"/>
                  </a:lnTo>
                  <a:lnTo>
                    <a:pt x="1826" y="1520"/>
                  </a:lnTo>
                  <a:lnTo>
                    <a:pt x="1840" y="1506"/>
                  </a:lnTo>
                  <a:lnTo>
                    <a:pt x="1859" y="1495"/>
                  </a:lnTo>
                  <a:lnTo>
                    <a:pt x="1919" y="1467"/>
                  </a:lnTo>
                  <a:lnTo>
                    <a:pt x="1939" y="1461"/>
                  </a:lnTo>
                  <a:lnTo>
                    <a:pt x="1958" y="1459"/>
                  </a:lnTo>
                  <a:lnTo>
                    <a:pt x="1979" y="1461"/>
                  </a:lnTo>
                  <a:lnTo>
                    <a:pt x="1998" y="1468"/>
                  </a:lnTo>
                  <a:lnTo>
                    <a:pt x="2016" y="1479"/>
                  </a:lnTo>
                  <a:lnTo>
                    <a:pt x="2030" y="1494"/>
                  </a:lnTo>
                  <a:lnTo>
                    <a:pt x="2042" y="1512"/>
                  </a:lnTo>
                  <a:lnTo>
                    <a:pt x="2054" y="1538"/>
                  </a:lnTo>
                  <a:lnTo>
                    <a:pt x="2089" y="1535"/>
                  </a:lnTo>
                  <a:lnTo>
                    <a:pt x="2124" y="1536"/>
                  </a:lnTo>
                  <a:lnTo>
                    <a:pt x="2133" y="1508"/>
                  </a:lnTo>
                  <a:lnTo>
                    <a:pt x="2143" y="1488"/>
                  </a:lnTo>
                  <a:lnTo>
                    <a:pt x="2159" y="1472"/>
                  </a:lnTo>
                  <a:lnTo>
                    <a:pt x="2177" y="1460"/>
                  </a:lnTo>
                  <a:lnTo>
                    <a:pt x="2198" y="1452"/>
                  </a:lnTo>
                  <a:lnTo>
                    <a:pt x="2220" y="1448"/>
                  </a:lnTo>
                  <a:lnTo>
                    <a:pt x="2237" y="1449"/>
                  </a:lnTo>
                  <a:lnTo>
                    <a:pt x="2251" y="1454"/>
                  </a:lnTo>
                  <a:lnTo>
                    <a:pt x="2291" y="1468"/>
                  </a:lnTo>
                  <a:lnTo>
                    <a:pt x="2287" y="1402"/>
                  </a:lnTo>
                  <a:lnTo>
                    <a:pt x="2279" y="1336"/>
                  </a:lnTo>
                  <a:lnTo>
                    <a:pt x="2263" y="1270"/>
                  </a:lnTo>
                  <a:lnTo>
                    <a:pt x="2243" y="1205"/>
                  </a:lnTo>
                  <a:lnTo>
                    <a:pt x="2217" y="1140"/>
                  </a:lnTo>
                  <a:lnTo>
                    <a:pt x="2188" y="1084"/>
                  </a:lnTo>
                  <a:lnTo>
                    <a:pt x="2156" y="1030"/>
                  </a:lnTo>
                  <a:lnTo>
                    <a:pt x="2120" y="980"/>
                  </a:lnTo>
                  <a:lnTo>
                    <a:pt x="2080" y="934"/>
                  </a:lnTo>
                  <a:lnTo>
                    <a:pt x="2038" y="891"/>
                  </a:lnTo>
                  <a:lnTo>
                    <a:pt x="2534" y="891"/>
                  </a:lnTo>
                  <a:lnTo>
                    <a:pt x="2583" y="888"/>
                  </a:lnTo>
                  <a:lnTo>
                    <a:pt x="2630" y="879"/>
                  </a:lnTo>
                  <a:lnTo>
                    <a:pt x="2676" y="866"/>
                  </a:lnTo>
                  <a:lnTo>
                    <a:pt x="2719" y="848"/>
                  </a:lnTo>
                  <a:lnTo>
                    <a:pt x="2760" y="826"/>
                  </a:lnTo>
                  <a:lnTo>
                    <a:pt x="2798" y="799"/>
                  </a:lnTo>
                  <a:lnTo>
                    <a:pt x="2832" y="769"/>
                  </a:lnTo>
                  <a:lnTo>
                    <a:pt x="2911" y="938"/>
                  </a:lnTo>
                  <a:lnTo>
                    <a:pt x="2921" y="967"/>
                  </a:lnTo>
                  <a:lnTo>
                    <a:pt x="2927" y="996"/>
                  </a:lnTo>
                  <a:lnTo>
                    <a:pt x="2928" y="1025"/>
                  </a:lnTo>
                  <a:lnTo>
                    <a:pt x="2924" y="1055"/>
                  </a:lnTo>
                  <a:lnTo>
                    <a:pt x="2916" y="1083"/>
                  </a:lnTo>
                  <a:lnTo>
                    <a:pt x="2903" y="1109"/>
                  </a:lnTo>
                  <a:lnTo>
                    <a:pt x="2888" y="1133"/>
                  </a:lnTo>
                  <a:lnTo>
                    <a:pt x="2867" y="1156"/>
                  </a:lnTo>
                  <a:lnTo>
                    <a:pt x="2845" y="1174"/>
                  </a:lnTo>
                  <a:lnTo>
                    <a:pt x="2818" y="1190"/>
                  </a:lnTo>
                  <a:lnTo>
                    <a:pt x="2665" y="1259"/>
                  </a:lnTo>
                  <a:lnTo>
                    <a:pt x="2678" y="1347"/>
                  </a:lnTo>
                  <a:lnTo>
                    <a:pt x="2685" y="1434"/>
                  </a:lnTo>
                  <a:lnTo>
                    <a:pt x="2685" y="1521"/>
                  </a:lnTo>
                  <a:lnTo>
                    <a:pt x="2678" y="1608"/>
                  </a:lnTo>
                  <a:lnTo>
                    <a:pt x="2837" y="1665"/>
                  </a:lnTo>
                  <a:lnTo>
                    <a:pt x="2864" y="1679"/>
                  </a:lnTo>
                  <a:lnTo>
                    <a:pt x="2889" y="1695"/>
                  </a:lnTo>
                  <a:lnTo>
                    <a:pt x="2911" y="1716"/>
                  </a:lnTo>
                  <a:lnTo>
                    <a:pt x="2928" y="1739"/>
                  </a:lnTo>
                  <a:lnTo>
                    <a:pt x="2942" y="1764"/>
                  </a:lnTo>
                  <a:lnTo>
                    <a:pt x="2953" y="1792"/>
                  </a:lnTo>
                  <a:lnTo>
                    <a:pt x="2959" y="1820"/>
                  </a:lnTo>
                  <a:lnTo>
                    <a:pt x="2960" y="1849"/>
                  </a:lnTo>
                  <a:lnTo>
                    <a:pt x="2957" y="1880"/>
                  </a:lnTo>
                  <a:lnTo>
                    <a:pt x="2949" y="1909"/>
                  </a:lnTo>
                  <a:lnTo>
                    <a:pt x="2875" y="2108"/>
                  </a:lnTo>
                  <a:lnTo>
                    <a:pt x="2862" y="2136"/>
                  </a:lnTo>
                  <a:lnTo>
                    <a:pt x="2846" y="2160"/>
                  </a:lnTo>
                  <a:lnTo>
                    <a:pt x="2825" y="2182"/>
                  </a:lnTo>
                  <a:lnTo>
                    <a:pt x="2803" y="2200"/>
                  </a:lnTo>
                  <a:lnTo>
                    <a:pt x="2776" y="2215"/>
                  </a:lnTo>
                  <a:lnTo>
                    <a:pt x="2748" y="2225"/>
                  </a:lnTo>
                  <a:lnTo>
                    <a:pt x="2719" y="2231"/>
                  </a:lnTo>
                  <a:lnTo>
                    <a:pt x="2690" y="2232"/>
                  </a:lnTo>
                  <a:lnTo>
                    <a:pt x="2660" y="2229"/>
                  </a:lnTo>
                  <a:lnTo>
                    <a:pt x="2631" y="2221"/>
                  </a:lnTo>
                  <a:lnTo>
                    <a:pt x="2553" y="2191"/>
                  </a:lnTo>
                  <a:lnTo>
                    <a:pt x="2542" y="2201"/>
                  </a:lnTo>
                  <a:lnTo>
                    <a:pt x="2527" y="2210"/>
                  </a:lnTo>
                  <a:lnTo>
                    <a:pt x="2511" y="2216"/>
                  </a:lnTo>
                  <a:lnTo>
                    <a:pt x="2494" y="2218"/>
                  </a:lnTo>
                  <a:lnTo>
                    <a:pt x="2475" y="2217"/>
                  </a:lnTo>
                  <a:lnTo>
                    <a:pt x="2458" y="2213"/>
                  </a:lnTo>
                  <a:lnTo>
                    <a:pt x="2441" y="2207"/>
                  </a:lnTo>
                  <a:lnTo>
                    <a:pt x="2416" y="2238"/>
                  </a:lnTo>
                  <a:lnTo>
                    <a:pt x="2391" y="2269"/>
                  </a:lnTo>
                  <a:lnTo>
                    <a:pt x="2395" y="2279"/>
                  </a:lnTo>
                  <a:lnTo>
                    <a:pt x="2402" y="2303"/>
                  </a:lnTo>
                  <a:lnTo>
                    <a:pt x="2403" y="2327"/>
                  </a:lnTo>
                  <a:lnTo>
                    <a:pt x="2398" y="2350"/>
                  </a:lnTo>
                  <a:lnTo>
                    <a:pt x="2390" y="2367"/>
                  </a:lnTo>
                  <a:lnTo>
                    <a:pt x="2380" y="2380"/>
                  </a:lnTo>
                  <a:lnTo>
                    <a:pt x="2366" y="2392"/>
                  </a:lnTo>
                  <a:lnTo>
                    <a:pt x="2351" y="2402"/>
                  </a:lnTo>
                  <a:lnTo>
                    <a:pt x="2289" y="2429"/>
                  </a:lnTo>
                  <a:lnTo>
                    <a:pt x="2268" y="2437"/>
                  </a:lnTo>
                  <a:lnTo>
                    <a:pt x="2246" y="2437"/>
                  </a:lnTo>
                  <a:lnTo>
                    <a:pt x="2308" y="2570"/>
                  </a:lnTo>
                  <a:lnTo>
                    <a:pt x="2318" y="2599"/>
                  </a:lnTo>
                  <a:lnTo>
                    <a:pt x="2324" y="2629"/>
                  </a:lnTo>
                  <a:lnTo>
                    <a:pt x="2325" y="2659"/>
                  </a:lnTo>
                  <a:lnTo>
                    <a:pt x="2321" y="2687"/>
                  </a:lnTo>
                  <a:lnTo>
                    <a:pt x="2313" y="2715"/>
                  </a:lnTo>
                  <a:lnTo>
                    <a:pt x="2301" y="2742"/>
                  </a:lnTo>
                  <a:lnTo>
                    <a:pt x="2285" y="2766"/>
                  </a:lnTo>
                  <a:lnTo>
                    <a:pt x="2264" y="2788"/>
                  </a:lnTo>
                  <a:lnTo>
                    <a:pt x="2242" y="2806"/>
                  </a:lnTo>
                  <a:lnTo>
                    <a:pt x="2214" y="2822"/>
                  </a:lnTo>
                  <a:lnTo>
                    <a:pt x="2022" y="2911"/>
                  </a:lnTo>
                  <a:lnTo>
                    <a:pt x="1993" y="2922"/>
                  </a:lnTo>
                  <a:lnTo>
                    <a:pt x="1964" y="2927"/>
                  </a:lnTo>
                  <a:lnTo>
                    <a:pt x="1934" y="2928"/>
                  </a:lnTo>
                  <a:lnTo>
                    <a:pt x="1905" y="2925"/>
                  </a:lnTo>
                  <a:lnTo>
                    <a:pt x="1877" y="2916"/>
                  </a:lnTo>
                  <a:lnTo>
                    <a:pt x="1851" y="2904"/>
                  </a:lnTo>
                  <a:lnTo>
                    <a:pt x="1826" y="2889"/>
                  </a:lnTo>
                  <a:lnTo>
                    <a:pt x="1804" y="2868"/>
                  </a:lnTo>
                  <a:lnTo>
                    <a:pt x="1786" y="2844"/>
                  </a:lnTo>
                  <a:lnTo>
                    <a:pt x="1770" y="2818"/>
                  </a:lnTo>
                  <a:lnTo>
                    <a:pt x="1701" y="2666"/>
                  </a:lnTo>
                  <a:lnTo>
                    <a:pt x="1613" y="2679"/>
                  </a:lnTo>
                  <a:lnTo>
                    <a:pt x="1526" y="2685"/>
                  </a:lnTo>
                  <a:lnTo>
                    <a:pt x="1439" y="2685"/>
                  </a:lnTo>
                  <a:lnTo>
                    <a:pt x="1352" y="2679"/>
                  </a:lnTo>
                  <a:lnTo>
                    <a:pt x="1294" y="2836"/>
                  </a:lnTo>
                  <a:lnTo>
                    <a:pt x="1282" y="2864"/>
                  </a:lnTo>
                  <a:lnTo>
                    <a:pt x="1265" y="2889"/>
                  </a:lnTo>
                  <a:lnTo>
                    <a:pt x="1246" y="2910"/>
                  </a:lnTo>
                  <a:lnTo>
                    <a:pt x="1222" y="2929"/>
                  </a:lnTo>
                  <a:lnTo>
                    <a:pt x="1195" y="2943"/>
                  </a:lnTo>
                  <a:lnTo>
                    <a:pt x="1168" y="2953"/>
                  </a:lnTo>
                  <a:lnTo>
                    <a:pt x="1139" y="2960"/>
                  </a:lnTo>
                  <a:lnTo>
                    <a:pt x="1109" y="2961"/>
                  </a:lnTo>
                  <a:lnTo>
                    <a:pt x="1079" y="2956"/>
                  </a:lnTo>
                  <a:lnTo>
                    <a:pt x="1050" y="2948"/>
                  </a:lnTo>
                  <a:lnTo>
                    <a:pt x="851" y="2875"/>
                  </a:lnTo>
                  <a:lnTo>
                    <a:pt x="825" y="2863"/>
                  </a:lnTo>
                  <a:lnTo>
                    <a:pt x="800" y="2847"/>
                  </a:lnTo>
                  <a:lnTo>
                    <a:pt x="778" y="2826"/>
                  </a:lnTo>
                  <a:lnTo>
                    <a:pt x="760" y="2802"/>
                  </a:lnTo>
                  <a:lnTo>
                    <a:pt x="745" y="2777"/>
                  </a:lnTo>
                  <a:lnTo>
                    <a:pt x="734" y="2748"/>
                  </a:lnTo>
                  <a:lnTo>
                    <a:pt x="729" y="2719"/>
                  </a:lnTo>
                  <a:lnTo>
                    <a:pt x="728" y="2689"/>
                  </a:lnTo>
                  <a:lnTo>
                    <a:pt x="731" y="2661"/>
                  </a:lnTo>
                  <a:lnTo>
                    <a:pt x="739" y="2632"/>
                  </a:lnTo>
                  <a:lnTo>
                    <a:pt x="770" y="2548"/>
                  </a:lnTo>
                  <a:lnTo>
                    <a:pt x="910" y="2430"/>
                  </a:lnTo>
                  <a:lnTo>
                    <a:pt x="928" y="2411"/>
                  </a:lnTo>
                  <a:lnTo>
                    <a:pt x="943" y="2389"/>
                  </a:lnTo>
                  <a:lnTo>
                    <a:pt x="954" y="2367"/>
                  </a:lnTo>
                  <a:lnTo>
                    <a:pt x="959" y="2341"/>
                  </a:lnTo>
                  <a:lnTo>
                    <a:pt x="961" y="2315"/>
                  </a:lnTo>
                  <a:lnTo>
                    <a:pt x="957" y="2289"/>
                  </a:lnTo>
                  <a:lnTo>
                    <a:pt x="950" y="2264"/>
                  </a:lnTo>
                  <a:lnTo>
                    <a:pt x="938" y="2241"/>
                  </a:lnTo>
                  <a:lnTo>
                    <a:pt x="921" y="2221"/>
                  </a:lnTo>
                  <a:lnTo>
                    <a:pt x="901" y="2203"/>
                  </a:lnTo>
                  <a:lnTo>
                    <a:pt x="638" y="2014"/>
                  </a:lnTo>
                  <a:lnTo>
                    <a:pt x="618" y="2003"/>
                  </a:lnTo>
                  <a:lnTo>
                    <a:pt x="598" y="1995"/>
                  </a:lnTo>
                  <a:lnTo>
                    <a:pt x="576" y="1990"/>
                  </a:lnTo>
                  <a:lnTo>
                    <a:pt x="554" y="1988"/>
                  </a:lnTo>
                  <a:lnTo>
                    <a:pt x="527" y="1991"/>
                  </a:lnTo>
                  <a:lnTo>
                    <a:pt x="501" y="1998"/>
                  </a:lnTo>
                  <a:lnTo>
                    <a:pt x="476" y="2010"/>
                  </a:lnTo>
                  <a:lnTo>
                    <a:pt x="456" y="2028"/>
                  </a:lnTo>
                  <a:lnTo>
                    <a:pt x="437" y="2048"/>
                  </a:lnTo>
                  <a:lnTo>
                    <a:pt x="423" y="2072"/>
                  </a:lnTo>
                  <a:lnTo>
                    <a:pt x="415" y="2098"/>
                  </a:lnTo>
                  <a:lnTo>
                    <a:pt x="411" y="2124"/>
                  </a:lnTo>
                  <a:lnTo>
                    <a:pt x="412" y="2151"/>
                  </a:lnTo>
                  <a:lnTo>
                    <a:pt x="418" y="2177"/>
                  </a:lnTo>
                  <a:lnTo>
                    <a:pt x="221" y="2177"/>
                  </a:lnTo>
                  <a:lnTo>
                    <a:pt x="172" y="2180"/>
                  </a:lnTo>
                  <a:lnTo>
                    <a:pt x="125" y="2188"/>
                  </a:lnTo>
                  <a:lnTo>
                    <a:pt x="49" y="2022"/>
                  </a:lnTo>
                  <a:lnTo>
                    <a:pt x="39" y="1993"/>
                  </a:lnTo>
                  <a:lnTo>
                    <a:pt x="33" y="1964"/>
                  </a:lnTo>
                  <a:lnTo>
                    <a:pt x="32" y="1934"/>
                  </a:lnTo>
                  <a:lnTo>
                    <a:pt x="36" y="1906"/>
                  </a:lnTo>
                  <a:lnTo>
                    <a:pt x="44" y="1877"/>
                  </a:lnTo>
                  <a:lnTo>
                    <a:pt x="55" y="1851"/>
                  </a:lnTo>
                  <a:lnTo>
                    <a:pt x="72" y="1826"/>
                  </a:lnTo>
                  <a:lnTo>
                    <a:pt x="91" y="1805"/>
                  </a:lnTo>
                  <a:lnTo>
                    <a:pt x="115" y="1785"/>
                  </a:lnTo>
                  <a:lnTo>
                    <a:pt x="142" y="1771"/>
                  </a:lnTo>
                  <a:lnTo>
                    <a:pt x="295" y="1700"/>
                  </a:lnTo>
                  <a:lnTo>
                    <a:pt x="281" y="1613"/>
                  </a:lnTo>
                  <a:lnTo>
                    <a:pt x="275" y="1525"/>
                  </a:lnTo>
                  <a:lnTo>
                    <a:pt x="275" y="1439"/>
                  </a:lnTo>
                  <a:lnTo>
                    <a:pt x="281" y="1353"/>
                  </a:lnTo>
                  <a:lnTo>
                    <a:pt x="123" y="1294"/>
                  </a:lnTo>
                  <a:lnTo>
                    <a:pt x="96" y="1282"/>
                  </a:lnTo>
                  <a:lnTo>
                    <a:pt x="72" y="1266"/>
                  </a:lnTo>
                  <a:lnTo>
                    <a:pt x="50" y="1245"/>
                  </a:lnTo>
                  <a:lnTo>
                    <a:pt x="32" y="1221"/>
                  </a:lnTo>
                  <a:lnTo>
                    <a:pt x="17" y="1196"/>
                  </a:lnTo>
                  <a:lnTo>
                    <a:pt x="7" y="1168"/>
                  </a:lnTo>
                  <a:lnTo>
                    <a:pt x="1" y="1138"/>
                  </a:lnTo>
                  <a:lnTo>
                    <a:pt x="0" y="1109"/>
                  </a:lnTo>
                  <a:lnTo>
                    <a:pt x="3" y="1080"/>
                  </a:lnTo>
                  <a:lnTo>
                    <a:pt x="11" y="1051"/>
                  </a:lnTo>
                  <a:lnTo>
                    <a:pt x="85" y="852"/>
                  </a:lnTo>
                  <a:lnTo>
                    <a:pt x="97" y="825"/>
                  </a:lnTo>
                  <a:lnTo>
                    <a:pt x="115" y="800"/>
                  </a:lnTo>
                  <a:lnTo>
                    <a:pt x="135" y="779"/>
                  </a:lnTo>
                  <a:lnTo>
                    <a:pt x="158" y="761"/>
                  </a:lnTo>
                  <a:lnTo>
                    <a:pt x="185" y="747"/>
                  </a:lnTo>
                  <a:lnTo>
                    <a:pt x="211" y="737"/>
                  </a:lnTo>
                  <a:lnTo>
                    <a:pt x="240" y="730"/>
                  </a:lnTo>
                  <a:lnTo>
                    <a:pt x="270" y="728"/>
                  </a:lnTo>
                  <a:lnTo>
                    <a:pt x="300" y="731"/>
                  </a:lnTo>
                  <a:lnTo>
                    <a:pt x="328" y="740"/>
                  </a:lnTo>
                  <a:lnTo>
                    <a:pt x="486" y="797"/>
                  </a:lnTo>
                  <a:lnTo>
                    <a:pt x="527" y="742"/>
                  </a:lnTo>
                  <a:lnTo>
                    <a:pt x="571" y="687"/>
                  </a:lnTo>
                  <a:lnTo>
                    <a:pt x="618" y="636"/>
                  </a:lnTo>
                  <a:lnTo>
                    <a:pt x="668" y="588"/>
                  </a:lnTo>
                  <a:lnTo>
                    <a:pt x="722" y="541"/>
                  </a:lnTo>
                  <a:lnTo>
                    <a:pt x="652" y="389"/>
                  </a:lnTo>
                  <a:lnTo>
                    <a:pt x="642" y="361"/>
                  </a:lnTo>
                  <a:lnTo>
                    <a:pt x="636" y="331"/>
                  </a:lnTo>
                  <a:lnTo>
                    <a:pt x="635" y="301"/>
                  </a:lnTo>
                  <a:lnTo>
                    <a:pt x="639" y="272"/>
                  </a:lnTo>
                  <a:lnTo>
                    <a:pt x="647" y="244"/>
                  </a:lnTo>
                  <a:lnTo>
                    <a:pt x="658" y="218"/>
                  </a:lnTo>
                  <a:lnTo>
                    <a:pt x="675" y="193"/>
                  </a:lnTo>
                  <a:lnTo>
                    <a:pt x="695" y="172"/>
                  </a:lnTo>
                  <a:lnTo>
                    <a:pt x="718" y="153"/>
                  </a:lnTo>
                  <a:lnTo>
                    <a:pt x="744" y="138"/>
                  </a:lnTo>
                  <a:lnTo>
                    <a:pt x="938" y="49"/>
                  </a:lnTo>
                  <a:lnTo>
                    <a:pt x="966" y="38"/>
                  </a:lnTo>
                  <a:lnTo>
                    <a:pt x="996" y="33"/>
                  </a:lnTo>
                  <a:lnTo>
                    <a:pt x="1026" y="32"/>
                  </a:lnTo>
                  <a:lnTo>
                    <a:pt x="1055" y="36"/>
                  </a:lnTo>
                  <a:lnTo>
                    <a:pt x="1082" y="43"/>
                  </a:lnTo>
                  <a:lnTo>
                    <a:pt x="1109" y="55"/>
                  </a:lnTo>
                  <a:lnTo>
                    <a:pt x="1134" y="72"/>
                  </a:lnTo>
                  <a:lnTo>
                    <a:pt x="1155" y="91"/>
                  </a:lnTo>
                  <a:lnTo>
                    <a:pt x="1174" y="115"/>
                  </a:lnTo>
                  <a:lnTo>
                    <a:pt x="1189" y="142"/>
                  </a:lnTo>
                  <a:lnTo>
                    <a:pt x="1259" y="294"/>
                  </a:lnTo>
                  <a:lnTo>
                    <a:pt x="1346" y="281"/>
                  </a:lnTo>
                  <a:lnTo>
                    <a:pt x="1434" y="274"/>
                  </a:lnTo>
                  <a:lnTo>
                    <a:pt x="1521" y="274"/>
                  </a:lnTo>
                  <a:lnTo>
                    <a:pt x="1607" y="280"/>
                  </a:lnTo>
                  <a:lnTo>
                    <a:pt x="1666" y="123"/>
                  </a:lnTo>
                  <a:lnTo>
                    <a:pt x="1678" y="97"/>
                  </a:lnTo>
                  <a:lnTo>
                    <a:pt x="1695" y="72"/>
                  </a:lnTo>
                  <a:lnTo>
                    <a:pt x="1716" y="50"/>
                  </a:lnTo>
                  <a:lnTo>
                    <a:pt x="1739" y="33"/>
                  </a:lnTo>
                  <a:lnTo>
                    <a:pt x="1764" y="18"/>
                  </a:lnTo>
                  <a:lnTo>
                    <a:pt x="1792" y="8"/>
                  </a:lnTo>
                  <a:lnTo>
                    <a:pt x="1821" y="2"/>
                  </a:lnTo>
                  <a:lnTo>
                    <a:pt x="185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481"/>
            <p:cNvSpPr>
              <a:spLocks/>
            </p:cNvSpPr>
            <p:nvPr/>
          </p:nvSpPr>
          <p:spPr bwMode="auto">
            <a:xfrm>
              <a:off x="4708525" y="5710238"/>
              <a:ext cx="300038" cy="339725"/>
            </a:xfrm>
            <a:custGeom>
              <a:avLst/>
              <a:gdLst>
                <a:gd name="T0" fmla="*/ 648 w 948"/>
                <a:gd name="T1" fmla="*/ 0 h 1069"/>
                <a:gd name="T2" fmla="*/ 660 w 948"/>
                <a:gd name="T3" fmla="*/ 1 h 1069"/>
                <a:gd name="T4" fmla="*/ 672 w 948"/>
                <a:gd name="T5" fmla="*/ 6 h 1069"/>
                <a:gd name="T6" fmla="*/ 935 w 948"/>
                <a:gd name="T7" fmla="*/ 195 h 1069"/>
                <a:gd name="T8" fmla="*/ 942 w 948"/>
                <a:gd name="T9" fmla="*/ 201 h 1069"/>
                <a:gd name="T10" fmla="*/ 946 w 948"/>
                <a:gd name="T11" fmla="*/ 209 h 1069"/>
                <a:gd name="T12" fmla="*/ 948 w 948"/>
                <a:gd name="T13" fmla="*/ 219 h 1069"/>
                <a:gd name="T14" fmla="*/ 947 w 948"/>
                <a:gd name="T15" fmla="*/ 229 h 1069"/>
                <a:gd name="T16" fmla="*/ 943 w 948"/>
                <a:gd name="T17" fmla="*/ 237 h 1069"/>
                <a:gd name="T18" fmla="*/ 937 w 948"/>
                <a:gd name="T19" fmla="*/ 245 h 1069"/>
                <a:gd name="T20" fmla="*/ 697 w 948"/>
                <a:gd name="T21" fmla="*/ 446 h 1069"/>
                <a:gd name="T22" fmla="*/ 688 w 948"/>
                <a:gd name="T23" fmla="*/ 453 h 1069"/>
                <a:gd name="T24" fmla="*/ 677 w 948"/>
                <a:gd name="T25" fmla="*/ 455 h 1069"/>
                <a:gd name="T26" fmla="*/ 668 w 948"/>
                <a:gd name="T27" fmla="*/ 453 h 1069"/>
                <a:gd name="T28" fmla="*/ 659 w 948"/>
                <a:gd name="T29" fmla="*/ 449 h 1069"/>
                <a:gd name="T30" fmla="*/ 652 w 948"/>
                <a:gd name="T31" fmla="*/ 442 h 1069"/>
                <a:gd name="T32" fmla="*/ 646 w 948"/>
                <a:gd name="T33" fmla="*/ 432 h 1069"/>
                <a:gd name="T34" fmla="*/ 645 w 948"/>
                <a:gd name="T35" fmla="*/ 420 h 1069"/>
                <a:gd name="T36" fmla="*/ 648 w 948"/>
                <a:gd name="T37" fmla="*/ 407 h 1069"/>
                <a:gd name="T38" fmla="*/ 656 w 948"/>
                <a:gd name="T39" fmla="*/ 398 h 1069"/>
                <a:gd name="T40" fmla="*/ 829 w 948"/>
                <a:gd name="T41" fmla="*/ 252 h 1069"/>
                <a:gd name="T42" fmla="*/ 319 w 948"/>
                <a:gd name="T43" fmla="*/ 252 h 1069"/>
                <a:gd name="T44" fmla="*/ 281 w 948"/>
                <a:gd name="T45" fmla="*/ 255 h 1069"/>
                <a:gd name="T46" fmla="*/ 245 w 948"/>
                <a:gd name="T47" fmla="*/ 263 h 1069"/>
                <a:gd name="T48" fmla="*/ 212 w 948"/>
                <a:gd name="T49" fmla="*/ 276 h 1069"/>
                <a:gd name="T50" fmla="*/ 181 w 948"/>
                <a:gd name="T51" fmla="*/ 293 h 1069"/>
                <a:gd name="T52" fmla="*/ 152 w 948"/>
                <a:gd name="T53" fmla="*/ 315 h 1069"/>
                <a:gd name="T54" fmla="*/ 127 w 948"/>
                <a:gd name="T55" fmla="*/ 340 h 1069"/>
                <a:gd name="T56" fmla="*/ 106 w 948"/>
                <a:gd name="T57" fmla="*/ 368 h 1069"/>
                <a:gd name="T58" fmla="*/ 88 w 948"/>
                <a:gd name="T59" fmla="*/ 400 h 1069"/>
                <a:gd name="T60" fmla="*/ 75 w 948"/>
                <a:gd name="T61" fmla="*/ 434 h 1069"/>
                <a:gd name="T62" fmla="*/ 67 w 948"/>
                <a:gd name="T63" fmla="*/ 470 h 1069"/>
                <a:gd name="T64" fmla="*/ 65 w 948"/>
                <a:gd name="T65" fmla="*/ 507 h 1069"/>
                <a:gd name="T66" fmla="*/ 65 w 948"/>
                <a:gd name="T67" fmla="*/ 1037 h 1069"/>
                <a:gd name="T68" fmla="*/ 62 w 948"/>
                <a:gd name="T69" fmla="*/ 1049 h 1069"/>
                <a:gd name="T70" fmla="*/ 55 w 948"/>
                <a:gd name="T71" fmla="*/ 1060 h 1069"/>
                <a:gd name="T72" fmla="*/ 45 w 948"/>
                <a:gd name="T73" fmla="*/ 1067 h 1069"/>
                <a:gd name="T74" fmla="*/ 33 w 948"/>
                <a:gd name="T75" fmla="*/ 1069 h 1069"/>
                <a:gd name="T76" fmla="*/ 19 w 948"/>
                <a:gd name="T77" fmla="*/ 1067 h 1069"/>
                <a:gd name="T78" fmla="*/ 10 w 948"/>
                <a:gd name="T79" fmla="*/ 1060 h 1069"/>
                <a:gd name="T80" fmla="*/ 3 w 948"/>
                <a:gd name="T81" fmla="*/ 1049 h 1069"/>
                <a:gd name="T82" fmla="*/ 0 w 948"/>
                <a:gd name="T83" fmla="*/ 1037 h 1069"/>
                <a:gd name="T84" fmla="*/ 0 w 948"/>
                <a:gd name="T85" fmla="*/ 507 h 1069"/>
                <a:gd name="T86" fmla="*/ 3 w 948"/>
                <a:gd name="T87" fmla="*/ 464 h 1069"/>
                <a:gd name="T88" fmla="*/ 12 w 948"/>
                <a:gd name="T89" fmla="*/ 423 h 1069"/>
                <a:gd name="T90" fmla="*/ 26 w 948"/>
                <a:gd name="T91" fmla="*/ 384 h 1069"/>
                <a:gd name="T92" fmla="*/ 44 w 948"/>
                <a:gd name="T93" fmla="*/ 347 h 1069"/>
                <a:gd name="T94" fmla="*/ 67 w 948"/>
                <a:gd name="T95" fmla="*/ 313 h 1069"/>
                <a:gd name="T96" fmla="*/ 94 w 948"/>
                <a:gd name="T97" fmla="*/ 282 h 1069"/>
                <a:gd name="T98" fmla="*/ 124 w 948"/>
                <a:gd name="T99" fmla="*/ 254 h 1069"/>
                <a:gd name="T100" fmla="*/ 158 w 948"/>
                <a:gd name="T101" fmla="*/ 232 h 1069"/>
                <a:gd name="T102" fmla="*/ 195 w 948"/>
                <a:gd name="T103" fmla="*/ 213 h 1069"/>
                <a:gd name="T104" fmla="*/ 235 w 948"/>
                <a:gd name="T105" fmla="*/ 200 h 1069"/>
                <a:gd name="T106" fmla="*/ 276 w 948"/>
                <a:gd name="T107" fmla="*/ 192 h 1069"/>
                <a:gd name="T108" fmla="*/ 319 w 948"/>
                <a:gd name="T109" fmla="*/ 189 h 1069"/>
                <a:gd name="T110" fmla="*/ 816 w 948"/>
                <a:gd name="T111" fmla="*/ 189 h 1069"/>
                <a:gd name="T112" fmla="*/ 635 w 948"/>
                <a:gd name="T113" fmla="*/ 57 h 1069"/>
                <a:gd name="T114" fmla="*/ 625 w 948"/>
                <a:gd name="T115" fmla="*/ 48 h 1069"/>
                <a:gd name="T116" fmla="*/ 621 w 948"/>
                <a:gd name="T117" fmla="*/ 37 h 1069"/>
                <a:gd name="T118" fmla="*/ 621 w 948"/>
                <a:gd name="T119" fmla="*/ 24 h 1069"/>
                <a:gd name="T120" fmla="*/ 626 w 948"/>
                <a:gd name="T121" fmla="*/ 13 h 1069"/>
                <a:gd name="T122" fmla="*/ 636 w 948"/>
                <a:gd name="T123" fmla="*/ 5 h 1069"/>
                <a:gd name="T124" fmla="*/ 648 w 948"/>
                <a:gd name="T125" fmla="*/ 0 h 10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948" h="1069">
                  <a:moveTo>
                    <a:pt x="648" y="0"/>
                  </a:moveTo>
                  <a:lnTo>
                    <a:pt x="660" y="1"/>
                  </a:lnTo>
                  <a:lnTo>
                    <a:pt x="672" y="6"/>
                  </a:lnTo>
                  <a:lnTo>
                    <a:pt x="935" y="195"/>
                  </a:lnTo>
                  <a:lnTo>
                    <a:pt x="942" y="201"/>
                  </a:lnTo>
                  <a:lnTo>
                    <a:pt x="946" y="209"/>
                  </a:lnTo>
                  <a:lnTo>
                    <a:pt x="948" y="219"/>
                  </a:lnTo>
                  <a:lnTo>
                    <a:pt x="947" y="229"/>
                  </a:lnTo>
                  <a:lnTo>
                    <a:pt x="943" y="237"/>
                  </a:lnTo>
                  <a:lnTo>
                    <a:pt x="937" y="245"/>
                  </a:lnTo>
                  <a:lnTo>
                    <a:pt x="697" y="446"/>
                  </a:lnTo>
                  <a:lnTo>
                    <a:pt x="688" y="453"/>
                  </a:lnTo>
                  <a:lnTo>
                    <a:pt x="677" y="455"/>
                  </a:lnTo>
                  <a:lnTo>
                    <a:pt x="668" y="453"/>
                  </a:lnTo>
                  <a:lnTo>
                    <a:pt x="659" y="449"/>
                  </a:lnTo>
                  <a:lnTo>
                    <a:pt x="652" y="442"/>
                  </a:lnTo>
                  <a:lnTo>
                    <a:pt x="646" y="432"/>
                  </a:lnTo>
                  <a:lnTo>
                    <a:pt x="645" y="420"/>
                  </a:lnTo>
                  <a:lnTo>
                    <a:pt x="648" y="407"/>
                  </a:lnTo>
                  <a:lnTo>
                    <a:pt x="656" y="398"/>
                  </a:lnTo>
                  <a:lnTo>
                    <a:pt x="829" y="252"/>
                  </a:lnTo>
                  <a:lnTo>
                    <a:pt x="319" y="252"/>
                  </a:lnTo>
                  <a:lnTo>
                    <a:pt x="281" y="255"/>
                  </a:lnTo>
                  <a:lnTo>
                    <a:pt x="245" y="263"/>
                  </a:lnTo>
                  <a:lnTo>
                    <a:pt x="212" y="276"/>
                  </a:lnTo>
                  <a:lnTo>
                    <a:pt x="181" y="293"/>
                  </a:lnTo>
                  <a:lnTo>
                    <a:pt x="152" y="315"/>
                  </a:lnTo>
                  <a:lnTo>
                    <a:pt x="127" y="340"/>
                  </a:lnTo>
                  <a:lnTo>
                    <a:pt x="106" y="368"/>
                  </a:lnTo>
                  <a:lnTo>
                    <a:pt x="88" y="400"/>
                  </a:lnTo>
                  <a:lnTo>
                    <a:pt x="75" y="434"/>
                  </a:lnTo>
                  <a:lnTo>
                    <a:pt x="67" y="470"/>
                  </a:lnTo>
                  <a:lnTo>
                    <a:pt x="65" y="507"/>
                  </a:lnTo>
                  <a:lnTo>
                    <a:pt x="65" y="1037"/>
                  </a:lnTo>
                  <a:lnTo>
                    <a:pt x="62" y="1049"/>
                  </a:lnTo>
                  <a:lnTo>
                    <a:pt x="55" y="1060"/>
                  </a:lnTo>
                  <a:lnTo>
                    <a:pt x="45" y="1067"/>
                  </a:lnTo>
                  <a:lnTo>
                    <a:pt x="33" y="1069"/>
                  </a:lnTo>
                  <a:lnTo>
                    <a:pt x="19" y="1067"/>
                  </a:lnTo>
                  <a:lnTo>
                    <a:pt x="10" y="1060"/>
                  </a:lnTo>
                  <a:lnTo>
                    <a:pt x="3" y="1049"/>
                  </a:lnTo>
                  <a:lnTo>
                    <a:pt x="0" y="1037"/>
                  </a:lnTo>
                  <a:lnTo>
                    <a:pt x="0" y="507"/>
                  </a:lnTo>
                  <a:lnTo>
                    <a:pt x="3" y="464"/>
                  </a:lnTo>
                  <a:lnTo>
                    <a:pt x="12" y="423"/>
                  </a:lnTo>
                  <a:lnTo>
                    <a:pt x="26" y="384"/>
                  </a:lnTo>
                  <a:lnTo>
                    <a:pt x="44" y="347"/>
                  </a:lnTo>
                  <a:lnTo>
                    <a:pt x="67" y="313"/>
                  </a:lnTo>
                  <a:lnTo>
                    <a:pt x="94" y="282"/>
                  </a:lnTo>
                  <a:lnTo>
                    <a:pt x="124" y="254"/>
                  </a:lnTo>
                  <a:lnTo>
                    <a:pt x="158" y="232"/>
                  </a:lnTo>
                  <a:lnTo>
                    <a:pt x="195" y="213"/>
                  </a:lnTo>
                  <a:lnTo>
                    <a:pt x="235" y="200"/>
                  </a:lnTo>
                  <a:lnTo>
                    <a:pt x="276" y="192"/>
                  </a:lnTo>
                  <a:lnTo>
                    <a:pt x="319" y="189"/>
                  </a:lnTo>
                  <a:lnTo>
                    <a:pt x="816" y="189"/>
                  </a:lnTo>
                  <a:lnTo>
                    <a:pt x="635" y="57"/>
                  </a:lnTo>
                  <a:lnTo>
                    <a:pt x="625" y="48"/>
                  </a:lnTo>
                  <a:lnTo>
                    <a:pt x="621" y="37"/>
                  </a:lnTo>
                  <a:lnTo>
                    <a:pt x="621" y="24"/>
                  </a:lnTo>
                  <a:lnTo>
                    <a:pt x="626" y="13"/>
                  </a:lnTo>
                  <a:lnTo>
                    <a:pt x="636" y="5"/>
                  </a:lnTo>
                  <a:lnTo>
                    <a:pt x="64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482"/>
            <p:cNvSpPr>
              <a:spLocks/>
            </p:cNvSpPr>
            <p:nvPr/>
          </p:nvSpPr>
          <p:spPr bwMode="auto">
            <a:xfrm>
              <a:off x="5365750" y="4989513"/>
              <a:ext cx="339725" cy="301625"/>
            </a:xfrm>
            <a:custGeom>
              <a:avLst/>
              <a:gdLst>
                <a:gd name="T0" fmla="*/ 849 w 1068"/>
                <a:gd name="T1" fmla="*/ 0 h 948"/>
                <a:gd name="T2" fmla="*/ 867 w 1068"/>
                <a:gd name="T3" fmla="*/ 7 h 948"/>
                <a:gd name="T4" fmla="*/ 1063 w 1068"/>
                <a:gd name="T5" fmla="*/ 278 h 948"/>
                <a:gd name="T6" fmla="*/ 1068 w 1068"/>
                <a:gd name="T7" fmla="*/ 301 h 948"/>
                <a:gd name="T8" fmla="*/ 1055 w 1068"/>
                <a:gd name="T9" fmla="*/ 322 h 948"/>
                <a:gd name="T10" fmla="*/ 1032 w 1068"/>
                <a:gd name="T11" fmla="*/ 327 h 948"/>
                <a:gd name="T12" fmla="*/ 1011 w 1068"/>
                <a:gd name="T13" fmla="*/ 315 h 948"/>
                <a:gd name="T14" fmla="*/ 880 w 1068"/>
                <a:gd name="T15" fmla="*/ 629 h 948"/>
                <a:gd name="T16" fmla="*/ 868 w 1068"/>
                <a:gd name="T17" fmla="*/ 714 h 948"/>
                <a:gd name="T18" fmla="*/ 837 w 1068"/>
                <a:gd name="T19" fmla="*/ 790 h 948"/>
                <a:gd name="T20" fmla="*/ 786 w 1068"/>
                <a:gd name="T21" fmla="*/ 855 h 948"/>
                <a:gd name="T22" fmla="*/ 722 w 1068"/>
                <a:gd name="T23" fmla="*/ 905 h 948"/>
                <a:gd name="T24" fmla="*/ 646 w 1068"/>
                <a:gd name="T25" fmla="*/ 937 h 948"/>
                <a:gd name="T26" fmla="*/ 560 w 1068"/>
                <a:gd name="T27" fmla="*/ 948 h 948"/>
                <a:gd name="T28" fmla="*/ 19 w 1068"/>
                <a:gd name="T29" fmla="*/ 946 h 948"/>
                <a:gd name="T30" fmla="*/ 2 w 1068"/>
                <a:gd name="T31" fmla="*/ 929 h 948"/>
                <a:gd name="T32" fmla="*/ 2 w 1068"/>
                <a:gd name="T33" fmla="*/ 904 h 948"/>
                <a:gd name="T34" fmla="*/ 19 w 1068"/>
                <a:gd name="T35" fmla="*/ 887 h 948"/>
                <a:gd name="T36" fmla="*/ 560 w 1068"/>
                <a:gd name="T37" fmla="*/ 885 h 948"/>
                <a:gd name="T38" fmla="*/ 634 w 1068"/>
                <a:gd name="T39" fmla="*/ 873 h 948"/>
                <a:gd name="T40" fmla="*/ 700 w 1068"/>
                <a:gd name="T41" fmla="*/ 844 h 948"/>
                <a:gd name="T42" fmla="*/ 753 w 1068"/>
                <a:gd name="T43" fmla="*/ 796 h 948"/>
                <a:gd name="T44" fmla="*/ 792 w 1068"/>
                <a:gd name="T45" fmla="*/ 737 h 948"/>
                <a:gd name="T46" fmla="*/ 813 w 1068"/>
                <a:gd name="T47" fmla="*/ 667 h 948"/>
                <a:gd name="T48" fmla="*/ 816 w 1068"/>
                <a:gd name="T49" fmla="*/ 119 h 948"/>
                <a:gd name="T50" fmla="*/ 660 w 1068"/>
                <a:gd name="T51" fmla="*/ 300 h 948"/>
                <a:gd name="T52" fmla="*/ 636 w 1068"/>
                <a:gd name="T53" fmla="*/ 302 h 948"/>
                <a:gd name="T54" fmla="*/ 619 w 1068"/>
                <a:gd name="T55" fmla="*/ 289 h 948"/>
                <a:gd name="T56" fmla="*/ 614 w 1068"/>
                <a:gd name="T57" fmla="*/ 271 h 948"/>
                <a:gd name="T58" fmla="*/ 622 w 1068"/>
                <a:gd name="T59" fmla="*/ 251 h 948"/>
                <a:gd name="T60" fmla="*/ 830 w 1068"/>
                <a:gd name="T61" fmla="*/ 5 h 948"/>
                <a:gd name="T62" fmla="*/ 849 w 1068"/>
                <a:gd name="T63" fmla="*/ 0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068" h="948">
                  <a:moveTo>
                    <a:pt x="849" y="0"/>
                  </a:moveTo>
                  <a:lnTo>
                    <a:pt x="849" y="0"/>
                  </a:lnTo>
                  <a:lnTo>
                    <a:pt x="859" y="2"/>
                  </a:lnTo>
                  <a:lnTo>
                    <a:pt x="867" y="7"/>
                  </a:lnTo>
                  <a:lnTo>
                    <a:pt x="874" y="14"/>
                  </a:lnTo>
                  <a:lnTo>
                    <a:pt x="1063" y="278"/>
                  </a:lnTo>
                  <a:lnTo>
                    <a:pt x="1068" y="289"/>
                  </a:lnTo>
                  <a:lnTo>
                    <a:pt x="1068" y="301"/>
                  </a:lnTo>
                  <a:lnTo>
                    <a:pt x="1064" y="313"/>
                  </a:lnTo>
                  <a:lnTo>
                    <a:pt x="1055" y="322"/>
                  </a:lnTo>
                  <a:lnTo>
                    <a:pt x="1044" y="327"/>
                  </a:lnTo>
                  <a:lnTo>
                    <a:pt x="1032" y="327"/>
                  </a:lnTo>
                  <a:lnTo>
                    <a:pt x="1020" y="323"/>
                  </a:lnTo>
                  <a:lnTo>
                    <a:pt x="1011" y="315"/>
                  </a:lnTo>
                  <a:lnTo>
                    <a:pt x="880" y="132"/>
                  </a:lnTo>
                  <a:lnTo>
                    <a:pt x="880" y="629"/>
                  </a:lnTo>
                  <a:lnTo>
                    <a:pt x="877" y="673"/>
                  </a:lnTo>
                  <a:lnTo>
                    <a:pt x="868" y="714"/>
                  </a:lnTo>
                  <a:lnTo>
                    <a:pt x="855" y="753"/>
                  </a:lnTo>
                  <a:lnTo>
                    <a:pt x="837" y="790"/>
                  </a:lnTo>
                  <a:lnTo>
                    <a:pt x="813" y="824"/>
                  </a:lnTo>
                  <a:lnTo>
                    <a:pt x="786" y="855"/>
                  </a:lnTo>
                  <a:lnTo>
                    <a:pt x="755" y="882"/>
                  </a:lnTo>
                  <a:lnTo>
                    <a:pt x="722" y="905"/>
                  </a:lnTo>
                  <a:lnTo>
                    <a:pt x="685" y="924"/>
                  </a:lnTo>
                  <a:lnTo>
                    <a:pt x="646" y="937"/>
                  </a:lnTo>
                  <a:lnTo>
                    <a:pt x="604" y="945"/>
                  </a:lnTo>
                  <a:lnTo>
                    <a:pt x="560" y="948"/>
                  </a:lnTo>
                  <a:lnTo>
                    <a:pt x="31" y="948"/>
                  </a:lnTo>
                  <a:lnTo>
                    <a:pt x="19" y="946"/>
                  </a:lnTo>
                  <a:lnTo>
                    <a:pt x="9" y="939"/>
                  </a:lnTo>
                  <a:lnTo>
                    <a:pt x="2" y="929"/>
                  </a:lnTo>
                  <a:lnTo>
                    <a:pt x="0" y="917"/>
                  </a:lnTo>
                  <a:lnTo>
                    <a:pt x="2" y="904"/>
                  </a:lnTo>
                  <a:lnTo>
                    <a:pt x="9" y="894"/>
                  </a:lnTo>
                  <a:lnTo>
                    <a:pt x="19" y="887"/>
                  </a:lnTo>
                  <a:lnTo>
                    <a:pt x="31" y="885"/>
                  </a:lnTo>
                  <a:lnTo>
                    <a:pt x="560" y="885"/>
                  </a:lnTo>
                  <a:lnTo>
                    <a:pt x="598" y="882"/>
                  </a:lnTo>
                  <a:lnTo>
                    <a:pt x="634" y="873"/>
                  </a:lnTo>
                  <a:lnTo>
                    <a:pt x="668" y="861"/>
                  </a:lnTo>
                  <a:lnTo>
                    <a:pt x="700" y="844"/>
                  </a:lnTo>
                  <a:lnTo>
                    <a:pt x="728" y="822"/>
                  </a:lnTo>
                  <a:lnTo>
                    <a:pt x="753" y="796"/>
                  </a:lnTo>
                  <a:lnTo>
                    <a:pt x="775" y="769"/>
                  </a:lnTo>
                  <a:lnTo>
                    <a:pt x="792" y="737"/>
                  </a:lnTo>
                  <a:lnTo>
                    <a:pt x="805" y="703"/>
                  </a:lnTo>
                  <a:lnTo>
                    <a:pt x="813" y="667"/>
                  </a:lnTo>
                  <a:lnTo>
                    <a:pt x="816" y="629"/>
                  </a:lnTo>
                  <a:lnTo>
                    <a:pt x="816" y="119"/>
                  </a:lnTo>
                  <a:lnTo>
                    <a:pt x="670" y="292"/>
                  </a:lnTo>
                  <a:lnTo>
                    <a:pt x="660" y="300"/>
                  </a:lnTo>
                  <a:lnTo>
                    <a:pt x="649" y="303"/>
                  </a:lnTo>
                  <a:lnTo>
                    <a:pt x="636" y="302"/>
                  </a:lnTo>
                  <a:lnTo>
                    <a:pt x="625" y="296"/>
                  </a:lnTo>
                  <a:lnTo>
                    <a:pt x="619" y="289"/>
                  </a:lnTo>
                  <a:lnTo>
                    <a:pt x="616" y="281"/>
                  </a:lnTo>
                  <a:lnTo>
                    <a:pt x="614" y="271"/>
                  </a:lnTo>
                  <a:lnTo>
                    <a:pt x="616" y="261"/>
                  </a:lnTo>
                  <a:lnTo>
                    <a:pt x="622" y="251"/>
                  </a:lnTo>
                  <a:lnTo>
                    <a:pt x="823" y="12"/>
                  </a:lnTo>
                  <a:lnTo>
                    <a:pt x="830" y="5"/>
                  </a:lnTo>
                  <a:lnTo>
                    <a:pt x="840" y="1"/>
                  </a:lnTo>
                  <a:lnTo>
                    <a:pt x="84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52821" y="1321003"/>
            <a:ext cx="9006568" cy="447296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fr-FR" sz="4100" b="1" dirty="0" smtClean="0">
                <a:solidFill>
                  <a:schemeClr val="accent1"/>
                </a:solidFill>
              </a:rPr>
              <a:t>MISE EN ŒUVRE ET </a:t>
            </a:r>
            <a:r>
              <a:rPr lang="fr-FR" sz="4100" b="1" dirty="0" smtClean="0">
                <a:solidFill>
                  <a:schemeClr val="accent1"/>
                </a:solidFill>
              </a:rPr>
              <a:t>ÉVOLUTION</a:t>
            </a:r>
            <a:endParaRPr lang="fr-FR" sz="4100" b="1" dirty="0" smtClean="0">
              <a:solidFill>
                <a:schemeClr val="accent1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fr-FR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dirty="0" smtClean="0"/>
              <a:t>Le CDG 30 est l’interlocuteur de la collectivité pour le calcul de l’allocation retour à l’emploi ou de l’indemnité de licenciement</a:t>
            </a:r>
            <a:endParaRPr lang="fr-FR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dirty="0" smtClean="0"/>
              <a:t>Le CDG 84 procède aux différents calculs et transmet les éléments au CDG 30</a:t>
            </a:r>
            <a:endParaRPr lang="fr-FR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dirty="0" smtClean="0"/>
              <a:t>Évolution </a:t>
            </a:r>
            <a:r>
              <a:rPr lang="fr-FR" dirty="0" smtClean="0"/>
              <a:t>des demandes depuis 2018</a:t>
            </a:r>
            <a:endParaRPr lang="fr-FR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dirty="0" smtClean="0"/>
              <a:t>Un nouvel arsenal législatif qui justifie cette évolution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224443" y="6453226"/>
            <a:ext cx="25021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Pôle services supports – Julien Bono</a:t>
            </a:r>
            <a:endParaRPr lang="fr-FR" sz="11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38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1512916" y="2152997"/>
            <a:ext cx="7888779" cy="1986742"/>
          </a:xfrm>
          <a:ln>
            <a:solidFill>
              <a:schemeClr val="bg1"/>
            </a:solidFill>
          </a:ln>
        </p:spPr>
        <p:txBody>
          <a:bodyPr/>
          <a:lstStyle/>
          <a:p>
            <a:pPr algn="ctr"/>
            <a:r>
              <a:rPr lang="fr-FR" sz="3600" b="1" dirty="0" smtClean="0"/>
              <a:t/>
            </a:r>
            <a:br>
              <a:rPr lang="fr-FR" sz="3600" b="1" dirty="0" smtClean="0"/>
            </a:br>
            <a:r>
              <a:rPr lang="fr-FR" sz="3600" b="1" dirty="0"/>
              <a:t/>
            </a:r>
            <a:br>
              <a:rPr lang="fr-FR" sz="3600" b="1" dirty="0"/>
            </a:br>
            <a:r>
              <a:rPr lang="fr-FR" sz="4800" b="1" dirty="0" smtClean="0"/>
              <a:t>PRÉSENTATION DU CDG 30</a:t>
            </a:r>
            <a:endParaRPr lang="fr-FR" sz="4800" b="1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3114" y="5147732"/>
            <a:ext cx="4667213" cy="2103511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3" y="84946"/>
            <a:ext cx="3205422" cy="961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1508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44"/>
          <p:cNvGrpSpPr/>
          <p:nvPr/>
        </p:nvGrpSpPr>
        <p:grpSpPr>
          <a:xfrm>
            <a:off x="2542770" y="195205"/>
            <a:ext cx="5132648" cy="6090492"/>
            <a:chOff x="5600700" y="2874963"/>
            <a:chExt cx="987426" cy="1098549"/>
          </a:xfrm>
          <a:solidFill>
            <a:schemeClr val="accent1">
              <a:lumMod val="75000"/>
              <a:alpha val="10000"/>
            </a:schemeClr>
          </a:solidFill>
        </p:grpSpPr>
        <p:sp>
          <p:nvSpPr>
            <p:cNvPr id="5" name="Freeform 134"/>
            <p:cNvSpPr>
              <a:spLocks noEditPoints="1"/>
            </p:cNvSpPr>
            <p:nvPr/>
          </p:nvSpPr>
          <p:spPr bwMode="auto">
            <a:xfrm>
              <a:off x="5600700" y="3008312"/>
              <a:ext cx="890589" cy="965200"/>
            </a:xfrm>
            <a:custGeom>
              <a:avLst/>
              <a:gdLst>
                <a:gd name="T0" fmla="*/ 2726 w 2807"/>
                <a:gd name="T1" fmla="*/ 606 h 3042"/>
                <a:gd name="T2" fmla="*/ 2167 w 2807"/>
                <a:gd name="T3" fmla="*/ 554 h 3042"/>
                <a:gd name="T4" fmla="*/ 1823 w 2807"/>
                <a:gd name="T5" fmla="*/ 670 h 3042"/>
                <a:gd name="T6" fmla="*/ 1935 w 2807"/>
                <a:gd name="T7" fmla="*/ 1005 h 3042"/>
                <a:gd name="T8" fmla="*/ 2285 w 2807"/>
                <a:gd name="T9" fmla="*/ 904 h 3042"/>
                <a:gd name="T10" fmla="*/ 2281 w 2807"/>
                <a:gd name="T11" fmla="*/ 890 h 3042"/>
                <a:gd name="T12" fmla="*/ 2167 w 2807"/>
                <a:gd name="T13" fmla="*/ 554 h 3042"/>
                <a:gd name="T14" fmla="*/ 2189 w 2807"/>
                <a:gd name="T15" fmla="*/ 134 h 3042"/>
                <a:gd name="T16" fmla="*/ 2401 w 2807"/>
                <a:gd name="T17" fmla="*/ 0 h 3042"/>
                <a:gd name="T18" fmla="*/ 2448 w 2807"/>
                <a:gd name="T19" fmla="*/ 557 h 3042"/>
                <a:gd name="T20" fmla="*/ 2559 w 2807"/>
                <a:gd name="T21" fmla="*/ 733 h 3042"/>
                <a:gd name="T22" fmla="*/ 2669 w 2807"/>
                <a:gd name="T23" fmla="*/ 1047 h 3042"/>
                <a:gd name="T24" fmla="*/ 2692 w 2807"/>
                <a:gd name="T25" fmla="*/ 1387 h 3042"/>
                <a:gd name="T26" fmla="*/ 2669 w 2807"/>
                <a:gd name="T27" fmla="*/ 1552 h 3042"/>
                <a:gd name="T28" fmla="*/ 2582 w 2807"/>
                <a:gd name="T29" fmla="*/ 1773 h 3042"/>
                <a:gd name="T30" fmla="*/ 2469 w 2807"/>
                <a:gd name="T31" fmla="*/ 1999 h 3042"/>
                <a:gd name="T32" fmla="*/ 2365 w 2807"/>
                <a:gd name="T33" fmla="*/ 2230 h 3042"/>
                <a:gd name="T34" fmla="*/ 2302 w 2807"/>
                <a:gd name="T35" fmla="*/ 2461 h 3042"/>
                <a:gd name="T36" fmla="*/ 2314 w 2807"/>
                <a:gd name="T37" fmla="*/ 2688 h 3042"/>
                <a:gd name="T38" fmla="*/ 2368 w 2807"/>
                <a:gd name="T39" fmla="*/ 2843 h 3042"/>
                <a:gd name="T40" fmla="*/ 2327 w 2807"/>
                <a:gd name="T41" fmla="*/ 2903 h 3042"/>
                <a:gd name="T42" fmla="*/ 2071 w 2807"/>
                <a:gd name="T43" fmla="*/ 2949 h 3042"/>
                <a:gd name="T44" fmla="*/ 1245 w 2807"/>
                <a:gd name="T45" fmla="*/ 3042 h 3042"/>
                <a:gd name="T46" fmla="*/ 1184 w 2807"/>
                <a:gd name="T47" fmla="*/ 3031 h 3042"/>
                <a:gd name="T48" fmla="*/ 1130 w 2807"/>
                <a:gd name="T49" fmla="*/ 3009 h 3042"/>
                <a:gd name="T50" fmla="*/ 1078 w 2807"/>
                <a:gd name="T51" fmla="*/ 2910 h 3042"/>
                <a:gd name="T52" fmla="*/ 979 w 2807"/>
                <a:gd name="T53" fmla="*/ 2817 h 3042"/>
                <a:gd name="T54" fmla="*/ 849 w 2807"/>
                <a:gd name="T55" fmla="*/ 2777 h 3042"/>
                <a:gd name="T56" fmla="*/ 704 w 2807"/>
                <a:gd name="T57" fmla="*/ 2775 h 3042"/>
                <a:gd name="T58" fmla="*/ 597 w 2807"/>
                <a:gd name="T59" fmla="*/ 2786 h 3042"/>
                <a:gd name="T60" fmla="*/ 465 w 2807"/>
                <a:gd name="T61" fmla="*/ 2753 h 3042"/>
                <a:gd name="T62" fmla="*/ 373 w 2807"/>
                <a:gd name="T63" fmla="*/ 2662 h 3042"/>
                <a:gd name="T64" fmla="*/ 349 w 2807"/>
                <a:gd name="T65" fmla="*/ 2561 h 3042"/>
                <a:gd name="T66" fmla="*/ 352 w 2807"/>
                <a:gd name="T67" fmla="*/ 2500 h 3042"/>
                <a:gd name="T68" fmla="*/ 325 w 2807"/>
                <a:gd name="T69" fmla="*/ 2468 h 3042"/>
                <a:gd name="T70" fmla="*/ 243 w 2807"/>
                <a:gd name="T71" fmla="*/ 2377 h 3042"/>
                <a:gd name="T72" fmla="*/ 240 w 2807"/>
                <a:gd name="T73" fmla="*/ 2263 h 3042"/>
                <a:gd name="T74" fmla="*/ 228 w 2807"/>
                <a:gd name="T75" fmla="*/ 2124 h 3042"/>
                <a:gd name="T76" fmla="*/ 103 w 2807"/>
                <a:gd name="T77" fmla="*/ 2039 h 3042"/>
                <a:gd name="T78" fmla="*/ 25 w 2807"/>
                <a:gd name="T79" fmla="*/ 1967 h 3042"/>
                <a:gd name="T80" fmla="*/ 2 w 2807"/>
                <a:gd name="T81" fmla="*/ 1839 h 3042"/>
                <a:gd name="T82" fmla="*/ 45 w 2807"/>
                <a:gd name="T83" fmla="*/ 1761 h 3042"/>
                <a:gd name="T84" fmla="*/ 103 w 2807"/>
                <a:gd name="T85" fmla="*/ 1710 h 3042"/>
                <a:gd name="T86" fmla="*/ 215 w 2807"/>
                <a:gd name="T87" fmla="*/ 1546 h 3042"/>
                <a:gd name="T88" fmla="*/ 239 w 2807"/>
                <a:gd name="T89" fmla="*/ 1348 h 3042"/>
                <a:gd name="T90" fmla="*/ 228 w 2807"/>
                <a:gd name="T91" fmla="*/ 1265 h 3042"/>
                <a:gd name="T92" fmla="*/ 233 w 2807"/>
                <a:gd name="T93" fmla="*/ 1028 h 3042"/>
                <a:gd name="T94" fmla="*/ 309 w 2807"/>
                <a:gd name="T95" fmla="*/ 756 h 3042"/>
                <a:gd name="T96" fmla="*/ 455 w 2807"/>
                <a:gd name="T97" fmla="*/ 529 h 3042"/>
                <a:gd name="T98" fmla="*/ 657 w 2807"/>
                <a:gd name="T99" fmla="*/ 348 h 3042"/>
                <a:gd name="T100" fmla="*/ 900 w 2807"/>
                <a:gd name="T101" fmla="*/ 214 h 3042"/>
                <a:gd name="T102" fmla="*/ 1173 w 2807"/>
                <a:gd name="T103" fmla="*/ 127 h 3042"/>
                <a:gd name="T104" fmla="*/ 1461 w 2807"/>
                <a:gd name="T105" fmla="*/ 89 h 3042"/>
                <a:gd name="T106" fmla="*/ 1611 w 2807"/>
                <a:gd name="T107" fmla="*/ 88 h 3042"/>
                <a:gd name="T108" fmla="*/ 1841 w 2807"/>
                <a:gd name="T109" fmla="*/ 130 h 3042"/>
                <a:gd name="T110" fmla="*/ 2111 w 2807"/>
                <a:gd name="T111" fmla="*/ 250 h 30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807" h="3042">
                  <a:moveTo>
                    <a:pt x="2669" y="434"/>
                  </a:moveTo>
                  <a:lnTo>
                    <a:pt x="2496" y="492"/>
                  </a:lnTo>
                  <a:lnTo>
                    <a:pt x="2554" y="663"/>
                  </a:lnTo>
                  <a:lnTo>
                    <a:pt x="2726" y="606"/>
                  </a:lnTo>
                  <a:lnTo>
                    <a:pt x="2669" y="434"/>
                  </a:lnTo>
                  <a:close/>
                  <a:moveTo>
                    <a:pt x="2282" y="324"/>
                  </a:moveTo>
                  <a:lnTo>
                    <a:pt x="2110" y="381"/>
                  </a:lnTo>
                  <a:lnTo>
                    <a:pt x="2167" y="554"/>
                  </a:lnTo>
                  <a:lnTo>
                    <a:pt x="1995" y="611"/>
                  </a:lnTo>
                  <a:lnTo>
                    <a:pt x="2050" y="775"/>
                  </a:lnTo>
                  <a:lnTo>
                    <a:pt x="1877" y="833"/>
                  </a:lnTo>
                  <a:lnTo>
                    <a:pt x="1823" y="670"/>
                  </a:lnTo>
                  <a:lnTo>
                    <a:pt x="1650" y="727"/>
                  </a:lnTo>
                  <a:lnTo>
                    <a:pt x="1708" y="898"/>
                  </a:lnTo>
                  <a:lnTo>
                    <a:pt x="1881" y="841"/>
                  </a:lnTo>
                  <a:lnTo>
                    <a:pt x="1935" y="1005"/>
                  </a:lnTo>
                  <a:lnTo>
                    <a:pt x="2108" y="947"/>
                  </a:lnTo>
                  <a:lnTo>
                    <a:pt x="2165" y="1120"/>
                  </a:lnTo>
                  <a:lnTo>
                    <a:pt x="2338" y="1062"/>
                  </a:lnTo>
                  <a:lnTo>
                    <a:pt x="2285" y="904"/>
                  </a:lnTo>
                  <a:lnTo>
                    <a:pt x="2458" y="845"/>
                  </a:lnTo>
                  <a:lnTo>
                    <a:pt x="2400" y="674"/>
                  </a:lnTo>
                  <a:lnTo>
                    <a:pt x="2227" y="731"/>
                  </a:lnTo>
                  <a:lnTo>
                    <a:pt x="2281" y="890"/>
                  </a:lnTo>
                  <a:lnTo>
                    <a:pt x="2108" y="947"/>
                  </a:lnTo>
                  <a:lnTo>
                    <a:pt x="2052" y="783"/>
                  </a:lnTo>
                  <a:lnTo>
                    <a:pt x="2225" y="726"/>
                  </a:lnTo>
                  <a:lnTo>
                    <a:pt x="2167" y="554"/>
                  </a:lnTo>
                  <a:lnTo>
                    <a:pt x="2340" y="496"/>
                  </a:lnTo>
                  <a:lnTo>
                    <a:pt x="2282" y="324"/>
                  </a:lnTo>
                  <a:close/>
                  <a:moveTo>
                    <a:pt x="2362" y="75"/>
                  </a:moveTo>
                  <a:lnTo>
                    <a:pt x="2189" y="134"/>
                  </a:lnTo>
                  <a:lnTo>
                    <a:pt x="2246" y="305"/>
                  </a:lnTo>
                  <a:lnTo>
                    <a:pt x="2419" y="247"/>
                  </a:lnTo>
                  <a:lnTo>
                    <a:pt x="2362" y="75"/>
                  </a:lnTo>
                  <a:close/>
                  <a:moveTo>
                    <a:pt x="2401" y="0"/>
                  </a:moveTo>
                  <a:lnTo>
                    <a:pt x="2500" y="292"/>
                  </a:lnTo>
                  <a:lnTo>
                    <a:pt x="2353" y="341"/>
                  </a:lnTo>
                  <a:lnTo>
                    <a:pt x="2409" y="506"/>
                  </a:lnTo>
                  <a:lnTo>
                    <a:pt x="2448" y="557"/>
                  </a:lnTo>
                  <a:lnTo>
                    <a:pt x="2415" y="456"/>
                  </a:lnTo>
                  <a:lnTo>
                    <a:pt x="2708" y="358"/>
                  </a:lnTo>
                  <a:lnTo>
                    <a:pt x="2807" y="651"/>
                  </a:lnTo>
                  <a:lnTo>
                    <a:pt x="2559" y="733"/>
                  </a:lnTo>
                  <a:lnTo>
                    <a:pt x="2594" y="809"/>
                  </a:lnTo>
                  <a:lnTo>
                    <a:pt x="2624" y="887"/>
                  </a:lnTo>
                  <a:lnTo>
                    <a:pt x="2650" y="965"/>
                  </a:lnTo>
                  <a:lnTo>
                    <a:pt x="2669" y="1047"/>
                  </a:lnTo>
                  <a:lnTo>
                    <a:pt x="2684" y="1130"/>
                  </a:lnTo>
                  <a:lnTo>
                    <a:pt x="2692" y="1214"/>
                  </a:lnTo>
                  <a:lnTo>
                    <a:pt x="2695" y="1300"/>
                  </a:lnTo>
                  <a:lnTo>
                    <a:pt x="2692" y="1387"/>
                  </a:lnTo>
                  <a:lnTo>
                    <a:pt x="2684" y="1474"/>
                  </a:lnTo>
                  <a:lnTo>
                    <a:pt x="2684" y="1485"/>
                  </a:lnTo>
                  <a:lnTo>
                    <a:pt x="2683" y="1498"/>
                  </a:lnTo>
                  <a:lnTo>
                    <a:pt x="2669" y="1552"/>
                  </a:lnTo>
                  <a:lnTo>
                    <a:pt x="2652" y="1607"/>
                  </a:lnTo>
                  <a:lnTo>
                    <a:pt x="2631" y="1661"/>
                  </a:lnTo>
                  <a:lnTo>
                    <a:pt x="2608" y="1716"/>
                  </a:lnTo>
                  <a:lnTo>
                    <a:pt x="2582" y="1773"/>
                  </a:lnTo>
                  <a:lnTo>
                    <a:pt x="2556" y="1829"/>
                  </a:lnTo>
                  <a:lnTo>
                    <a:pt x="2527" y="1885"/>
                  </a:lnTo>
                  <a:lnTo>
                    <a:pt x="2498" y="1943"/>
                  </a:lnTo>
                  <a:lnTo>
                    <a:pt x="2469" y="1999"/>
                  </a:lnTo>
                  <a:lnTo>
                    <a:pt x="2442" y="2057"/>
                  </a:lnTo>
                  <a:lnTo>
                    <a:pt x="2414" y="2114"/>
                  </a:lnTo>
                  <a:lnTo>
                    <a:pt x="2388" y="2173"/>
                  </a:lnTo>
                  <a:lnTo>
                    <a:pt x="2365" y="2230"/>
                  </a:lnTo>
                  <a:lnTo>
                    <a:pt x="2343" y="2287"/>
                  </a:lnTo>
                  <a:lnTo>
                    <a:pt x="2325" y="2345"/>
                  </a:lnTo>
                  <a:lnTo>
                    <a:pt x="2311" y="2403"/>
                  </a:lnTo>
                  <a:lnTo>
                    <a:pt x="2302" y="2461"/>
                  </a:lnTo>
                  <a:lnTo>
                    <a:pt x="2295" y="2518"/>
                  </a:lnTo>
                  <a:lnTo>
                    <a:pt x="2295" y="2575"/>
                  </a:lnTo>
                  <a:lnTo>
                    <a:pt x="2302" y="2632"/>
                  </a:lnTo>
                  <a:lnTo>
                    <a:pt x="2314" y="2688"/>
                  </a:lnTo>
                  <a:lnTo>
                    <a:pt x="2332" y="2745"/>
                  </a:lnTo>
                  <a:lnTo>
                    <a:pt x="2358" y="2801"/>
                  </a:lnTo>
                  <a:lnTo>
                    <a:pt x="2366" y="2822"/>
                  </a:lnTo>
                  <a:lnTo>
                    <a:pt x="2368" y="2843"/>
                  </a:lnTo>
                  <a:lnTo>
                    <a:pt x="2364" y="2861"/>
                  </a:lnTo>
                  <a:lnTo>
                    <a:pt x="2355" y="2878"/>
                  </a:lnTo>
                  <a:lnTo>
                    <a:pt x="2342" y="2892"/>
                  </a:lnTo>
                  <a:lnTo>
                    <a:pt x="2327" y="2903"/>
                  </a:lnTo>
                  <a:lnTo>
                    <a:pt x="2309" y="2911"/>
                  </a:lnTo>
                  <a:lnTo>
                    <a:pt x="2295" y="2917"/>
                  </a:lnTo>
                  <a:lnTo>
                    <a:pt x="2278" y="2921"/>
                  </a:lnTo>
                  <a:lnTo>
                    <a:pt x="2071" y="2949"/>
                  </a:lnTo>
                  <a:lnTo>
                    <a:pt x="1866" y="2977"/>
                  </a:lnTo>
                  <a:lnTo>
                    <a:pt x="1660" y="3002"/>
                  </a:lnTo>
                  <a:lnTo>
                    <a:pt x="1453" y="3025"/>
                  </a:lnTo>
                  <a:lnTo>
                    <a:pt x="1245" y="3042"/>
                  </a:lnTo>
                  <a:lnTo>
                    <a:pt x="1228" y="3042"/>
                  </a:lnTo>
                  <a:lnTo>
                    <a:pt x="1212" y="3037"/>
                  </a:lnTo>
                  <a:lnTo>
                    <a:pt x="1199" y="3030"/>
                  </a:lnTo>
                  <a:lnTo>
                    <a:pt x="1184" y="3031"/>
                  </a:lnTo>
                  <a:lnTo>
                    <a:pt x="1169" y="3030"/>
                  </a:lnTo>
                  <a:lnTo>
                    <a:pt x="1155" y="3026"/>
                  </a:lnTo>
                  <a:lnTo>
                    <a:pt x="1141" y="3018"/>
                  </a:lnTo>
                  <a:lnTo>
                    <a:pt x="1130" y="3009"/>
                  </a:lnTo>
                  <a:lnTo>
                    <a:pt x="1120" y="2996"/>
                  </a:lnTo>
                  <a:lnTo>
                    <a:pt x="1113" y="2979"/>
                  </a:lnTo>
                  <a:lnTo>
                    <a:pt x="1097" y="2943"/>
                  </a:lnTo>
                  <a:lnTo>
                    <a:pt x="1078" y="2910"/>
                  </a:lnTo>
                  <a:lnTo>
                    <a:pt x="1057" y="2881"/>
                  </a:lnTo>
                  <a:lnTo>
                    <a:pt x="1034" y="2857"/>
                  </a:lnTo>
                  <a:lnTo>
                    <a:pt x="1007" y="2835"/>
                  </a:lnTo>
                  <a:lnTo>
                    <a:pt x="979" y="2817"/>
                  </a:lnTo>
                  <a:lnTo>
                    <a:pt x="948" y="2802"/>
                  </a:lnTo>
                  <a:lnTo>
                    <a:pt x="916" y="2792"/>
                  </a:lnTo>
                  <a:lnTo>
                    <a:pt x="883" y="2783"/>
                  </a:lnTo>
                  <a:lnTo>
                    <a:pt x="849" y="2777"/>
                  </a:lnTo>
                  <a:lnTo>
                    <a:pt x="814" y="2774"/>
                  </a:lnTo>
                  <a:lnTo>
                    <a:pt x="778" y="2771"/>
                  </a:lnTo>
                  <a:lnTo>
                    <a:pt x="741" y="2772"/>
                  </a:lnTo>
                  <a:lnTo>
                    <a:pt x="704" y="2775"/>
                  </a:lnTo>
                  <a:lnTo>
                    <a:pt x="668" y="2779"/>
                  </a:lnTo>
                  <a:lnTo>
                    <a:pt x="631" y="2784"/>
                  </a:lnTo>
                  <a:lnTo>
                    <a:pt x="614" y="2785"/>
                  </a:lnTo>
                  <a:lnTo>
                    <a:pt x="597" y="2786"/>
                  </a:lnTo>
                  <a:lnTo>
                    <a:pt x="562" y="2784"/>
                  </a:lnTo>
                  <a:lnTo>
                    <a:pt x="528" y="2778"/>
                  </a:lnTo>
                  <a:lnTo>
                    <a:pt x="496" y="2767"/>
                  </a:lnTo>
                  <a:lnTo>
                    <a:pt x="465" y="2753"/>
                  </a:lnTo>
                  <a:lnTo>
                    <a:pt x="438" y="2735"/>
                  </a:lnTo>
                  <a:lnTo>
                    <a:pt x="413" y="2715"/>
                  </a:lnTo>
                  <a:lnTo>
                    <a:pt x="391" y="2690"/>
                  </a:lnTo>
                  <a:lnTo>
                    <a:pt x="373" y="2662"/>
                  </a:lnTo>
                  <a:lnTo>
                    <a:pt x="361" y="2631"/>
                  </a:lnTo>
                  <a:lnTo>
                    <a:pt x="351" y="2596"/>
                  </a:lnTo>
                  <a:lnTo>
                    <a:pt x="350" y="2574"/>
                  </a:lnTo>
                  <a:lnTo>
                    <a:pt x="349" y="2561"/>
                  </a:lnTo>
                  <a:lnTo>
                    <a:pt x="351" y="2548"/>
                  </a:lnTo>
                  <a:lnTo>
                    <a:pt x="353" y="2532"/>
                  </a:lnTo>
                  <a:lnTo>
                    <a:pt x="353" y="2516"/>
                  </a:lnTo>
                  <a:lnTo>
                    <a:pt x="352" y="2500"/>
                  </a:lnTo>
                  <a:lnTo>
                    <a:pt x="348" y="2486"/>
                  </a:lnTo>
                  <a:lnTo>
                    <a:pt x="340" y="2475"/>
                  </a:lnTo>
                  <a:lnTo>
                    <a:pt x="333" y="2471"/>
                  </a:lnTo>
                  <a:lnTo>
                    <a:pt x="325" y="2468"/>
                  </a:lnTo>
                  <a:lnTo>
                    <a:pt x="298" y="2449"/>
                  </a:lnTo>
                  <a:lnTo>
                    <a:pt x="275" y="2427"/>
                  </a:lnTo>
                  <a:lnTo>
                    <a:pt x="257" y="2403"/>
                  </a:lnTo>
                  <a:lnTo>
                    <a:pt x="243" y="2377"/>
                  </a:lnTo>
                  <a:lnTo>
                    <a:pt x="235" y="2349"/>
                  </a:lnTo>
                  <a:lnTo>
                    <a:pt x="231" y="2322"/>
                  </a:lnTo>
                  <a:lnTo>
                    <a:pt x="234" y="2292"/>
                  </a:lnTo>
                  <a:lnTo>
                    <a:pt x="240" y="2263"/>
                  </a:lnTo>
                  <a:lnTo>
                    <a:pt x="252" y="2233"/>
                  </a:lnTo>
                  <a:lnTo>
                    <a:pt x="238" y="2198"/>
                  </a:lnTo>
                  <a:lnTo>
                    <a:pt x="230" y="2161"/>
                  </a:lnTo>
                  <a:lnTo>
                    <a:pt x="228" y="2124"/>
                  </a:lnTo>
                  <a:lnTo>
                    <a:pt x="233" y="2088"/>
                  </a:lnTo>
                  <a:lnTo>
                    <a:pt x="189" y="2075"/>
                  </a:lnTo>
                  <a:lnTo>
                    <a:pt x="146" y="2059"/>
                  </a:lnTo>
                  <a:lnTo>
                    <a:pt x="103" y="2039"/>
                  </a:lnTo>
                  <a:lnTo>
                    <a:pt x="85" y="2031"/>
                  </a:lnTo>
                  <a:lnTo>
                    <a:pt x="68" y="2020"/>
                  </a:lnTo>
                  <a:lnTo>
                    <a:pt x="44" y="1995"/>
                  </a:lnTo>
                  <a:lnTo>
                    <a:pt x="25" y="1967"/>
                  </a:lnTo>
                  <a:lnTo>
                    <a:pt x="11" y="1936"/>
                  </a:lnTo>
                  <a:lnTo>
                    <a:pt x="2" y="1905"/>
                  </a:lnTo>
                  <a:lnTo>
                    <a:pt x="0" y="1872"/>
                  </a:lnTo>
                  <a:lnTo>
                    <a:pt x="2" y="1839"/>
                  </a:lnTo>
                  <a:lnTo>
                    <a:pt x="12" y="1805"/>
                  </a:lnTo>
                  <a:lnTo>
                    <a:pt x="19" y="1786"/>
                  </a:lnTo>
                  <a:lnTo>
                    <a:pt x="31" y="1773"/>
                  </a:lnTo>
                  <a:lnTo>
                    <a:pt x="45" y="1761"/>
                  </a:lnTo>
                  <a:lnTo>
                    <a:pt x="49" y="1755"/>
                  </a:lnTo>
                  <a:lnTo>
                    <a:pt x="54" y="1749"/>
                  </a:lnTo>
                  <a:lnTo>
                    <a:pt x="61" y="1744"/>
                  </a:lnTo>
                  <a:lnTo>
                    <a:pt x="103" y="1710"/>
                  </a:lnTo>
                  <a:lnTo>
                    <a:pt x="140" y="1673"/>
                  </a:lnTo>
                  <a:lnTo>
                    <a:pt x="171" y="1632"/>
                  </a:lnTo>
                  <a:lnTo>
                    <a:pt x="196" y="1590"/>
                  </a:lnTo>
                  <a:lnTo>
                    <a:pt x="215" y="1546"/>
                  </a:lnTo>
                  <a:lnTo>
                    <a:pt x="230" y="1499"/>
                  </a:lnTo>
                  <a:lnTo>
                    <a:pt x="239" y="1450"/>
                  </a:lnTo>
                  <a:lnTo>
                    <a:pt x="241" y="1400"/>
                  </a:lnTo>
                  <a:lnTo>
                    <a:pt x="239" y="1348"/>
                  </a:lnTo>
                  <a:lnTo>
                    <a:pt x="230" y="1295"/>
                  </a:lnTo>
                  <a:lnTo>
                    <a:pt x="228" y="1282"/>
                  </a:lnTo>
                  <a:lnTo>
                    <a:pt x="229" y="1270"/>
                  </a:lnTo>
                  <a:lnTo>
                    <a:pt x="228" y="1265"/>
                  </a:lnTo>
                  <a:lnTo>
                    <a:pt x="227" y="1260"/>
                  </a:lnTo>
                  <a:lnTo>
                    <a:pt x="224" y="1180"/>
                  </a:lnTo>
                  <a:lnTo>
                    <a:pt x="225" y="1103"/>
                  </a:lnTo>
                  <a:lnTo>
                    <a:pt x="233" y="1028"/>
                  </a:lnTo>
                  <a:lnTo>
                    <a:pt x="244" y="956"/>
                  </a:lnTo>
                  <a:lnTo>
                    <a:pt x="261" y="887"/>
                  </a:lnTo>
                  <a:lnTo>
                    <a:pt x="284" y="820"/>
                  </a:lnTo>
                  <a:lnTo>
                    <a:pt x="309" y="756"/>
                  </a:lnTo>
                  <a:lnTo>
                    <a:pt x="340" y="695"/>
                  </a:lnTo>
                  <a:lnTo>
                    <a:pt x="375" y="637"/>
                  </a:lnTo>
                  <a:lnTo>
                    <a:pt x="414" y="582"/>
                  </a:lnTo>
                  <a:lnTo>
                    <a:pt x="455" y="529"/>
                  </a:lnTo>
                  <a:lnTo>
                    <a:pt x="501" y="480"/>
                  </a:lnTo>
                  <a:lnTo>
                    <a:pt x="550" y="434"/>
                  </a:lnTo>
                  <a:lnTo>
                    <a:pt x="603" y="390"/>
                  </a:lnTo>
                  <a:lnTo>
                    <a:pt x="657" y="348"/>
                  </a:lnTo>
                  <a:lnTo>
                    <a:pt x="715" y="311"/>
                  </a:lnTo>
                  <a:lnTo>
                    <a:pt x="774" y="276"/>
                  </a:lnTo>
                  <a:lnTo>
                    <a:pt x="836" y="243"/>
                  </a:lnTo>
                  <a:lnTo>
                    <a:pt x="900" y="214"/>
                  </a:lnTo>
                  <a:lnTo>
                    <a:pt x="966" y="188"/>
                  </a:lnTo>
                  <a:lnTo>
                    <a:pt x="1034" y="166"/>
                  </a:lnTo>
                  <a:lnTo>
                    <a:pt x="1103" y="144"/>
                  </a:lnTo>
                  <a:lnTo>
                    <a:pt x="1173" y="127"/>
                  </a:lnTo>
                  <a:lnTo>
                    <a:pt x="1244" y="113"/>
                  </a:lnTo>
                  <a:lnTo>
                    <a:pt x="1316" y="102"/>
                  </a:lnTo>
                  <a:lnTo>
                    <a:pt x="1389" y="94"/>
                  </a:lnTo>
                  <a:lnTo>
                    <a:pt x="1461" y="89"/>
                  </a:lnTo>
                  <a:lnTo>
                    <a:pt x="1534" y="87"/>
                  </a:lnTo>
                  <a:lnTo>
                    <a:pt x="1607" y="88"/>
                  </a:lnTo>
                  <a:lnTo>
                    <a:pt x="1607" y="88"/>
                  </a:lnTo>
                  <a:lnTo>
                    <a:pt x="1611" y="88"/>
                  </a:lnTo>
                  <a:lnTo>
                    <a:pt x="1615" y="88"/>
                  </a:lnTo>
                  <a:lnTo>
                    <a:pt x="1692" y="97"/>
                  </a:lnTo>
                  <a:lnTo>
                    <a:pt x="1767" y="111"/>
                  </a:lnTo>
                  <a:lnTo>
                    <a:pt x="1841" y="130"/>
                  </a:lnTo>
                  <a:lnTo>
                    <a:pt x="1913" y="154"/>
                  </a:lnTo>
                  <a:lnTo>
                    <a:pt x="1981" y="181"/>
                  </a:lnTo>
                  <a:lnTo>
                    <a:pt x="2047" y="213"/>
                  </a:lnTo>
                  <a:lnTo>
                    <a:pt x="2111" y="250"/>
                  </a:lnTo>
                  <a:lnTo>
                    <a:pt x="2172" y="289"/>
                  </a:lnTo>
                  <a:lnTo>
                    <a:pt x="2108" y="97"/>
                  </a:lnTo>
                  <a:lnTo>
                    <a:pt x="240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135"/>
            <p:cNvSpPr>
              <a:spLocks noEditPoints="1"/>
            </p:cNvSpPr>
            <p:nvPr/>
          </p:nvSpPr>
          <p:spPr bwMode="auto">
            <a:xfrm>
              <a:off x="6389688" y="3008313"/>
              <a:ext cx="125413" cy="123825"/>
            </a:xfrm>
            <a:custGeom>
              <a:avLst/>
              <a:gdLst>
                <a:gd name="T0" fmla="*/ 254 w 392"/>
                <a:gd name="T1" fmla="*/ 75 h 391"/>
                <a:gd name="T2" fmla="*/ 81 w 392"/>
                <a:gd name="T3" fmla="*/ 134 h 391"/>
                <a:gd name="T4" fmla="*/ 139 w 392"/>
                <a:gd name="T5" fmla="*/ 305 h 391"/>
                <a:gd name="T6" fmla="*/ 312 w 392"/>
                <a:gd name="T7" fmla="*/ 247 h 391"/>
                <a:gd name="T8" fmla="*/ 254 w 392"/>
                <a:gd name="T9" fmla="*/ 75 h 391"/>
                <a:gd name="T10" fmla="*/ 294 w 392"/>
                <a:gd name="T11" fmla="*/ 0 h 391"/>
                <a:gd name="T12" fmla="*/ 392 w 392"/>
                <a:gd name="T13" fmla="*/ 292 h 391"/>
                <a:gd name="T14" fmla="*/ 99 w 392"/>
                <a:gd name="T15" fmla="*/ 391 h 391"/>
                <a:gd name="T16" fmla="*/ 0 w 392"/>
                <a:gd name="T17" fmla="*/ 97 h 391"/>
                <a:gd name="T18" fmla="*/ 294 w 392"/>
                <a:gd name="T19" fmla="*/ 0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2" h="391">
                  <a:moveTo>
                    <a:pt x="254" y="75"/>
                  </a:moveTo>
                  <a:lnTo>
                    <a:pt x="81" y="134"/>
                  </a:lnTo>
                  <a:lnTo>
                    <a:pt x="139" y="305"/>
                  </a:lnTo>
                  <a:lnTo>
                    <a:pt x="312" y="247"/>
                  </a:lnTo>
                  <a:lnTo>
                    <a:pt x="254" y="75"/>
                  </a:lnTo>
                  <a:close/>
                  <a:moveTo>
                    <a:pt x="294" y="0"/>
                  </a:moveTo>
                  <a:lnTo>
                    <a:pt x="392" y="292"/>
                  </a:lnTo>
                  <a:lnTo>
                    <a:pt x="99" y="391"/>
                  </a:lnTo>
                  <a:lnTo>
                    <a:pt x="0" y="97"/>
                  </a:lnTo>
                  <a:lnTo>
                    <a:pt x="29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136"/>
            <p:cNvSpPr>
              <a:spLocks noEditPoints="1"/>
            </p:cNvSpPr>
            <p:nvPr/>
          </p:nvSpPr>
          <p:spPr bwMode="auto">
            <a:xfrm>
              <a:off x="6292850" y="2894013"/>
              <a:ext cx="123825" cy="123825"/>
            </a:xfrm>
            <a:custGeom>
              <a:avLst/>
              <a:gdLst>
                <a:gd name="T0" fmla="*/ 254 w 393"/>
                <a:gd name="T1" fmla="*/ 77 h 392"/>
                <a:gd name="T2" fmla="*/ 81 w 393"/>
                <a:gd name="T3" fmla="*/ 134 h 392"/>
                <a:gd name="T4" fmla="*/ 139 w 393"/>
                <a:gd name="T5" fmla="*/ 305 h 392"/>
                <a:gd name="T6" fmla="*/ 312 w 393"/>
                <a:gd name="T7" fmla="*/ 248 h 392"/>
                <a:gd name="T8" fmla="*/ 254 w 393"/>
                <a:gd name="T9" fmla="*/ 77 h 392"/>
                <a:gd name="T10" fmla="*/ 294 w 393"/>
                <a:gd name="T11" fmla="*/ 0 h 392"/>
                <a:gd name="T12" fmla="*/ 393 w 393"/>
                <a:gd name="T13" fmla="*/ 293 h 392"/>
                <a:gd name="T14" fmla="*/ 98 w 393"/>
                <a:gd name="T15" fmla="*/ 392 h 392"/>
                <a:gd name="T16" fmla="*/ 0 w 393"/>
                <a:gd name="T17" fmla="*/ 98 h 392"/>
                <a:gd name="T18" fmla="*/ 294 w 393"/>
                <a:gd name="T19" fmla="*/ 0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3" h="392">
                  <a:moveTo>
                    <a:pt x="254" y="77"/>
                  </a:moveTo>
                  <a:lnTo>
                    <a:pt x="81" y="134"/>
                  </a:lnTo>
                  <a:lnTo>
                    <a:pt x="139" y="305"/>
                  </a:lnTo>
                  <a:lnTo>
                    <a:pt x="312" y="248"/>
                  </a:lnTo>
                  <a:lnTo>
                    <a:pt x="254" y="77"/>
                  </a:lnTo>
                  <a:close/>
                  <a:moveTo>
                    <a:pt x="294" y="0"/>
                  </a:moveTo>
                  <a:lnTo>
                    <a:pt x="393" y="293"/>
                  </a:lnTo>
                  <a:lnTo>
                    <a:pt x="98" y="392"/>
                  </a:lnTo>
                  <a:lnTo>
                    <a:pt x="0" y="98"/>
                  </a:lnTo>
                  <a:lnTo>
                    <a:pt x="29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37"/>
            <p:cNvSpPr>
              <a:spLocks noEditPoints="1"/>
            </p:cNvSpPr>
            <p:nvPr/>
          </p:nvSpPr>
          <p:spPr bwMode="auto">
            <a:xfrm>
              <a:off x="6462713" y="2874963"/>
              <a:ext cx="125413" cy="123825"/>
            </a:xfrm>
            <a:custGeom>
              <a:avLst/>
              <a:gdLst>
                <a:gd name="T0" fmla="*/ 253 w 391"/>
                <a:gd name="T1" fmla="*/ 75 h 391"/>
                <a:gd name="T2" fmla="*/ 81 w 391"/>
                <a:gd name="T3" fmla="*/ 134 h 391"/>
                <a:gd name="T4" fmla="*/ 138 w 391"/>
                <a:gd name="T5" fmla="*/ 305 h 391"/>
                <a:gd name="T6" fmla="*/ 311 w 391"/>
                <a:gd name="T7" fmla="*/ 247 h 391"/>
                <a:gd name="T8" fmla="*/ 253 w 391"/>
                <a:gd name="T9" fmla="*/ 75 h 391"/>
                <a:gd name="T10" fmla="*/ 293 w 391"/>
                <a:gd name="T11" fmla="*/ 0 h 391"/>
                <a:gd name="T12" fmla="*/ 391 w 391"/>
                <a:gd name="T13" fmla="*/ 292 h 391"/>
                <a:gd name="T14" fmla="*/ 98 w 391"/>
                <a:gd name="T15" fmla="*/ 391 h 391"/>
                <a:gd name="T16" fmla="*/ 0 w 391"/>
                <a:gd name="T17" fmla="*/ 97 h 391"/>
                <a:gd name="T18" fmla="*/ 293 w 391"/>
                <a:gd name="T19" fmla="*/ 0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1" h="391">
                  <a:moveTo>
                    <a:pt x="253" y="75"/>
                  </a:moveTo>
                  <a:lnTo>
                    <a:pt x="81" y="134"/>
                  </a:lnTo>
                  <a:lnTo>
                    <a:pt x="138" y="305"/>
                  </a:lnTo>
                  <a:lnTo>
                    <a:pt x="311" y="247"/>
                  </a:lnTo>
                  <a:lnTo>
                    <a:pt x="253" y="75"/>
                  </a:lnTo>
                  <a:close/>
                  <a:moveTo>
                    <a:pt x="293" y="0"/>
                  </a:moveTo>
                  <a:lnTo>
                    <a:pt x="391" y="292"/>
                  </a:lnTo>
                  <a:lnTo>
                    <a:pt x="98" y="391"/>
                  </a:lnTo>
                  <a:lnTo>
                    <a:pt x="0" y="97"/>
                  </a:lnTo>
                  <a:lnTo>
                    <a:pt x="29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26048" y="1446290"/>
            <a:ext cx="8596668" cy="4671877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fr-FR" sz="3500" b="1" dirty="0" smtClean="0">
                <a:solidFill>
                  <a:schemeClr val="accent1"/>
                </a:solidFill>
              </a:rPr>
              <a:t>POURQUOI NOUS CONFIER CES CALCULS</a:t>
            </a:r>
          </a:p>
          <a:p>
            <a:pPr marL="0" indent="0">
              <a:lnSpc>
                <a:spcPct val="150000"/>
              </a:lnSpc>
              <a:buNone/>
            </a:pPr>
            <a:endParaRPr lang="fr-FR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2">
              <a:buFont typeface="Wingdings" panose="05000000000000000000" pitchFamily="2" charset="2"/>
              <a:buChar char="v"/>
            </a:pPr>
            <a:r>
              <a:rPr lang="fr-FR" sz="18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fr-FR" sz="3200" dirty="0" smtClean="0">
                <a:solidFill>
                  <a:schemeClr val="bg2">
                    <a:lumMod val="50000"/>
                  </a:schemeClr>
                </a:solidFill>
              </a:rPr>
              <a:t>Complexité</a:t>
            </a:r>
          </a:p>
          <a:p>
            <a:pPr marL="914400" lvl="2" indent="0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224443" y="6453226"/>
            <a:ext cx="25021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Pôle services supports – Julien Bono</a:t>
            </a:r>
            <a:endParaRPr lang="fr-FR" sz="11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592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77"/>
          <p:cNvGrpSpPr/>
          <p:nvPr/>
        </p:nvGrpSpPr>
        <p:grpSpPr>
          <a:xfrm>
            <a:off x="2183061" y="278562"/>
            <a:ext cx="6185085" cy="6048075"/>
            <a:chOff x="5586413" y="4283076"/>
            <a:chExt cx="458788" cy="454025"/>
          </a:xfrm>
          <a:solidFill>
            <a:schemeClr val="accent1">
              <a:lumMod val="75000"/>
              <a:alpha val="10000"/>
            </a:schemeClr>
          </a:solidFill>
        </p:grpSpPr>
        <p:sp>
          <p:nvSpPr>
            <p:cNvPr id="5" name="Freeform 345"/>
            <p:cNvSpPr>
              <a:spLocks/>
            </p:cNvSpPr>
            <p:nvPr/>
          </p:nvSpPr>
          <p:spPr bwMode="auto">
            <a:xfrm>
              <a:off x="5622926" y="4314826"/>
              <a:ext cx="422275" cy="422275"/>
            </a:xfrm>
            <a:custGeom>
              <a:avLst/>
              <a:gdLst>
                <a:gd name="T0" fmla="*/ 1893 w 3191"/>
                <a:gd name="T1" fmla="*/ 29 h 3192"/>
                <a:gd name="T2" fmla="*/ 2260 w 3191"/>
                <a:gd name="T3" fmla="*/ 146 h 3192"/>
                <a:gd name="T4" fmla="*/ 2583 w 3191"/>
                <a:gd name="T5" fmla="*/ 343 h 3192"/>
                <a:gd name="T6" fmla="*/ 2849 w 3191"/>
                <a:gd name="T7" fmla="*/ 609 h 3192"/>
                <a:gd name="T8" fmla="*/ 3047 w 3191"/>
                <a:gd name="T9" fmla="*/ 932 h 3192"/>
                <a:gd name="T10" fmla="*/ 3163 w 3191"/>
                <a:gd name="T11" fmla="*/ 1299 h 3192"/>
                <a:gd name="T12" fmla="*/ 3188 w 3191"/>
                <a:gd name="T13" fmla="*/ 1698 h 3192"/>
                <a:gd name="T14" fmla="*/ 3115 w 3191"/>
                <a:gd name="T15" fmla="*/ 2083 h 3192"/>
                <a:gd name="T16" fmla="*/ 2957 w 3191"/>
                <a:gd name="T17" fmla="*/ 2429 h 3192"/>
                <a:gd name="T18" fmla="*/ 2724 w 3191"/>
                <a:gd name="T19" fmla="*/ 2725 h 3192"/>
                <a:gd name="T20" fmla="*/ 2428 w 3191"/>
                <a:gd name="T21" fmla="*/ 2958 h 3192"/>
                <a:gd name="T22" fmla="*/ 2082 w 3191"/>
                <a:gd name="T23" fmla="*/ 3116 h 3192"/>
                <a:gd name="T24" fmla="*/ 1697 w 3191"/>
                <a:gd name="T25" fmla="*/ 3189 h 3192"/>
                <a:gd name="T26" fmla="*/ 1298 w 3191"/>
                <a:gd name="T27" fmla="*/ 3164 h 3192"/>
                <a:gd name="T28" fmla="*/ 932 w 3191"/>
                <a:gd name="T29" fmla="*/ 3048 h 3192"/>
                <a:gd name="T30" fmla="*/ 609 w 3191"/>
                <a:gd name="T31" fmla="*/ 2850 h 3192"/>
                <a:gd name="T32" fmla="*/ 343 w 3191"/>
                <a:gd name="T33" fmla="*/ 2584 h 3192"/>
                <a:gd name="T34" fmla="*/ 146 w 3191"/>
                <a:gd name="T35" fmla="*/ 2261 h 3192"/>
                <a:gd name="T36" fmla="*/ 29 w 3191"/>
                <a:gd name="T37" fmla="*/ 1894 h 3192"/>
                <a:gd name="T38" fmla="*/ 4 w 3191"/>
                <a:gd name="T39" fmla="*/ 1500 h 3192"/>
                <a:gd name="T40" fmla="*/ 71 w 3191"/>
                <a:gd name="T41" fmla="*/ 1130 h 3192"/>
                <a:gd name="T42" fmla="*/ 218 w 3191"/>
                <a:gd name="T43" fmla="*/ 795 h 3192"/>
                <a:gd name="T44" fmla="*/ 245 w 3191"/>
                <a:gd name="T45" fmla="*/ 769 h 3192"/>
                <a:gd name="T46" fmla="*/ 430 w 3191"/>
                <a:gd name="T47" fmla="*/ 930 h 3192"/>
                <a:gd name="T48" fmla="*/ 436 w 3191"/>
                <a:gd name="T49" fmla="*/ 977 h 3192"/>
                <a:gd name="T50" fmla="*/ 359 w 3191"/>
                <a:gd name="T51" fmla="*/ 1155 h 3192"/>
                <a:gd name="T52" fmla="*/ 286 w 3191"/>
                <a:gd name="T53" fmla="*/ 1504 h 3192"/>
                <a:gd name="T54" fmla="*/ 312 w 3191"/>
                <a:gd name="T55" fmla="*/ 1873 h 3192"/>
                <a:gd name="T56" fmla="*/ 434 w 3191"/>
                <a:gd name="T57" fmla="*/ 2208 h 3192"/>
                <a:gd name="T58" fmla="*/ 637 w 3191"/>
                <a:gd name="T59" fmla="*/ 2494 h 3192"/>
                <a:gd name="T60" fmla="*/ 908 w 3191"/>
                <a:gd name="T61" fmla="*/ 2716 h 3192"/>
                <a:gd name="T62" fmla="*/ 1232 w 3191"/>
                <a:gd name="T63" fmla="*/ 2859 h 3192"/>
                <a:gd name="T64" fmla="*/ 1596 w 3191"/>
                <a:gd name="T65" fmla="*/ 2910 h 3192"/>
                <a:gd name="T66" fmla="*/ 1960 w 3191"/>
                <a:gd name="T67" fmla="*/ 2859 h 3192"/>
                <a:gd name="T68" fmla="*/ 2283 w 3191"/>
                <a:gd name="T69" fmla="*/ 2716 h 3192"/>
                <a:gd name="T70" fmla="*/ 2554 w 3191"/>
                <a:gd name="T71" fmla="*/ 2494 h 3192"/>
                <a:gd name="T72" fmla="*/ 2758 w 3191"/>
                <a:gd name="T73" fmla="*/ 2208 h 3192"/>
                <a:gd name="T74" fmla="*/ 2880 w 3191"/>
                <a:gd name="T75" fmla="*/ 1873 h 3192"/>
                <a:gd name="T76" fmla="*/ 2906 w 3191"/>
                <a:gd name="T77" fmla="*/ 1502 h 3192"/>
                <a:gd name="T78" fmla="*/ 2831 w 3191"/>
                <a:gd name="T79" fmla="*/ 1147 h 3192"/>
                <a:gd name="T80" fmla="*/ 2666 w 3191"/>
                <a:gd name="T81" fmla="*/ 835 h 3192"/>
                <a:gd name="T82" fmla="*/ 2427 w 3191"/>
                <a:gd name="T83" fmla="*/ 579 h 3192"/>
                <a:gd name="T84" fmla="*/ 2127 w 3191"/>
                <a:gd name="T85" fmla="*/ 395 h 3192"/>
                <a:gd name="T86" fmla="*/ 1781 w 3191"/>
                <a:gd name="T87" fmla="*/ 296 h 3192"/>
                <a:gd name="T88" fmla="*/ 1421 w 3191"/>
                <a:gd name="T89" fmla="*/ 294 h 3192"/>
                <a:gd name="T90" fmla="*/ 1092 w 3191"/>
                <a:gd name="T91" fmla="*/ 383 h 3192"/>
                <a:gd name="T92" fmla="*/ 927 w 3191"/>
                <a:gd name="T93" fmla="*/ 464 h 3192"/>
                <a:gd name="T94" fmla="*/ 886 w 3191"/>
                <a:gd name="T95" fmla="*/ 456 h 3192"/>
                <a:gd name="T96" fmla="*/ 720 w 3191"/>
                <a:gd name="T97" fmla="*/ 273 h 3192"/>
                <a:gd name="T98" fmla="*/ 736 w 3191"/>
                <a:gd name="T99" fmla="*/ 252 h 3192"/>
                <a:gd name="T100" fmla="*/ 1055 w 3191"/>
                <a:gd name="T101" fmla="*/ 95 h 3192"/>
                <a:gd name="T102" fmla="*/ 1409 w 3191"/>
                <a:gd name="T103" fmla="*/ 12 h 3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191" h="3192">
                  <a:moveTo>
                    <a:pt x="1596" y="0"/>
                  </a:moveTo>
                  <a:lnTo>
                    <a:pt x="1697" y="3"/>
                  </a:lnTo>
                  <a:lnTo>
                    <a:pt x="1796" y="13"/>
                  </a:lnTo>
                  <a:lnTo>
                    <a:pt x="1893" y="29"/>
                  </a:lnTo>
                  <a:lnTo>
                    <a:pt x="1989" y="50"/>
                  </a:lnTo>
                  <a:lnTo>
                    <a:pt x="2082" y="76"/>
                  </a:lnTo>
                  <a:lnTo>
                    <a:pt x="2173" y="108"/>
                  </a:lnTo>
                  <a:lnTo>
                    <a:pt x="2260" y="146"/>
                  </a:lnTo>
                  <a:lnTo>
                    <a:pt x="2346" y="188"/>
                  </a:lnTo>
                  <a:lnTo>
                    <a:pt x="2428" y="234"/>
                  </a:lnTo>
                  <a:lnTo>
                    <a:pt x="2507" y="286"/>
                  </a:lnTo>
                  <a:lnTo>
                    <a:pt x="2583" y="343"/>
                  </a:lnTo>
                  <a:lnTo>
                    <a:pt x="2656" y="403"/>
                  </a:lnTo>
                  <a:lnTo>
                    <a:pt x="2724" y="467"/>
                  </a:lnTo>
                  <a:lnTo>
                    <a:pt x="2789" y="536"/>
                  </a:lnTo>
                  <a:lnTo>
                    <a:pt x="2849" y="609"/>
                  </a:lnTo>
                  <a:lnTo>
                    <a:pt x="2906" y="685"/>
                  </a:lnTo>
                  <a:lnTo>
                    <a:pt x="2957" y="764"/>
                  </a:lnTo>
                  <a:lnTo>
                    <a:pt x="3005" y="846"/>
                  </a:lnTo>
                  <a:lnTo>
                    <a:pt x="3047" y="932"/>
                  </a:lnTo>
                  <a:lnTo>
                    <a:pt x="3084" y="1019"/>
                  </a:lnTo>
                  <a:lnTo>
                    <a:pt x="3115" y="1110"/>
                  </a:lnTo>
                  <a:lnTo>
                    <a:pt x="3143" y="1204"/>
                  </a:lnTo>
                  <a:lnTo>
                    <a:pt x="3163" y="1299"/>
                  </a:lnTo>
                  <a:lnTo>
                    <a:pt x="3179" y="1396"/>
                  </a:lnTo>
                  <a:lnTo>
                    <a:pt x="3188" y="1495"/>
                  </a:lnTo>
                  <a:lnTo>
                    <a:pt x="3191" y="1596"/>
                  </a:lnTo>
                  <a:lnTo>
                    <a:pt x="3188" y="1698"/>
                  </a:lnTo>
                  <a:lnTo>
                    <a:pt x="3179" y="1797"/>
                  </a:lnTo>
                  <a:lnTo>
                    <a:pt x="3163" y="1894"/>
                  </a:lnTo>
                  <a:lnTo>
                    <a:pt x="3143" y="1990"/>
                  </a:lnTo>
                  <a:lnTo>
                    <a:pt x="3115" y="2083"/>
                  </a:lnTo>
                  <a:lnTo>
                    <a:pt x="3084" y="2173"/>
                  </a:lnTo>
                  <a:lnTo>
                    <a:pt x="3047" y="2261"/>
                  </a:lnTo>
                  <a:lnTo>
                    <a:pt x="3005" y="2346"/>
                  </a:lnTo>
                  <a:lnTo>
                    <a:pt x="2957" y="2429"/>
                  </a:lnTo>
                  <a:lnTo>
                    <a:pt x="2906" y="2508"/>
                  </a:lnTo>
                  <a:lnTo>
                    <a:pt x="2849" y="2584"/>
                  </a:lnTo>
                  <a:lnTo>
                    <a:pt x="2789" y="2656"/>
                  </a:lnTo>
                  <a:lnTo>
                    <a:pt x="2724" y="2725"/>
                  </a:lnTo>
                  <a:lnTo>
                    <a:pt x="2656" y="2789"/>
                  </a:lnTo>
                  <a:lnTo>
                    <a:pt x="2583" y="2850"/>
                  </a:lnTo>
                  <a:lnTo>
                    <a:pt x="2507" y="2907"/>
                  </a:lnTo>
                  <a:lnTo>
                    <a:pt x="2428" y="2958"/>
                  </a:lnTo>
                  <a:lnTo>
                    <a:pt x="2346" y="3006"/>
                  </a:lnTo>
                  <a:lnTo>
                    <a:pt x="2260" y="3048"/>
                  </a:lnTo>
                  <a:lnTo>
                    <a:pt x="2173" y="3085"/>
                  </a:lnTo>
                  <a:lnTo>
                    <a:pt x="2082" y="3116"/>
                  </a:lnTo>
                  <a:lnTo>
                    <a:pt x="1989" y="3144"/>
                  </a:lnTo>
                  <a:lnTo>
                    <a:pt x="1893" y="3164"/>
                  </a:lnTo>
                  <a:lnTo>
                    <a:pt x="1796" y="3180"/>
                  </a:lnTo>
                  <a:lnTo>
                    <a:pt x="1697" y="3189"/>
                  </a:lnTo>
                  <a:lnTo>
                    <a:pt x="1596" y="3192"/>
                  </a:lnTo>
                  <a:lnTo>
                    <a:pt x="1495" y="3189"/>
                  </a:lnTo>
                  <a:lnTo>
                    <a:pt x="1396" y="3180"/>
                  </a:lnTo>
                  <a:lnTo>
                    <a:pt x="1298" y="3164"/>
                  </a:lnTo>
                  <a:lnTo>
                    <a:pt x="1204" y="3144"/>
                  </a:lnTo>
                  <a:lnTo>
                    <a:pt x="1110" y="3116"/>
                  </a:lnTo>
                  <a:lnTo>
                    <a:pt x="1019" y="3085"/>
                  </a:lnTo>
                  <a:lnTo>
                    <a:pt x="932" y="3048"/>
                  </a:lnTo>
                  <a:lnTo>
                    <a:pt x="846" y="3006"/>
                  </a:lnTo>
                  <a:lnTo>
                    <a:pt x="764" y="2958"/>
                  </a:lnTo>
                  <a:lnTo>
                    <a:pt x="685" y="2907"/>
                  </a:lnTo>
                  <a:lnTo>
                    <a:pt x="609" y="2850"/>
                  </a:lnTo>
                  <a:lnTo>
                    <a:pt x="537" y="2789"/>
                  </a:lnTo>
                  <a:lnTo>
                    <a:pt x="469" y="2725"/>
                  </a:lnTo>
                  <a:lnTo>
                    <a:pt x="403" y="2656"/>
                  </a:lnTo>
                  <a:lnTo>
                    <a:pt x="343" y="2584"/>
                  </a:lnTo>
                  <a:lnTo>
                    <a:pt x="286" y="2508"/>
                  </a:lnTo>
                  <a:lnTo>
                    <a:pt x="234" y="2429"/>
                  </a:lnTo>
                  <a:lnTo>
                    <a:pt x="188" y="2346"/>
                  </a:lnTo>
                  <a:lnTo>
                    <a:pt x="146" y="2261"/>
                  </a:lnTo>
                  <a:lnTo>
                    <a:pt x="108" y="2173"/>
                  </a:lnTo>
                  <a:lnTo>
                    <a:pt x="76" y="2083"/>
                  </a:lnTo>
                  <a:lnTo>
                    <a:pt x="50" y="1990"/>
                  </a:lnTo>
                  <a:lnTo>
                    <a:pt x="29" y="1894"/>
                  </a:lnTo>
                  <a:lnTo>
                    <a:pt x="13" y="1797"/>
                  </a:lnTo>
                  <a:lnTo>
                    <a:pt x="4" y="1698"/>
                  </a:lnTo>
                  <a:lnTo>
                    <a:pt x="0" y="1596"/>
                  </a:lnTo>
                  <a:lnTo>
                    <a:pt x="4" y="1500"/>
                  </a:lnTo>
                  <a:lnTo>
                    <a:pt x="12" y="1404"/>
                  </a:lnTo>
                  <a:lnTo>
                    <a:pt x="27" y="1311"/>
                  </a:lnTo>
                  <a:lnTo>
                    <a:pt x="46" y="1220"/>
                  </a:lnTo>
                  <a:lnTo>
                    <a:pt x="71" y="1130"/>
                  </a:lnTo>
                  <a:lnTo>
                    <a:pt x="101" y="1042"/>
                  </a:lnTo>
                  <a:lnTo>
                    <a:pt x="135" y="957"/>
                  </a:lnTo>
                  <a:lnTo>
                    <a:pt x="174" y="874"/>
                  </a:lnTo>
                  <a:lnTo>
                    <a:pt x="218" y="795"/>
                  </a:lnTo>
                  <a:lnTo>
                    <a:pt x="222" y="787"/>
                  </a:lnTo>
                  <a:lnTo>
                    <a:pt x="228" y="780"/>
                  </a:lnTo>
                  <a:lnTo>
                    <a:pt x="236" y="773"/>
                  </a:lnTo>
                  <a:lnTo>
                    <a:pt x="245" y="769"/>
                  </a:lnTo>
                  <a:lnTo>
                    <a:pt x="254" y="768"/>
                  </a:lnTo>
                  <a:lnTo>
                    <a:pt x="266" y="771"/>
                  </a:lnTo>
                  <a:lnTo>
                    <a:pt x="279" y="780"/>
                  </a:lnTo>
                  <a:lnTo>
                    <a:pt x="430" y="930"/>
                  </a:lnTo>
                  <a:lnTo>
                    <a:pt x="436" y="941"/>
                  </a:lnTo>
                  <a:lnTo>
                    <a:pt x="439" y="953"/>
                  </a:lnTo>
                  <a:lnTo>
                    <a:pt x="439" y="965"/>
                  </a:lnTo>
                  <a:lnTo>
                    <a:pt x="436" y="977"/>
                  </a:lnTo>
                  <a:lnTo>
                    <a:pt x="433" y="988"/>
                  </a:lnTo>
                  <a:lnTo>
                    <a:pt x="428" y="996"/>
                  </a:lnTo>
                  <a:lnTo>
                    <a:pt x="392" y="1074"/>
                  </a:lnTo>
                  <a:lnTo>
                    <a:pt x="359" y="1155"/>
                  </a:lnTo>
                  <a:lnTo>
                    <a:pt x="333" y="1240"/>
                  </a:lnTo>
                  <a:lnTo>
                    <a:pt x="311" y="1326"/>
                  </a:lnTo>
                  <a:lnTo>
                    <a:pt x="296" y="1414"/>
                  </a:lnTo>
                  <a:lnTo>
                    <a:pt x="286" y="1504"/>
                  </a:lnTo>
                  <a:lnTo>
                    <a:pt x="283" y="1596"/>
                  </a:lnTo>
                  <a:lnTo>
                    <a:pt x="286" y="1690"/>
                  </a:lnTo>
                  <a:lnTo>
                    <a:pt x="296" y="1782"/>
                  </a:lnTo>
                  <a:lnTo>
                    <a:pt x="312" y="1873"/>
                  </a:lnTo>
                  <a:lnTo>
                    <a:pt x="334" y="1960"/>
                  </a:lnTo>
                  <a:lnTo>
                    <a:pt x="362" y="2046"/>
                  </a:lnTo>
                  <a:lnTo>
                    <a:pt x="395" y="2128"/>
                  </a:lnTo>
                  <a:lnTo>
                    <a:pt x="434" y="2208"/>
                  </a:lnTo>
                  <a:lnTo>
                    <a:pt x="477" y="2284"/>
                  </a:lnTo>
                  <a:lnTo>
                    <a:pt x="526" y="2358"/>
                  </a:lnTo>
                  <a:lnTo>
                    <a:pt x="579" y="2428"/>
                  </a:lnTo>
                  <a:lnTo>
                    <a:pt x="637" y="2494"/>
                  </a:lnTo>
                  <a:lnTo>
                    <a:pt x="700" y="2555"/>
                  </a:lnTo>
                  <a:lnTo>
                    <a:pt x="765" y="2613"/>
                  </a:lnTo>
                  <a:lnTo>
                    <a:pt x="834" y="2667"/>
                  </a:lnTo>
                  <a:lnTo>
                    <a:pt x="908" y="2716"/>
                  </a:lnTo>
                  <a:lnTo>
                    <a:pt x="984" y="2759"/>
                  </a:lnTo>
                  <a:lnTo>
                    <a:pt x="1064" y="2798"/>
                  </a:lnTo>
                  <a:lnTo>
                    <a:pt x="1147" y="2832"/>
                  </a:lnTo>
                  <a:lnTo>
                    <a:pt x="1232" y="2859"/>
                  </a:lnTo>
                  <a:lnTo>
                    <a:pt x="1321" y="2881"/>
                  </a:lnTo>
                  <a:lnTo>
                    <a:pt x="1410" y="2897"/>
                  </a:lnTo>
                  <a:lnTo>
                    <a:pt x="1502" y="2907"/>
                  </a:lnTo>
                  <a:lnTo>
                    <a:pt x="1596" y="2910"/>
                  </a:lnTo>
                  <a:lnTo>
                    <a:pt x="1690" y="2907"/>
                  </a:lnTo>
                  <a:lnTo>
                    <a:pt x="1781" y="2897"/>
                  </a:lnTo>
                  <a:lnTo>
                    <a:pt x="1872" y="2881"/>
                  </a:lnTo>
                  <a:lnTo>
                    <a:pt x="1960" y="2859"/>
                  </a:lnTo>
                  <a:lnTo>
                    <a:pt x="2045" y="2832"/>
                  </a:lnTo>
                  <a:lnTo>
                    <a:pt x="2127" y="2798"/>
                  </a:lnTo>
                  <a:lnTo>
                    <a:pt x="2208" y="2759"/>
                  </a:lnTo>
                  <a:lnTo>
                    <a:pt x="2283" y="2716"/>
                  </a:lnTo>
                  <a:lnTo>
                    <a:pt x="2357" y="2667"/>
                  </a:lnTo>
                  <a:lnTo>
                    <a:pt x="2427" y="2613"/>
                  </a:lnTo>
                  <a:lnTo>
                    <a:pt x="2493" y="2555"/>
                  </a:lnTo>
                  <a:lnTo>
                    <a:pt x="2554" y="2494"/>
                  </a:lnTo>
                  <a:lnTo>
                    <a:pt x="2612" y="2428"/>
                  </a:lnTo>
                  <a:lnTo>
                    <a:pt x="2666" y="2358"/>
                  </a:lnTo>
                  <a:lnTo>
                    <a:pt x="2715" y="2284"/>
                  </a:lnTo>
                  <a:lnTo>
                    <a:pt x="2758" y="2208"/>
                  </a:lnTo>
                  <a:lnTo>
                    <a:pt x="2797" y="2128"/>
                  </a:lnTo>
                  <a:lnTo>
                    <a:pt x="2831" y="2046"/>
                  </a:lnTo>
                  <a:lnTo>
                    <a:pt x="2858" y="1960"/>
                  </a:lnTo>
                  <a:lnTo>
                    <a:pt x="2880" y="1873"/>
                  </a:lnTo>
                  <a:lnTo>
                    <a:pt x="2896" y="1782"/>
                  </a:lnTo>
                  <a:lnTo>
                    <a:pt x="2906" y="1690"/>
                  </a:lnTo>
                  <a:lnTo>
                    <a:pt x="2909" y="1596"/>
                  </a:lnTo>
                  <a:lnTo>
                    <a:pt x="2906" y="1502"/>
                  </a:lnTo>
                  <a:lnTo>
                    <a:pt x="2896" y="1411"/>
                  </a:lnTo>
                  <a:lnTo>
                    <a:pt x="2880" y="1321"/>
                  </a:lnTo>
                  <a:lnTo>
                    <a:pt x="2858" y="1232"/>
                  </a:lnTo>
                  <a:lnTo>
                    <a:pt x="2831" y="1147"/>
                  </a:lnTo>
                  <a:lnTo>
                    <a:pt x="2797" y="1065"/>
                  </a:lnTo>
                  <a:lnTo>
                    <a:pt x="2758" y="984"/>
                  </a:lnTo>
                  <a:lnTo>
                    <a:pt x="2715" y="908"/>
                  </a:lnTo>
                  <a:lnTo>
                    <a:pt x="2666" y="835"/>
                  </a:lnTo>
                  <a:lnTo>
                    <a:pt x="2612" y="765"/>
                  </a:lnTo>
                  <a:lnTo>
                    <a:pt x="2554" y="700"/>
                  </a:lnTo>
                  <a:lnTo>
                    <a:pt x="2493" y="637"/>
                  </a:lnTo>
                  <a:lnTo>
                    <a:pt x="2427" y="579"/>
                  </a:lnTo>
                  <a:lnTo>
                    <a:pt x="2357" y="525"/>
                  </a:lnTo>
                  <a:lnTo>
                    <a:pt x="2283" y="477"/>
                  </a:lnTo>
                  <a:lnTo>
                    <a:pt x="2208" y="434"/>
                  </a:lnTo>
                  <a:lnTo>
                    <a:pt x="2127" y="395"/>
                  </a:lnTo>
                  <a:lnTo>
                    <a:pt x="2045" y="362"/>
                  </a:lnTo>
                  <a:lnTo>
                    <a:pt x="1960" y="333"/>
                  </a:lnTo>
                  <a:lnTo>
                    <a:pt x="1872" y="312"/>
                  </a:lnTo>
                  <a:lnTo>
                    <a:pt x="1781" y="296"/>
                  </a:lnTo>
                  <a:lnTo>
                    <a:pt x="1690" y="286"/>
                  </a:lnTo>
                  <a:lnTo>
                    <a:pt x="1596" y="283"/>
                  </a:lnTo>
                  <a:lnTo>
                    <a:pt x="1507" y="286"/>
                  </a:lnTo>
                  <a:lnTo>
                    <a:pt x="1421" y="294"/>
                  </a:lnTo>
                  <a:lnTo>
                    <a:pt x="1335" y="309"/>
                  </a:lnTo>
                  <a:lnTo>
                    <a:pt x="1252" y="328"/>
                  </a:lnTo>
                  <a:lnTo>
                    <a:pt x="1171" y="354"/>
                  </a:lnTo>
                  <a:lnTo>
                    <a:pt x="1092" y="383"/>
                  </a:lnTo>
                  <a:lnTo>
                    <a:pt x="1016" y="418"/>
                  </a:lnTo>
                  <a:lnTo>
                    <a:pt x="942" y="457"/>
                  </a:lnTo>
                  <a:lnTo>
                    <a:pt x="936" y="461"/>
                  </a:lnTo>
                  <a:lnTo>
                    <a:pt x="927" y="464"/>
                  </a:lnTo>
                  <a:lnTo>
                    <a:pt x="918" y="467"/>
                  </a:lnTo>
                  <a:lnTo>
                    <a:pt x="907" y="467"/>
                  </a:lnTo>
                  <a:lnTo>
                    <a:pt x="897" y="464"/>
                  </a:lnTo>
                  <a:lnTo>
                    <a:pt x="886" y="456"/>
                  </a:lnTo>
                  <a:lnTo>
                    <a:pt x="730" y="301"/>
                  </a:lnTo>
                  <a:lnTo>
                    <a:pt x="723" y="290"/>
                  </a:lnTo>
                  <a:lnTo>
                    <a:pt x="720" y="281"/>
                  </a:lnTo>
                  <a:lnTo>
                    <a:pt x="720" y="273"/>
                  </a:lnTo>
                  <a:lnTo>
                    <a:pt x="722" y="266"/>
                  </a:lnTo>
                  <a:lnTo>
                    <a:pt x="726" y="261"/>
                  </a:lnTo>
                  <a:lnTo>
                    <a:pt x="731" y="256"/>
                  </a:lnTo>
                  <a:lnTo>
                    <a:pt x="736" y="252"/>
                  </a:lnTo>
                  <a:lnTo>
                    <a:pt x="812" y="207"/>
                  </a:lnTo>
                  <a:lnTo>
                    <a:pt x="890" y="165"/>
                  </a:lnTo>
                  <a:lnTo>
                    <a:pt x="972" y="128"/>
                  </a:lnTo>
                  <a:lnTo>
                    <a:pt x="1055" y="95"/>
                  </a:lnTo>
                  <a:lnTo>
                    <a:pt x="1140" y="67"/>
                  </a:lnTo>
                  <a:lnTo>
                    <a:pt x="1228" y="43"/>
                  </a:lnTo>
                  <a:lnTo>
                    <a:pt x="1317" y="24"/>
                  </a:lnTo>
                  <a:lnTo>
                    <a:pt x="1409" y="12"/>
                  </a:lnTo>
                  <a:lnTo>
                    <a:pt x="1502" y="3"/>
                  </a:lnTo>
                  <a:lnTo>
                    <a:pt x="159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346"/>
            <p:cNvSpPr>
              <a:spLocks/>
            </p:cNvSpPr>
            <p:nvPr/>
          </p:nvSpPr>
          <p:spPr bwMode="auto">
            <a:xfrm>
              <a:off x="5586413" y="4283076"/>
              <a:ext cx="257175" cy="257175"/>
            </a:xfrm>
            <a:custGeom>
              <a:avLst/>
              <a:gdLst>
                <a:gd name="T0" fmla="*/ 340 w 1945"/>
                <a:gd name="T1" fmla="*/ 2 h 1947"/>
                <a:gd name="T2" fmla="*/ 371 w 1945"/>
                <a:gd name="T3" fmla="*/ 21 h 1947"/>
                <a:gd name="T4" fmla="*/ 597 w 1945"/>
                <a:gd name="T5" fmla="*/ 249 h 1947"/>
                <a:gd name="T6" fmla="*/ 619 w 1945"/>
                <a:gd name="T7" fmla="*/ 286 h 1947"/>
                <a:gd name="T8" fmla="*/ 630 w 1945"/>
                <a:gd name="T9" fmla="*/ 324 h 1947"/>
                <a:gd name="T10" fmla="*/ 627 w 1945"/>
                <a:gd name="T11" fmla="*/ 358 h 1947"/>
                <a:gd name="T12" fmla="*/ 624 w 1945"/>
                <a:gd name="T13" fmla="*/ 391 h 1947"/>
                <a:gd name="T14" fmla="*/ 636 w 1945"/>
                <a:gd name="T15" fmla="*/ 429 h 1947"/>
                <a:gd name="T16" fmla="*/ 657 w 1945"/>
                <a:gd name="T17" fmla="*/ 467 h 1947"/>
                <a:gd name="T18" fmla="*/ 1873 w 1945"/>
                <a:gd name="T19" fmla="*/ 1684 h 1947"/>
                <a:gd name="T20" fmla="*/ 1906 w 1945"/>
                <a:gd name="T21" fmla="*/ 1730 h 1947"/>
                <a:gd name="T22" fmla="*/ 1932 w 1945"/>
                <a:gd name="T23" fmla="*/ 1787 h 1947"/>
                <a:gd name="T24" fmla="*/ 1944 w 1945"/>
                <a:gd name="T25" fmla="*/ 1843 h 1947"/>
                <a:gd name="T26" fmla="*/ 1944 w 1945"/>
                <a:gd name="T27" fmla="*/ 1884 h 1947"/>
                <a:gd name="T28" fmla="*/ 1928 w 1945"/>
                <a:gd name="T29" fmla="*/ 1918 h 1947"/>
                <a:gd name="T30" fmla="*/ 1897 w 1945"/>
                <a:gd name="T31" fmla="*/ 1941 h 1947"/>
                <a:gd name="T32" fmla="*/ 1857 w 1945"/>
                <a:gd name="T33" fmla="*/ 1947 h 1947"/>
                <a:gd name="T34" fmla="*/ 1815 w 1945"/>
                <a:gd name="T35" fmla="*/ 1941 h 1947"/>
                <a:gd name="T36" fmla="*/ 1757 w 1945"/>
                <a:gd name="T37" fmla="*/ 1921 h 1947"/>
                <a:gd name="T38" fmla="*/ 1704 w 1945"/>
                <a:gd name="T39" fmla="*/ 1890 h 1947"/>
                <a:gd name="T40" fmla="*/ 484 w 1945"/>
                <a:gd name="T41" fmla="*/ 672 h 1947"/>
                <a:gd name="T42" fmla="*/ 449 w 1945"/>
                <a:gd name="T43" fmla="*/ 645 h 1947"/>
                <a:gd name="T44" fmla="*/ 410 w 1945"/>
                <a:gd name="T45" fmla="*/ 628 h 1947"/>
                <a:gd name="T46" fmla="*/ 373 w 1945"/>
                <a:gd name="T47" fmla="*/ 624 h 1947"/>
                <a:gd name="T48" fmla="*/ 343 w 1945"/>
                <a:gd name="T49" fmla="*/ 629 h 1947"/>
                <a:gd name="T50" fmla="*/ 306 w 1945"/>
                <a:gd name="T51" fmla="*/ 625 h 1947"/>
                <a:gd name="T52" fmla="*/ 268 w 1945"/>
                <a:gd name="T53" fmla="*/ 608 h 1947"/>
                <a:gd name="T54" fmla="*/ 233 w 1945"/>
                <a:gd name="T55" fmla="*/ 582 h 1947"/>
                <a:gd name="T56" fmla="*/ 8 w 1945"/>
                <a:gd name="T57" fmla="*/ 355 h 1947"/>
                <a:gd name="T58" fmla="*/ 0 w 1945"/>
                <a:gd name="T59" fmla="*/ 323 h 1947"/>
                <a:gd name="T60" fmla="*/ 12 w 1945"/>
                <a:gd name="T61" fmla="*/ 296 h 1947"/>
                <a:gd name="T62" fmla="*/ 44 w 1945"/>
                <a:gd name="T63" fmla="*/ 276 h 1947"/>
                <a:gd name="T64" fmla="*/ 155 w 1945"/>
                <a:gd name="T65" fmla="*/ 237 h 1947"/>
                <a:gd name="T66" fmla="*/ 201 w 1945"/>
                <a:gd name="T67" fmla="*/ 201 h 1947"/>
                <a:gd name="T68" fmla="*/ 237 w 1945"/>
                <a:gd name="T69" fmla="*/ 155 h 1947"/>
                <a:gd name="T70" fmla="*/ 276 w 1945"/>
                <a:gd name="T71" fmla="*/ 43 h 1947"/>
                <a:gd name="T72" fmla="*/ 296 w 1945"/>
                <a:gd name="T73" fmla="*/ 11 h 1947"/>
                <a:gd name="T74" fmla="*/ 324 w 1945"/>
                <a:gd name="T75" fmla="*/ 0 h 1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945" h="1947">
                  <a:moveTo>
                    <a:pt x="324" y="0"/>
                  </a:moveTo>
                  <a:lnTo>
                    <a:pt x="340" y="2"/>
                  </a:lnTo>
                  <a:lnTo>
                    <a:pt x="355" y="8"/>
                  </a:lnTo>
                  <a:lnTo>
                    <a:pt x="371" y="21"/>
                  </a:lnTo>
                  <a:lnTo>
                    <a:pt x="582" y="232"/>
                  </a:lnTo>
                  <a:lnTo>
                    <a:pt x="597" y="249"/>
                  </a:lnTo>
                  <a:lnTo>
                    <a:pt x="608" y="266"/>
                  </a:lnTo>
                  <a:lnTo>
                    <a:pt x="619" y="286"/>
                  </a:lnTo>
                  <a:lnTo>
                    <a:pt x="625" y="305"/>
                  </a:lnTo>
                  <a:lnTo>
                    <a:pt x="630" y="324"/>
                  </a:lnTo>
                  <a:lnTo>
                    <a:pt x="630" y="342"/>
                  </a:lnTo>
                  <a:lnTo>
                    <a:pt x="627" y="358"/>
                  </a:lnTo>
                  <a:lnTo>
                    <a:pt x="624" y="373"/>
                  </a:lnTo>
                  <a:lnTo>
                    <a:pt x="624" y="391"/>
                  </a:lnTo>
                  <a:lnTo>
                    <a:pt x="629" y="410"/>
                  </a:lnTo>
                  <a:lnTo>
                    <a:pt x="636" y="429"/>
                  </a:lnTo>
                  <a:lnTo>
                    <a:pt x="645" y="449"/>
                  </a:lnTo>
                  <a:lnTo>
                    <a:pt x="657" y="467"/>
                  </a:lnTo>
                  <a:lnTo>
                    <a:pt x="672" y="484"/>
                  </a:lnTo>
                  <a:lnTo>
                    <a:pt x="1873" y="1684"/>
                  </a:lnTo>
                  <a:lnTo>
                    <a:pt x="1890" y="1705"/>
                  </a:lnTo>
                  <a:lnTo>
                    <a:pt x="1906" y="1730"/>
                  </a:lnTo>
                  <a:lnTo>
                    <a:pt x="1920" y="1758"/>
                  </a:lnTo>
                  <a:lnTo>
                    <a:pt x="1932" y="1787"/>
                  </a:lnTo>
                  <a:lnTo>
                    <a:pt x="1939" y="1815"/>
                  </a:lnTo>
                  <a:lnTo>
                    <a:pt x="1944" y="1843"/>
                  </a:lnTo>
                  <a:lnTo>
                    <a:pt x="1945" y="1863"/>
                  </a:lnTo>
                  <a:lnTo>
                    <a:pt x="1944" y="1884"/>
                  </a:lnTo>
                  <a:lnTo>
                    <a:pt x="1937" y="1902"/>
                  </a:lnTo>
                  <a:lnTo>
                    <a:pt x="1928" y="1918"/>
                  </a:lnTo>
                  <a:lnTo>
                    <a:pt x="1914" y="1931"/>
                  </a:lnTo>
                  <a:lnTo>
                    <a:pt x="1897" y="1941"/>
                  </a:lnTo>
                  <a:lnTo>
                    <a:pt x="1878" y="1946"/>
                  </a:lnTo>
                  <a:lnTo>
                    <a:pt x="1857" y="1947"/>
                  </a:lnTo>
                  <a:lnTo>
                    <a:pt x="1841" y="1945"/>
                  </a:lnTo>
                  <a:lnTo>
                    <a:pt x="1815" y="1941"/>
                  </a:lnTo>
                  <a:lnTo>
                    <a:pt x="1786" y="1932"/>
                  </a:lnTo>
                  <a:lnTo>
                    <a:pt x="1757" y="1921"/>
                  </a:lnTo>
                  <a:lnTo>
                    <a:pt x="1729" y="1906"/>
                  </a:lnTo>
                  <a:lnTo>
                    <a:pt x="1704" y="1890"/>
                  </a:lnTo>
                  <a:lnTo>
                    <a:pt x="1684" y="1872"/>
                  </a:lnTo>
                  <a:lnTo>
                    <a:pt x="484" y="672"/>
                  </a:lnTo>
                  <a:lnTo>
                    <a:pt x="467" y="657"/>
                  </a:lnTo>
                  <a:lnTo>
                    <a:pt x="449" y="645"/>
                  </a:lnTo>
                  <a:lnTo>
                    <a:pt x="430" y="636"/>
                  </a:lnTo>
                  <a:lnTo>
                    <a:pt x="410" y="628"/>
                  </a:lnTo>
                  <a:lnTo>
                    <a:pt x="391" y="624"/>
                  </a:lnTo>
                  <a:lnTo>
                    <a:pt x="373" y="624"/>
                  </a:lnTo>
                  <a:lnTo>
                    <a:pt x="359" y="626"/>
                  </a:lnTo>
                  <a:lnTo>
                    <a:pt x="343" y="629"/>
                  </a:lnTo>
                  <a:lnTo>
                    <a:pt x="325" y="629"/>
                  </a:lnTo>
                  <a:lnTo>
                    <a:pt x="306" y="625"/>
                  </a:lnTo>
                  <a:lnTo>
                    <a:pt x="287" y="618"/>
                  </a:lnTo>
                  <a:lnTo>
                    <a:pt x="268" y="608"/>
                  </a:lnTo>
                  <a:lnTo>
                    <a:pt x="249" y="597"/>
                  </a:lnTo>
                  <a:lnTo>
                    <a:pt x="233" y="582"/>
                  </a:lnTo>
                  <a:lnTo>
                    <a:pt x="21" y="371"/>
                  </a:lnTo>
                  <a:lnTo>
                    <a:pt x="8" y="355"/>
                  </a:lnTo>
                  <a:lnTo>
                    <a:pt x="2" y="339"/>
                  </a:lnTo>
                  <a:lnTo>
                    <a:pt x="0" y="323"/>
                  </a:lnTo>
                  <a:lnTo>
                    <a:pt x="3" y="309"/>
                  </a:lnTo>
                  <a:lnTo>
                    <a:pt x="12" y="296"/>
                  </a:lnTo>
                  <a:lnTo>
                    <a:pt x="25" y="284"/>
                  </a:lnTo>
                  <a:lnTo>
                    <a:pt x="44" y="276"/>
                  </a:lnTo>
                  <a:lnTo>
                    <a:pt x="131" y="247"/>
                  </a:lnTo>
                  <a:lnTo>
                    <a:pt x="155" y="237"/>
                  </a:lnTo>
                  <a:lnTo>
                    <a:pt x="179" y="221"/>
                  </a:lnTo>
                  <a:lnTo>
                    <a:pt x="201" y="201"/>
                  </a:lnTo>
                  <a:lnTo>
                    <a:pt x="221" y="179"/>
                  </a:lnTo>
                  <a:lnTo>
                    <a:pt x="237" y="155"/>
                  </a:lnTo>
                  <a:lnTo>
                    <a:pt x="248" y="130"/>
                  </a:lnTo>
                  <a:lnTo>
                    <a:pt x="276" y="43"/>
                  </a:lnTo>
                  <a:lnTo>
                    <a:pt x="285" y="25"/>
                  </a:lnTo>
                  <a:lnTo>
                    <a:pt x="296" y="11"/>
                  </a:lnTo>
                  <a:lnTo>
                    <a:pt x="309" y="3"/>
                  </a:lnTo>
                  <a:lnTo>
                    <a:pt x="32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347"/>
            <p:cNvSpPr>
              <a:spLocks/>
            </p:cNvSpPr>
            <p:nvPr/>
          </p:nvSpPr>
          <p:spPr bwMode="auto">
            <a:xfrm>
              <a:off x="5775326" y="4465638"/>
              <a:ext cx="119063" cy="120650"/>
            </a:xfrm>
            <a:custGeom>
              <a:avLst/>
              <a:gdLst>
                <a:gd name="T0" fmla="*/ 476 w 896"/>
                <a:gd name="T1" fmla="*/ 1 h 907"/>
                <a:gd name="T2" fmla="*/ 490 w 896"/>
                <a:gd name="T3" fmla="*/ 2 h 907"/>
                <a:gd name="T4" fmla="*/ 547 w 896"/>
                <a:gd name="T5" fmla="*/ 11 h 907"/>
                <a:gd name="T6" fmla="*/ 643 w 896"/>
                <a:gd name="T7" fmla="*/ 46 h 907"/>
                <a:gd name="T8" fmla="*/ 727 w 896"/>
                <a:gd name="T9" fmla="*/ 99 h 907"/>
                <a:gd name="T10" fmla="*/ 797 w 896"/>
                <a:gd name="T11" fmla="*/ 169 h 907"/>
                <a:gd name="T12" fmla="*/ 851 w 896"/>
                <a:gd name="T13" fmla="*/ 254 h 907"/>
                <a:gd name="T14" fmla="*/ 885 w 896"/>
                <a:gd name="T15" fmla="*/ 350 h 907"/>
                <a:gd name="T16" fmla="*/ 896 w 896"/>
                <a:gd name="T17" fmla="*/ 453 h 907"/>
                <a:gd name="T18" fmla="*/ 885 w 896"/>
                <a:gd name="T19" fmla="*/ 558 h 907"/>
                <a:gd name="T20" fmla="*/ 851 w 896"/>
                <a:gd name="T21" fmla="*/ 653 h 907"/>
                <a:gd name="T22" fmla="*/ 797 w 896"/>
                <a:gd name="T23" fmla="*/ 737 h 907"/>
                <a:gd name="T24" fmla="*/ 727 w 896"/>
                <a:gd name="T25" fmla="*/ 808 h 907"/>
                <a:gd name="T26" fmla="*/ 642 w 896"/>
                <a:gd name="T27" fmla="*/ 862 h 907"/>
                <a:gd name="T28" fmla="*/ 547 w 896"/>
                <a:gd name="T29" fmla="*/ 895 h 907"/>
                <a:gd name="T30" fmla="*/ 443 w 896"/>
                <a:gd name="T31" fmla="*/ 907 h 907"/>
                <a:gd name="T32" fmla="*/ 335 w 896"/>
                <a:gd name="T33" fmla="*/ 894 h 907"/>
                <a:gd name="T34" fmla="*/ 236 w 896"/>
                <a:gd name="T35" fmla="*/ 857 h 907"/>
                <a:gd name="T36" fmla="*/ 151 w 896"/>
                <a:gd name="T37" fmla="*/ 800 h 907"/>
                <a:gd name="T38" fmla="*/ 79 w 896"/>
                <a:gd name="T39" fmla="*/ 725 h 907"/>
                <a:gd name="T40" fmla="*/ 27 w 896"/>
                <a:gd name="T41" fmla="*/ 636 h 907"/>
                <a:gd name="T42" fmla="*/ 7 w 896"/>
                <a:gd name="T43" fmla="*/ 579 h 907"/>
                <a:gd name="T44" fmla="*/ 3 w 896"/>
                <a:gd name="T45" fmla="*/ 562 h 907"/>
                <a:gd name="T46" fmla="*/ 0 w 896"/>
                <a:gd name="T47" fmla="*/ 545 h 907"/>
                <a:gd name="T48" fmla="*/ 1 w 896"/>
                <a:gd name="T49" fmla="*/ 531 h 907"/>
                <a:gd name="T50" fmla="*/ 6 w 896"/>
                <a:gd name="T51" fmla="*/ 525 h 907"/>
                <a:gd name="T52" fmla="*/ 20 w 896"/>
                <a:gd name="T53" fmla="*/ 531 h 907"/>
                <a:gd name="T54" fmla="*/ 41 w 896"/>
                <a:gd name="T55" fmla="*/ 552 h 907"/>
                <a:gd name="T56" fmla="*/ 148 w 896"/>
                <a:gd name="T57" fmla="*/ 655 h 907"/>
                <a:gd name="T58" fmla="*/ 224 w 896"/>
                <a:gd name="T59" fmla="*/ 704 h 907"/>
                <a:gd name="T60" fmla="*/ 309 w 896"/>
                <a:gd name="T61" fmla="*/ 739 h 907"/>
                <a:gd name="T62" fmla="*/ 394 w 896"/>
                <a:gd name="T63" fmla="*/ 757 h 907"/>
                <a:gd name="T64" fmla="*/ 435 w 896"/>
                <a:gd name="T65" fmla="*/ 759 h 907"/>
                <a:gd name="T66" fmla="*/ 509 w 896"/>
                <a:gd name="T67" fmla="*/ 749 h 907"/>
                <a:gd name="T68" fmla="*/ 578 w 896"/>
                <a:gd name="T69" fmla="*/ 720 h 907"/>
                <a:gd name="T70" fmla="*/ 636 w 896"/>
                <a:gd name="T71" fmla="*/ 674 h 907"/>
                <a:gd name="T72" fmla="*/ 679 w 896"/>
                <a:gd name="T73" fmla="*/ 613 h 907"/>
                <a:gd name="T74" fmla="*/ 704 w 896"/>
                <a:gd name="T75" fmla="*/ 543 h 907"/>
                <a:gd name="T76" fmla="*/ 710 w 896"/>
                <a:gd name="T77" fmla="*/ 467 h 907"/>
                <a:gd name="T78" fmla="*/ 703 w 896"/>
                <a:gd name="T79" fmla="*/ 404 h 907"/>
                <a:gd name="T80" fmla="*/ 678 w 896"/>
                <a:gd name="T81" fmla="*/ 315 h 907"/>
                <a:gd name="T82" fmla="*/ 636 w 896"/>
                <a:gd name="T83" fmla="*/ 232 h 907"/>
                <a:gd name="T84" fmla="*/ 581 w 896"/>
                <a:gd name="T85" fmla="*/ 162 h 907"/>
                <a:gd name="T86" fmla="*/ 444 w 896"/>
                <a:gd name="T87" fmla="*/ 24 h 907"/>
                <a:gd name="T88" fmla="*/ 437 w 896"/>
                <a:gd name="T89" fmla="*/ 10 h 907"/>
                <a:gd name="T90" fmla="*/ 443 w 896"/>
                <a:gd name="T91" fmla="*/ 3 h 907"/>
                <a:gd name="T92" fmla="*/ 458 w 896"/>
                <a:gd name="T93" fmla="*/ 0 h 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96" h="907">
                  <a:moveTo>
                    <a:pt x="466" y="0"/>
                  </a:moveTo>
                  <a:lnTo>
                    <a:pt x="476" y="1"/>
                  </a:lnTo>
                  <a:lnTo>
                    <a:pt x="484" y="1"/>
                  </a:lnTo>
                  <a:lnTo>
                    <a:pt x="490" y="2"/>
                  </a:lnTo>
                  <a:lnTo>
                    <a:pt x="497" y="3"/>
                  </a:lnTo>
                  <a:lnTo>
                    <a:pt x="547" y="11"/>
                  </a:lnTo>
                  <a:lnTo>
                    <a:pt x="596" y="26"/>
                  </a:lnTo>
                  <a:lnTo>
                    <a:pt x="643" y="46"/>
                  </a:lnTo>
                  <a:lnTo>
                    <a:pt x="686" y="70"/>
                  </a:lnTo>
                  <a:lnTo>
                    <a:pt x="727" y="99"/>
                  </a:lnTo>
                  <a:lnTo>
                    <a:pt x="765" y="133"/>
                  </a:lnTo>
                  <a:lnTo>
                    <a:pt x="797" y="169"/>
                  </a:lnTo>
                  <a:lnTo>
                    <a:pt x="827" y="211"/>
                  </a:lnTo>
                  <a:lnTo>
                    <a:pt x="851" y="254"/>
                  </a:lnTo>
                  <a:lnTo>
                    <a:pt x="870" y="300"/>
                  </a:lnTo>
                  <a:lnTo>
                    <a:pt x="885" y="350"/>
                  </a:lnTo>
                  <a:lnTo>
                    <a:pt x="894" y="401"/>
                  </a:lnTo>
                  <a:lnTo>
                    <a:pt x="896" y="453"/>
                  </a:lnTo>
                  <a:lnTo>
                    <a:pt x="894" y="506"/>
                  </a:lnTo>
                  <a:lnTo>
                    <a:pt x="885" y="558"/>
                  </a:lnTo>
                  <a:lnTo>
                    <a:pt x="870" y="606"/>
                  </a:lnTo>
                  <a:lnTo>
                    <a:pt x="851" y="653"/>
                  </a:lnTo>
                  <a:lnTo>
                    <a:pt x="826" y="697"/>
                  </a:lnTo>
                  <a:lnTo>
                    <a:pt x="797" y="737"/>
                  </a:lnTo>
                  <a:lnTo>
                    <a:pt x="763" y="774"/>
                  </a:lnTo>
                  <a:lnTo>
                    <a:pt x="727" y="808"/>
                  </a:lnTo>
                  <a:lnTo>
                    <a:pt x="686" y="836"/>
                  </a:lnTo>
                  <a:lnTo>
                    <a:pt x="642" y="862"/>
                  </a:lnTo>
                  <a:lnTo>
                    <a:pt x="596" y="881"/>
                  </a:lnTo>
                  <a:lnTo>
                    <a:pt x="547" y="895"/>
                  </a:lnTo>
                  <a:lnTo>
                    <a:pt x="496" y="905"/>
                  </a:lnTo>
                  <a:lnTo>
                    <a:pt x="443" y="907"/>
                  </a:lnTo>
                  <a:lnTo>
                    <a:pt x="388" y="904"/>
                  </a:lnTo>
                  <a:lnTo>
                    <a:pt x="335" y="894"/>
                  </a:lnTo>
                  <a:lnTo>
                    <a:pt x="285" y="878"/>
                  </a:lnTo>
                  <a:lnTo>
                    <a:pt x="236" y="857"/>
                  </a:lnTo>
                  <a:lnTo>
                    <a:pt x="192" y="831"/>
                  </a:lnTo>
                  <a:lnTo>
                    <a:pt x="151" y="800"/>
                  </a:lnTo>
                  <a:lnTo>
                    <a:pt x="113" y="764"/>
                  </a:lnTo>
                  <a:lnTo>
                    <a:pt x="79" y="725"/>
                  </a:lnTo>
                  <a:lnTo>
                    <a:pt x="51" y="682"/>
                  </a:lnTo>
                  <a:lnTo>
                    <a:pt x="27" y="636"/>
                  </a:lnTo>
                  <a:lnTo>
                    <a:pt x="9" y="586"/>
                  </a:lnTo>
                  <a:lnTo>
                    <a:pt x="7" y="579"/>
                  </a:lnTo>
                  <a:lnTo>
                    <a:pt x="5" y="571"/>
                  </a:lnTo>
                  <a:lnTo>
                    <a:pt x="3" y="562"/>
                  </a:lnTo>
                  <a:lnTo>
                    <a:pt x="1" y="553"/>
                  </a:lnTo>
                  <a:lnTo>
                    <a:pt x="0" y="545"/>
                  </a:lnTo>
                  <a:lnTo>
                    <a:pt x="0" y="538"/>
                  </a:lnTo>
                  <a:lnTo>
                    <a:pt x="1" y="531"/>
                  </a:lnTo>
                  <a:lnTo>
                    <a:pt x="3" y="527"/>
                  </a:lnTo>
                  <a:lnTo>
                    <a:pt x="6" y="525"/>
                  </a:lnTo>
                  <a:lnTo>
                    <a:pt x="13" y="526"/>
                  </a:lnTo>
                  <a:lnTo>
                    <a:pt x="20" y="531"/>
                  </a:lnTo>
                  <a:lnTo>
                    <a:pt x="29" y="540"/>
                  </a:lnTo>
                  <a:lnTo>
                    <a:pt x="41" y="552"/>
                  </a:lnTo>
                  <a:lnTo>
                    <a:pt x="115" y="626"/>
                  </a:lnTo>
                  <a:lnTo>
                    <a:pt x="148" y="655"/>
                  </a:lnTo>
                  <a:lnTo>
                    <a:pt x="183" y="681"/>
                  </a:lnTo>
                  <a:lnTo>
                    <a:pt x="224" y="704"/>
                  </a:lnTo>
                  <a:lnTo>
                    <a:pt x="266" y="723"/>
                  </a:lnTo>
                  <a:lnTo>
                    <a:pt x="309" y="739"/>
                  </a:lnTo>
                  <a:lnTo>
                    <a:pt x="352" y="751"/>
                  </a:lnTo>
                  <a:lnTo>
                    <a:pt x="394" y="757"/>
                  </a:lnTo>
                  <a:lnTo>
                    <a:pt x="410" y="758"/>
                  </a:lnTo>
                  <a:lnTo>
                    <a:pt x="435" y="759"/>
                  </a:lnTo>
                  <a:lnTo>
                    <a:pt x="473" y="756"/>
                  </a:lnTo>
                  <a:lnTo>
                    <a:pt x="509" y="749"/>
                  </a:lnTo>
                  <a:lnTo>
                    <a:pt x="545" y="737"/>
                  </a:lnTo>
                  <a:lnTo>
                    <a:pt x="578" y="720"/>
                  </a:lnTo>
                  <a:lnTo>
                    <a:pt x="608" y="699"/>
                  </a:lnTo>
                  <a:lnTo>
                    <a:pt x="636" y="674"/>
                  </a:lnTo>
                  <a:lnTo>
                    <a:pt x="660" y="644"/>
                  </a:lnTo>
                  <a:lnTo>
                    <a:pt x="679" y="613"/>
                  </a:lnTo>
                  <a:lnTo>
                    <a:pt x="694" y="579"/>
                  </a:lnTo>
                  <a:lnTo>
                    <a:pt x="704" y="543"/>
                  </a:lnTo>
                  <a:lnTo>
                    <a:pt x="710" y="505"/>
                  </a:lnTo>
                  <a:lnTo>
                    <a:pt x="710" y="467"/>
                  </a:lnTo>
                  <a:lnTo>
                    <a:pt x="709" y="447"/>
                  </a:lnTo>
                  <a:lnTo>
                    <a:pt x="703" y="404"/>
                  </a:lnTo>
                  <a:lnTo>
                    <a:pt x="693" y="359"/>
                  </a:lnTo>
                  <a:lnTo>
                    <a:pt x="678" y="315"/>
                  </a:lnTo>
                  <a:lnTo>
                    <a:pt x="659" y="272"/>
                  </a:lnTo>
                  <a:lnTo>
                    <a:pt x="636" y="232"/>
                  </a:lnTo>
                  <a:lnTo>
                    <a:pt x="609" y="195"/>
                  </a:lnTo>
                  <a:lnTo>
                    <a:pt x="581" y="162"/>
                  </a:lnTo>
                  <a:lnTo>
                    <a:pt x="453" y="34"/>
                  </a:lnTo>
                  <a:lnTo>
                    <a:pt x="444" y="24"/>
                  </a:lnTo>
                  <a:lnTo>
                    <a:pt x="438" y="17"/>
                  </a:lnTo>
                  <a:lnTo>
                    <a:pt x="437" y="10"/>
                  </a:lnTo>
                  <a:lnTo>
                    <a:pt x="439" y="6"/>
                  </a:lnTo>
                  <a:lnTo>
                    <a:pt x="443" y="3"/>
                  </a:lnTo>
                  <a:lnTo>
                    <a:pt x="449" y="1"/>
                  </a:lnTo>
                  <a:lnTo>
                    <a:pt x="458" y="0"/>
                  </a:lnTo>
                  <a:lnTo>
                    <a:pt x="46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348"/>
            <p:cNvSpPr>
              <a:spLocks/>
            </p:cNvSpPr>
            <p:nvPr/>
          </p:nvSpPr>
          <p:spPr bwMode="auto">
            <a:xfrm>
              <a:off x="5699126" y="4391026"/>
              <a:ext cx="271463" cy="271463"/>
            </a:xfrm>
            <a:custGeom>
              <a:avLst/>
              <a:gdLst>
                <a:gd name="T0" fmla="*/ 1184 w 2051"/>
                <a:gd name="T1" fmla="*/ 11 h 2052"/>
                <a:gd name="T2" fmla="*/ 1407 w 2051"/>
                <a:gd name="T3" fmla="*/ 73 h 2052"/>
                <a:gd name="T4" fmla="*/ 1606 w 2051"/>
                <a:gd name="T5" fmla="*/ 180 h 2052"/>
                <a:gd name="T6" fmla="*/ 1776 w 2051"/>
                <a:gd name="T7" fmla="*/ 327 h 2052"/>
                <a:gd name="T8" fmla="*/ 1911 w 2051"/>
                <a:gd name="T9" fmla="*/ 507 h 2052"/>
                <a:gd name="T10" fmla="*/ 2002 w 2051"/>
                <a:gd name="T11" fmla="*/ 716 h 2052"/>
                <a:gd name="T12" fmla="*/ 2048 w 2051"/>
                <a:gd name="T13" fmla="*/ 945 h 2052"/>
                <a:gd name="T14" fmla="*/ 2038 w 2051"/>
                <a:gd name="T15" fmla="*/ 1185 h 2052"/>
                <a:gd name="T16" fmla="*/ 1977 w 2051"/>
                <a:gd name="T17" fmla="*/ 1407 h 2052"/>
                <a:gd name="T18" fmla="*/ 1870 w 2051"/>
                <a:gd name="T19" fmla="*/ 1607 h 2052"/>
                <a:gd name="T20" fmla="*/ 1723 w 2051"/>
                <a:gd name="T21" fmla="*/ 1776 h 2052"/>
                <a:gd name="T22" fmla="*/ 1543 w 2051"/>
                <a:gd name="T23" fmla="*/ 1911 h 2052"/>
                <a:gd name="T24" fmla="*/ 1335 w 2051"/>
                <a:gd name="T25" fmla="*/ 2003 h 2052"/>
                <a:gd name="T26" fmla="*/ 1105 w 2051"/>
                <a:gd name="T27" fmla="*/ 2049 h 2052"/>
                <a:gd name="T28" fmla="*/ 867 w 2051"/>
                <a:gd name="T29" fmla="*/ 2039 h 2052"/>
                <a:gd name="T30" fmla="*/ 643 w 2051"/>
                <a:gd name="T31" fmla="*/ 1978 h 2052"/>
                <a:gd name="T32" fmla="*/ 444 w 2051"/>
                <a:gd name="T33" fmla="*/ 1870 h 2052"/>
                <a:gd name="T34" fmla="*/ 274 w 2051"/>
                <a:gd name="T35" fmla="*/ 1724 h 2052"/>
                <a:gd name="T36" fmla="*/ 139 w 2051"/>
                <a:gd name="T37" fmla="*/ 1543 h 2052"/>
                <a:gd name="T38" fmla="*/ 47 w 2051"/>
                <a:gd name="T39" fmla="*/ 1335 h 2052"/>
                <a:gd name="T40" fmla="*/ 3 w 2051"/>
                <a:gd name="T41" fmla="*/ 1105 h 2052"/>
                <a:gd name="T42" fmla="*/ 13 w 2051"/>
                <a:gd name="T43" fmla="*/ 864 h 2052"/>
                <a:gd name="T44" fmla="*/ 77 w 2051"/>
                <a:gd name="T45" fmla="*/ 636 h 2052"/>
                <a:gd name="T46" fmla="*/ 88 w 2051"/>
                <a:gd name="T47" fmla="*/ 619 h 2052"/>
                <a:gd name="T48" fmla="*/ 113 w 2051"/>
                <a:gd name="T49" fmla="*/ 618 h 2052"/>
                <a:gd name="T50" fmla="*/ 306 w 2051"/>
                <a:gd name="T51" fmla="*/ 810 h 2052"/>
                <a:gd name="T52" fmla="*/ 309 w 2051"/>
                <a:gd name="T53" fmla="*/ 842 h 2052"/>
                <a:gd name="T54" fmla="*/ 293 w 2051"/>
                <a:gd name="T55" fmla="*/ 912 h 2052"/>
                <a:gd name="T56" fmla="*/ 288 w 2051"/>
                <a:gd name="T57" fmla="*/ 1093 h 2052"/>
                <a:gd name="T58" fmla="*/ 331 w 2051"/>
                <a:gd name="T59" fmla="*/ 1284 h 2052"/>
                <a:gd name="T60" fmla="*/ 420 w 2051"/>
                <a:gd name="T61" fmla="*/ 1453 h 2052"/>
                <a:gd name="T62" fmla="*/ 548 w 2051"/>
                <a:gd name="T63" fmla="*/ 1592 h 2052"/>
                <a:gd name="T64" fmla="*/ 707 w 2051"/>
                <a:gd name="T65" fmla="*/ 1695 h 2052"/>
                <a:gd name="T66" fmla="*/ 891 w 2051"/>
                <a:gd name="T67" fmla="*/ 1754 h 2052"/>
                <a:gd name="T68" fmla="*/ 1092 w 2051"/>
                <a:gd name="T69" fmla="*/ 1763 h 2052"/>
                <a:gd name="T70" fmla="*/ 1283 w 2051"/>
                <a:gd name="T71" fmla="*/ 1719 h 2052"/>
                <a:gd name="T72" fmla="*/ 1452 w 2051"/>
                <a:gd name="T73" fmla="*/ 1631 h 2052"/>
                <a:gd name="T74" fmla="*/ 1591 w 2051"/>
                <a:gd name="T75" fmla="*/ 1502 h 2052"/>
                <a:gd name="T76" fmla="*/ 1695 w 2051"/>
                <a:gd name="T77" fmla="*/ 1343 h 2052"/>
                <a:gd name="T78" fmla="*/ 1754 w 2051"/>
                <a:gd name="T79" fmla="*/ 1158 h 2052"/>
                <a:gd name="T80" fmla="*/ 1762 w 2051"/>
                <a:gd name="T81" fmla="*/ 958 h 2052"/>
                <a:gd name="T82" fmla="*/ 1719 w 2051"/>
                <a:gd name="T83" fmla="*/ 767 h 2052"/>
                <a:gd name="T84" fmla="*/ 1630 w 2051"/>
                <a:gd name="T85" fmla="*/ 598 h 2052"/>
                <a:gd name="T86" fmla="*/ 1502 w 2051"/>
                <a:gd name="T87" fmla="*/ 459 h 2052"/>
                <a:gd name="T88" fmla="*/ 1342 w 2051"/>
                <a:gd name="T89" fmla="*/ 356 h 2052"/>
                <a:gd name="T90" fmla="*/ 1158 w 2051"/>
                <a:gd name="T91" fmla="*/ 296 h 2052"/>
                <a:gd name="T92" fmla="*/ 967 w 2051"/>
                <a:gd name="T93" fmla="*/ 287 h 2052"/>
                <a:gd name="T94" fmla="*/ 800 w 2051"/>
                <a:gd name="T95" fmla="*/ 320 h 2052"/>
                <a:gd name="T96" fmla="*/ 772 w 2051"/>
                <a:gd name="T97" fmla="*/ 324 h 2052"/>
                <a:gd name="T98" fmla="*/ 737 w 2051"/>
                <a:gd name="T99" fmla="*/ 307 h 2052"/>
                <a:gd name="T100" fmla="*/ 565 w 2051"/>
                <a:gd name="T101" fmla="*/ 128 h 2052"/>
                <a:gd name="T102" fmla="*/ 571 w 2051"/>
                <a:gd name="T103" fmla="*/ 107 h 2052"/>
                <a:gd name="T104" fmla="*/ 588 w 2051"/>
                <a:gd name="T105" fmla="*/ 97 h 2052"/>
                <a:gd name="T106" fmla="*/ 798 w 2051"/>
                <a:gd name="T107" fmla="*/ 25 h 2052"/>
                <a:gd name="T108" fmla="*/ 1025 w 2051"/>
                <a:gd name="T109" fmla="*/ 0 h 2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051" h="2052">
                  <a:moveTo>
                    <a:pt x="1025" y="0"/>
                  </a:moveTo>
                  <a:lnTo>
                    <a:pt x="1105" y="3"/>
                  </a:lnTo>
                  <a:lnTo>
                    <a:pt x="1184" y="11"/>
                  </a:lnTo>
                  <a:lnTo>
                    <a:pt x="1260" y="26"/>
                  </a:lnTo>
                  <a:lnTo>
                    <a:pt x="1335" y="47"/>
                  </a:lnTo>
                  <a:lnTo>
                    <a:pt x="1407" y="73"/>
                  </a:lnTo>
                  <a:lnTo>
                    <a:pt x="1476" y="104"/>
                  </a:lnTo>
                  <a:lnTo>
                    <a:pt x="1543" y="139"/>
                  </a:lnTo>
                  <a:lnTo>
                    <a:pt x="1606" y="180"/>
                  </a:lnTo>
                  <a:lnTo>
                    <a:pt x="1666" y="225"/>
                  </a:lnTo>
                  <a:lnTo>
                    <a:pt x="1723" y="274"/>
                  </a:lnTo>
                  <a:lnTo>
                    <a:pt x="1776" y="327"/>
                  </a:lnTo>
                  <a:lnTo>
                    <a:pt x="1825" y="384"/>
                  </a:lnTo>
                  <a:lnTo>
                    <a:pt x="1870" y="444"/>
                  </a:lnTo>
                  <a:lnTo>
                    <a:pt x="1911" y="507"/>
                  </a:lnTo>
                  <a:lnTo>
                    <a:pt x="1947" y="574"/>
                  </a:lnTo>
                  <a:lnTo>
                    <a:pt x="1977" y="643"/>
                  </a:lnTo>
                  <a:lnTo>
                    <a:pt x="2002" y="716"/>
                  </a:lnTo>
                  <a:lnTo>
                    <a:pt x="2024" y="790"/>
                  </a:lnTo>
                  <a:lnTo>
                    <a:pt x="2038" y="867"/>
                  </a:lnTo>
                  <a:lnTo>
                    <a:pt x="2048" y="945"/>
                  </a:lnTo>
                  <a:lnTo>
                    <a:pt x="2051" y="1025"/>
                  </a:lnTo>
                  <a:lnTo>
                    <a:pt x="2048" y="1105"/>
                  </a:lnTo>
                  <a:lnTo>
                    <a:pt x="2038" y="1185"/>
                  </a:lnTo>
                  <a:lnTo>
                    <a:pt x="2024" y="1261"/>
                  </a:lnTo>
                  <a:lnTo>
                    <a:pt x="2002" y="1335"/>
                  </a:lnTo>
                  <a:lnTo>
                    <a:pt x="1977" y="1407"/>
                  </a:lnTo>
                  <a:lnTo>
                    <a:pt x="1947" y="1477"/>
                  </a:lnTo>
                  <a:lnTo>
                    <a:pt x="1911" y="1543"/>
                  </a:lnTo>
                  <a:lnTo>
                    <a:pt x="1870" y="1607"/>
                  </a:lnTo>
                  <a:lnTo>
                    <a:pt x="1825" y="1667"/>
                  </a:lnTo>
                  <a:lnTo>
                    <a:pt x="1776" y="1724"/>
                  </a:lnTo>
                  <a:lnTo>
                    <a:pt x="1723" y="1776"/>
                  </a:lnTo>
                  <a:lnTo>
                    <a:pt x="1666" y="1826"/>
                  </a:lnTo>
                  <a:lnTo>
                    <a:pt x="1606" y="1870"/>
                  </a:lnTo>
                  <a:lnTo>
                    <a:pt x="1543" y="1911"/>
                  </a:lnTo>
                  <a:lnTo>
                    <a:pt x="1476" y="1947"/>
                  </a:lnTo>
                  <a:lnTo>
                    <a:pt x="1407" y="1978"/>
                  </a:lnTo>
                  <a:lnTo>
                    <a:pt x="1335" y="2003"/>
                  </a:lnTo>
                  <a:lnTo>
                    <a:pt x="1260" y="2024"/>
                  </a:lnTo>
                  <a:lnTo>
                    <a:pt x="1184" y="2039"/>
                  </a:lnTo>
                  <a:lnTo>
                    <a:pt x="1105" y="2049"/>
                  </a:lnTo>
                  <a:lnTo>
                    <a:pt x="1025" y="2052"/>
                  </a:lnTo>
                  <a:lnTo>
                    <a:pt x="945" y="2049"/>
                  </a:lnTo>
                  <a:lnTo>
                    <a:pt x="867" y="2039"/>
                  </a:lnTo>
                  <a:lnTo>
                    <a:pt x="790" y="2024"/>
                  </a:lnTo>
                  <a:lnTo>
                    <a:pt x="716" y="2003"/>
                  </a:lnTo>
                  <a:lnTo>
                    <a:pt x="643" y="1978"/>
                  </a:lnTo>
                  <a:lnTo>
                    <a:pt x="574" y="1947"/>
                  </a:lnTo>
                  <a:lnTo>
                    <a:pt x="507" y="1911"/>
                  </a:lnTo>
                  <a:lnTo>
                    <a:pt x="444" y="1870"/>
                  </a:lnTo>
                  <a:lnTo>
                    <a:pt x="384" y="1826"/>
                  </a:lnTo>
                  <a:lnTo>
                    <a:pt x="327" y="1776"/>
                  </a:lnTo>
                  <a:lnTo>
                    <a:pt x="274" y="1724"/>
                  </a:lnTo>
                  <a:lnTo>
                    <a:pt x="224" y="1667"/>
                  </a:lnTo>
                  <a:lnTo>
                    <a:pt x="180" y="1607"/>
                  </a:lnTo>
                  <a:lnTo>
                    <a:pt x="139" y="1543"/>
                  </a:lnTo>
                  <a:lnTo>
                    <a:pt x="104" y="1477"/>
                  </a:lnTo>
                  <a:lnTo>
                    <a:pt x="73" y="1407"/>
                  </a:lnTo>
                  <a:lnTo>
                    <a:pt x="47" y="1335"/>
                  </a:lnTo>
                  <a:lnTo>
                    <a:pt x="26" y="1261"/>
                  </a:lnTo>
                  <a:lnTo>
                    <a:pt x="11" y="1185"/>
                  </a:lnTo>
                  <a:lnTo>
                    <a:pt x="3" y="1105"/>
                  </a:lnTo>
                  <a:lnTo>
                    <a:pt x="0" y="1025"/>
                  </a:lnTo>
                  <a:lnTo>
                    <a:pt x="3" y="944"/>
                  </a:lnTo>
                  <a:lnTo>
                    <a:pt x="13" y="864"/>
                  </a:lnTo>
                  <a:lnTo>
                    <a:pt x="28" y="786"/>
                  </a:lnTo>
                  <a:lnTo>
                    <a:pt x="49" y="710"/>
                  </a:lnTo>
                  <a:lnTo>
                    <a:pt x="77" y="636"/>
                  </a:lnTo>
                  <a:lnTo>
                    <a:pt x="79" y="630"/>
                  </a:lnTo>
                  <a:lnTo>
                    <a:pt x="83" y="623"/>
                  </a:lnTo>
                  <a:lnTo>
                    <a:pt x="88" y="619"/>
                  </a:lnTo>
                  <a:lnTo>
                    <a:pt x="95" y="615"/>
                  </a:lnTo>
                  <a:lnTo>
                    <a:pt x="103" y="615"/>
                  </a:lnTo>
                  <a:lnTo>
                    <a:pt x="113" y="618"/>
                  </a:lnTo>
                  <a:lnTo>
                    <a:pt x="124" y="625"/>
                  </a:lnTo>
                  <a:lnTo>
                    <a:pt x="296" y="797"/>
                  </a:lnTo>
                  <a:lnTo>
                    <a:pt x="306" y="810"/>
                  </a:lnTo>
                  <a:lnTo>
                    <a:pt x="310" y="821"/>
                  </a:lnTo>
                  <a:lnTo>
                    <a:pt x="311" y="832"/>
                  </a:lnTo>
                  <a:lnTo>
                    <a:pt x="309" y="842"/>
                  </a:lnTo>
                  <a:lnTo>
                    <a:pt x="306" y="851"/>
                  </a:lnTo>
                  <a:lnTo>
                    <a:pt x="304" y="859"/>
                  </a:lnTo>
                  <a:lnTo>
                    <a:pt x="293" y="912"/>
                  </a:lnTo>
                  <a:lnTo>
                    <a:pt x="287" y="968"/>
                  </a:lnTo>
                  <a:lnTo>
                    <a:pt x="285" y="1025"/>
                  </a:lnTo>
                  <a:lnTo>
                    <a:pt x="288" y="1093"/>
                  </a:lnTo>
                  <a:lnTo>
                    <a:pt x="296" y="1158"/>
                  </a:lnTo>
                  <a:lnTo>
                    <a:pt x="311" y="1223"/>
                  </a:lnTo>
                  <a:lnTo>
                    <a:pt x="331" y="1284"/>
                  </a:lnTo>
                  <a:lnTo>
                    <a:pt x="356" y="1343"/>
                  </a:lnTo>
                  <a:lnTo>
                    <a:pt x="386" y="1400"/>
                  </a:lnTo>
                  <a:lnTo>
                    <a:pt x="420" y="1453"/>
                  </a:lnTo>
                  <a:lnTo>
                    <a:pt x="459" y="1502"/>
                  </a:lnTo>
                  <a:lnTo>
                    <a:pt x="502" y="1550"/>
                  </a:lnTo>
                  <a:lnTo>
                    <a:pt x="548" y="1592"/>
                  </a:lnTo>
                  <a:lnTo>
                    <a:pt x="598" y="1631"/>
                  </a:lnTo>
                  <a:lnTo>
                    <a:pt x="652" y="1665"/>
                  </a:lnTo>
                  <a:lnTo>
                    <a:pt x="707" y="1695"/>
                  </a:lnTo>
                  <a:lnTo>
                    <a:pt x="767" y="1719"/>
                  </a:lnTo>
                  <a:lnTo>
                    <a:pt x="828" y="1739"/>
                  </a:lnTo>
                  <a:lnTo>
                    <a:pt x="891" y="1754"/>
                  </a:lnTo>
                  <a:lnTo>
                    <a:pt x="957" y="1763"/>
                  </a:lnTo>
                  <a:lnTo>
                    <a:pt x="1025" y="1766"/>
                  </a:lnTo>
                  <a:lnTo>
                    <a:pt x="1092" y="1763"/>
                  </a:lnTo>
                  <a:lnTo>
                    <a:pt x="1158" y="1754"/>
                  </a:lnTo>
                  <a:lnTo>
                    <a:pt x="1222" y="1739"/>
                  </a:lnTo>
                  <a:lnTo>
                    <a:pt x="1283" y="1719"/>
                  </a:lnTo>
                  <a:lnTo>
                    <a:pt x="1342" y="1695"/>
                  </a:lnTo>
                  <a:lnTo>
                    <a:pt x="1398" y="1665"/>
                  </a:lnTo>
                  <a:lnTo>
                    <a:pt x="1452" y="1631"/>
                  </a:lnTo>
                  <a:lnTo>
                    <a:pt x="1502" y="1592"/>
                  </a:lnTo>
                  <a:lnTo>
                    <a:pt x="1549" y="1550"/>
                  </a:lnTo>
                  <a:lnTo>
                    <a:pt x="1591" y="1502"/>
                  </a:lnTo>
                  <a:lnTo>
                    <a:pt x="1630" y="1453"/>
                  </a:lnTo>
                  <a:lnTo>
                    <a:pt x="1664" y="1400"/>
                  </a:lnTo>
                  <a:lnTo>
                    <a:pt x="1695" y="1343"/>
                  </a:lnTo>
                  <a:lnTo>
                    <a:pt x="1719" y="1284"/>
                  </a:lnTo>
                  <a:lnTo>
                    <a:pt x="1739" y="1223"/>
                  </a:lnTo>
                  <a:lnTo>
                    <a:pt x="1754" y="1158"/>
                  </a:lnTo>
                  <a:lnTo>
                    <a:pt x="1762" y="1093"/>
                  </a:lnTo>
                  <a:lnTo>
                    <a:pt x="1765" y="1025"/>
                  </a:lnTo>
                  <a:lnTo>
                    <a:pt x="1762" y="958"/>
                  </a:lnTo>
                  <a:lnTo>
                    <a:pt x="1754" y="892"/>
                  </a:lnTo>
                  <a:lnTo>
                    <a:pt x="1739" y="828"/>
                  </a:lnTo>
                  <a:lnTo>
                    <a:pt x="1719" y="767"/>
                  </a:lnTo>
                  <a:lnTo>
                    <a:pt x="1695" y="708"/>
                  </a:lnTo>
                  <a:lnTo>
                    <a:pt x="1664" y="652"/>
                  </a:lnTo>
                  <a:lnTo>
                    <a:pt x="1630" y="598"/>
                  </a:lnTo>
                  <a:lnTo>
                    <a:pt x="1591" y="548"/>
                  </a:lnTo>
                  <a:lnTo>
                    <a:pt x="1549" y="502"/>
                  </a:lnTo>
                  <a:lnTo>
                    <a:pt x="1502" y="459"/>
                  </a:lnTo>
                  <a:lnTo>
                    <a:pt x="1452" y="420"/>
                  </a:lnTo>
                  <a:lnTo>
                    <a:pt x="1398" y="386"/>
                  </a:lnTo>
                  <a:lnTo>
                    <a:pt x="1342" y="356"/>
                  </a:lnTo>
                  <a:lnTo>
                    <a:pt x="1283" y="331"/>
                  </a:lnTo>
                  <a:lnTo>
                    <a:pt x="1222" y="311"/>
                  </a:lnTo>
                  <a:lnTo>
                    <a:pt x="1158" y="296"/>
                  </a:lnTo>
                  <a:lnTo>
                    <a:pt x="1092" y="288"/>
                  </a:lnTo>
                  <a:lnTo>
                    <a:pt x="1025" y="285"/>
                  </a:lnTo>
                  <a:lnTo>
                    <a:pt x="967" y="287"/>
                  </a:lnTo>
                  <a:lnTo>
                    <a:pt x="910" y="294"/>
                  </a:lnTo>
                  <a:lnTo>
                    <a:pt x="854" y="305"/>
                  </a:lnTo>
                  <a:lnTo>
                    <a:pt x="800" y="320"/>
                  </a:lnTo>
                  <a:lnTo>
                    <a:pt x="793" y="322"/>
                  </a:lnTo>
                  <a:lnTo>
                    <a:pt x="782" y="324"/>
                  </a:lnTo>
                  <a:lnTo>
                    <a:pt x="772" y="324"/>
                  </a:lnTo>
                  <a:lnTo>
                    <a:pt x="759" y="323"/>
                  </a:lnTo>
                  <a:lnTo>
                    <a:pt x="748" y="317"/>
                  </a:lnTo>
                  <a:lnTo>
                    <a:pt x="737" y="307"/>
                  </a:lnTo>
                  <a:lnTo>
                    <a:pt x="578" y="149"/>
                  </a:lnTo>
                  <a:lnTo>
                    <a:pt x="569" y="137"/>
                  </a:lnTo>
                  <a:lnTo>
                    <a:pt x="565" y="128"/>
                  </a:lnTo>
                  <a:lnTo>
                    <a:pt x="564" y="120"/>
                  </a:lnTo>
                  <a:lnTo>
                    <a:pt x="567" y="114"/>
                  </a:lnTo>
                  <a:lnTo>
                    <a:pt x="571" y="107"/>
                  </a:lnTo>
                  <a:lnTo>
                    <a:pt x="577" y="103"/>
                  </a:lnTo>
                  <a:lnTo>
                    <a:pt x="583" y="100"/>
                  </a:lnTo>
                  <a:lnTo>
                    <a:pt x="588" y="97"/>
                  </a:lnTo>
                  <a:lnTo>
                    <a:pt x="656" y="68"/>
                  </a:lnTo>
                  <a:lnTo>
                    <a:pt x="725" y="44"/>
                  </a:lnTo>
                  <a:lnTo>
                    <a:pt x="798" y="25"/>
                  </a:lnTo>
                  <a:lnTo>
                    <a:pt x="872" y="11"/>
                  </a:lnTo>
                  <a:lnTo>
                    <a:pt x="948" y="2"/>
                  </a:lnTo>
                  <a:lnTo>
                    <a:pt x="102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8962" y="1350961"/>
            <a:ext cx="8596668" cy="4451323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fr-FR" sz="3200" b="1" dirty="0" smtClean="0">
                <a:solidFill>
                  <a:schemeClr val="accent1"/>
                </a:solidFill>
              </a:rPr>
              <a:t>OBJECTIFS</a:t>
            </a:r>
          </a:p>
          <a:p>
            <a:pPr marL="0" indent="0" algn="ctr">
              <a:lnSpc>
                <a:spcPct val="150000"/>
              </a:lnSpc>
              <a:buNone/>
            </a:pPr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Conseiller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Accompagner</a:t>
            </a:r>
            <a:endParaRPr lang="fr-FR" sz="3200" dirty="0"/>
          </a:p>
          <a:p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224443" y="6453226"/>
            <a:ext cx="25021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Pôle services supports – Julien Bono</a:t>
            </a:r>
            <a:endParaRPr lang="fr-FR" sz="11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403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28000">
                <a:schemeClr val="accent1">
                  <a:lumMod val="45000"/>
                  <a:lumOff val="55000"/>
                </a:schemeClr>
              </a:gs>
              <a:gs pos="58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654" y="1916279"/>
            <a:ext cx="11153032" cy="5026667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2" y="84946"/>
            <a:ext cx="5203245" cy="1560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417028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1501002" y="1549420"/>
            <a:ext cx="7489155" cy="919312"/>
          </a:xfrm>
          <a:ln>
            <a:noFill/>
          </a:ln>
        </p:spPr>
        <p:txBody>
          <a:bodyPr>
            <a:normAutofit fontScale="25000" lnSpcReduction="20000"/>
          </a:bodyPr>
          <a:lstStyle/>
          <a:p>
            <a:pPr algn="ctr"/>
            <a:endParaRPr lang="fr-FR" sz="2600" b="1" u="sng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>
              <a:lnSpc>
                <a:spcPct val="170000"/>
              </a:lnSpc>
            </a:pPr>
            <a:r>
              <a:rPr lang="fr-FR" sz="14000" b="1" dirty="0">
                <a:solidFill>
                  <a:schemeClr val="accent1"/>
                </a:solidFill>
              </a:rPr>
              <a:t>PÔLE PARCOURS PROFESSIONNEL</a:t>
            </a:r>
          </a:p>
          <a:p>
            <a:pPr algn="just">
              <a:lnSpc>
                <a:spcPct val="150000"/>
              </a:lnSpc>
            </a:pPr>
            <a:endParaRPr lang="fr-FR" sz="32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fr-FR" sz="1400" dirty="0" smtClean="0">
                <a:solidFill>
                  <a:schemeClr val="tx1"/>
                </a:solidFill>
              </a:rPr>
              <a:t>	</a:t>
            </a:r>
            <a:endParaRPr lang="fr-FR" sz="1400" b="1" u="sng" dirty="0" smtClean="0">
              <a:solidFill>
                <a:schemeClr val="tx1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3" y="84946"/>
            <a:ext cx="3205422" cy="961627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3114" y="5147732"/>
            <a:ext cx="4667213" cy="2103511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64954" y="4536822"/>
            <a:ext cx="19111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Service concours</a:t>
            </a:r>
          </a:p>
        </p:txBody>
      </p:sp>
      <p:sp>
        <p:nvSpPr>
          <p:cNvPr id="9" name="Rectangle 8"/>
          <p:cNvSpPr/>
          <p:nvPr/>
        </p:nvSpPr>
        <p:spPr>
          <a:xfrm>
            <a:off x="2896139" y="4536822"/>
            <a:ext cx="18245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Service carrière</a:t>
            </a:r>
          </a:p>
        </p:txBody>
      </p:sp>
      <p:sp>
        <p:nvSpPr>
          <p:cNvPr id="10" name="Rectangle 9"/>
          <p:cNvSpPr/>
          <p:nvPr/>
        </p:nvSpPr>
        <p:spPr>
          <a:xfrm>
            <a:off x="5140761" y="4536822"/>
            <a:ext cx="18517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Service archives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412634" y="4536822"/>
            <a:ext cx="208101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Service </a:t>
            </a: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protection</a:t>
            </a:r>
          </a:p>
          <a:p>
            <a:pPr lvl="0" algn="ctr"/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des données</a:t>
            </a:r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13" name="Group 74"/>
          <p:cNvGrpSpPr/>
          <p:nvPr/>
        </p:nvGrpSpPr>
        <p:grpSpPr>
          <a:xfrm>
            <a:off x="3411343" y="3506838"/>
            <a:ext cx="794129" cy="771368"/>
            <a:chOff x="8021638" y="5826125"/>
            <a:chExt cx="498475" cy="484188"/>
          </a:xfrm>
          <a:solidFill>
            <a:schemeClr val="accent1"/>
          </a:solidFill>
        </p:grpSpPr>
        <p:sp>
          <p:nvSpPr>
            <p:cNvPr id="14" name="Freeform 679"/>
            <p:cNvSpPr>
              <a:spLocks/>
            </p:cNvSpPr>
            <p:nvPr/>
          </p:nvSpPr>
          <p:spPr bwMode="auto">
            <a:xfrm>
              <a:off x="8085138" y="5826125"/>
              <a:ext cx="112713" cy="112713"/>
            </a:xfrm>
            <a:custGeom>
              <a:avLst/>
              <a:gdLst>
                <a:gd name="T0" fmla="*/ 390 w 780"/>
                <a:gd name="T1" fmla="*/ 0 h 779"/>
                <a:gd name="T2" fmla="*/ 390 w 780"/>
                <a:gd name="T3" fmla="*/ 0 h 779"/>
                <a:gd name="T4" fmla="*/ 438 w 780"/>
                <a:gd name="T5" fmla="*/ 3 h 779"/>
                <a:gd name="T6" fmla="*/ 485 w 780"/>
                <a:gd name="T7" fmla="*/ 12 h 779"/>
                <a:gd name="T8" fmla="*/ 530 w 780"/>
                <a:gd name="T9" fmla="*/ 26 h 779"/>
                <a:gd name="T10" fmla="*/ 573 w 780"/>
                <a:gd name="T11" fmla="*/ 46 h 779"/>
                <a:gd name="T12" fmla="*/ 612 w 780"/>
                <a:gd name="T13" fmla="*/ 70 h 779"/>
                <a:gd name="T14" fmla="*/ 649 w 780"/>
                <a:gd name="T15" fmla="*/ 98 h 779"/>
                <a:gd name="T16" fmla="*/ 681 w 780"/>
                <a:gd name="T17" fmla="*/ 131 h 779"/>
                <a:gd name="T18" fmla="*/ 709 w 780"/>
                <a:gd name="T19" fmla="*/ 167 h 779"/>
                <a:gd name="T20" fmla="*/ 735 w 780"/>
                <a:gd name="T21" fmla="*/ 206 h 779"/>
                <a:gd name="T22" fmla="*/ 753 w 780"/>
                <a:gd name="T23" fmla="*/ 249 h 779"/>
                <a:gd name="T24" fmla="*/ 768 w 780"/>
                <a:gd name="T25" fmla="*/ 294 h 779"/>
                <a:gd name="T26" fmla="*/ 776 w 780"/>
                <a:gd name="T27" fmla="*/ 341 h 779"/>
                <a:gd name="T28" fmla="*/ 780 w 780"/>
                <a:gd name="T29" fmla="*/ 389 h 779"/>
                <a:gd name="T30" fmla="*/ 776 w 780"/>
                <a:gd name="T31" fmla="*/ 438 h 779"/>
                <a:gd name="T32" fmla="*/ 768 w 780"/>
                <a:gd name="T33" fmla="*/ 485 h 779"/>
                <a:gd name="T34" fmla="*/ 753 w 780"/>
                <a:gd name="T35" fmla="*/ 530 h 779"/>
                <a:gd name="T36" fmla="*/ 734 w 780"/>
                <a:gd name="T37" fmla="*/ 573 h 779"/>
                <a:gd name="T38" fmla="*/ 709 w 780"/>
                <a:gd name="T39" fmla="*/ 611 h 779"/>
                <a:gd name="T40" fmla="*/ 681 w 780"/>
                <a:gd name="T41" fmla="*/ 648 h 779"/>
                <a:gd name="T42" fmla="*/ 649 w 780"/>
                <a:gd name="T43" fmla="*/ 680 h 779"/>
                <a:gd name="T44" fmla="*/ 612 w 780"/>
                <a:gd name="T45" fmla="*/ 709 h 779"/>
                <a:gd name="T46" fmla="*/ 573 w 780"/>
                <a:gd name="T47" fmla="*/ 734 h 779"/>
                <a:gd name="T48" fmla="*/ 530 w 780"/>
                <a:gd name="T49" fmla="*/ 752 h 779"/>
                <a:gd name="T50" fmla="*/ 485 w 780"/>
                <a:gd name="T51" fmla="*/ 767 h 779"/>
                <a:gd name="T52" fmla="*/ 438 w 780"/>
                <a:gd name="T53" fmla="*/ 775 h 779"/>
                <a:gd name="T54" fmla="*/ 390 w 780"/>
                <a:gd name="T55" fmla="*/ 779 h 779"/>
                <a:gd name="T56" fmla="*/ 341 w 780"/>
                <a:gd name="T57" fmla="*/ 775 h 779"/>
                <a:gd name="T58" fmla="*/ 294 w 780"/>
                <a:gd name="T59" fmla="*/ 767 h 779"/>
                <a:gd name="T60" fmla="*/ 249 w 780"/>
                <a:gd name="T61" fmla="*/ 752 h 779"/>
                <a:gd name="T62" fmla="*/ 206 w 780"/>
                <a:gd name="T63" fmla="*/ 734 h 779"/>
                <a:gd name="T64" fmla="*/ 167 w 780"/>
                <a:gd name="T65" fmla="*/ 709 h 779"/>
                <a:gd name="T66" fmla="*/ 131 w 780"/>
                <a:gd name="T67" fmla="*/ 680 h 779"/>
                <a:gd name="T68" fmla="*/ 98 w 780"/>
                <a:gd name="T69" fmla="*/ 648 h 779"/>
                <a:gd name="T70" fmla="*/ 70 w 780"/>
                <a:gd name="T71" fmla="*/ 611 h 779"/>
                <a:gd name="T72" fmla="*/ 45 w 780"/>
                <a:gd name="T73" fmla="*/ 573 h 779"/>
                <a:gd name="T74" fmla="*/ 26 w 780"/>
                <a:gd name="T75" fmla="*/ 530 h 779"/>
                <a:gd name="T76" fmla="*/ 11 w 780"/>
                <a:gd name="T77" fmla="*/ 485 h 779"/>
                <a:gd name="T78" fmla="*/ 3 w 780"/>
                <a:gd name="T79" fmla="*/ 438 h 779"/>
                <a:gd name="T80" fmla="*/ 0 w 780"/>
                <a:gd name="T81" fmla="*/ 389 h 779"/>
                <a:gd name="T82" fmla="*/ 3 w 780"/>
                <a:gd name="T83" fmla="*/ 341 h 779"/>
                <a:gd name="T84" fmla="*/ 11 w 780"/>
                <a:gd name="T85" fmla="*/ 294 h 779"/>
                <a:gd name="T86" fmla="*/ 26 w 780"/>
                <a:gd name="T87" fmla="*/ 249 h 779"/>
                <a:gd name="T88" fmla="*/ 45 w 780"/>
                <a:gd name="T89" fmla="*/ 206 h 779"/>
                <a:gd name="T90" fmla="*/ 70 w 780"/>
                <a:gd name="T91" fmla="*/ 167 h 779"/>
                <a:gd name="T92" fmla="*/ 98 w 780"/>
                <a:gd name="T93" fmla="*/ 131 h 779"/>
                <a:gd name="T94" fmla="*/ 131 w 780"/>
                <a:gd name="T95" fmla="*/ 98 h 779"/>
                <a:gd name="T96" fmla="*/ 167 w 780"/>
                <a:gd name="T97" fmla="*/ 70 h 779"/>
                <a:gd name="T98" fmla="*/ 206 w 780"/>
                <a:gd name="T99" fmla="*/ 46 h 779"/>
                <a:gd name="T100" fmla="*/ 249 w 780"/>
                <a:gd name="T101" fmla="*/ 26 h 779"/>
                <a:gd name="T102" fmla="*/ 294 w 780"/>
                <a:gd name="T103" fmla="*/ 12 h 779"/>
                <a:gd name="T104" fmla="*/ 341 w 780"/>
                <a:gd name="T105" fmla="*/ 3 h 779"/>
                <a:gd name="T106" fmla="*/ 390 w 780"/>
                <a:gd name="T107" fmla="*/ 0 h 7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80" h="779">
                  <a:moveTo>
                    <a:pt x="390" y="0"/>
                  </a:moveTo>
                  <a:lnTo>
                    <a:pt x="390" y="0"/>
                  </a:lnTo>
                  <a:lnTo>
                    <a:pt x="438" y="3"/>
                  </a:lnTo>
                  <a:lnTo>
                    <a:pt x="485" y="12"/>
                  </a:lnTo>
                  <a:lnTo>
                    <a:pt x="530" y="26"/>
                  </a:lnTo>
                  <a:lnTo>
                    <a:pt x="573" y="46"/>
                  </a:lnTo>
                  <a:lnTo>
                    <a:pt x="612" y="70"/>
                  </a:lnTo>
                  <a:lnTo>
                    <a:pt x="649" y="98"/>
                  </a:lnTo>
                  <a:lnTo>
                    <a:pt x="681" y="131"/>
                  </a:lnTo>
                  <a:lnTo>
                    <a:pt x="709" y="167"/>
                  </a:lnTo>
                  <a:lnTo>
                    <a:pt x="735" y="206"/>
                  </a:lnTo>
                  <a:lnTo>
                    <a:pt x="753" y="249"/>
                  </a:lnTo>
                  <a:lnTo>
                    <a:pt x="768" y="294"/>
                  </a:lnTo>
                  <a:lnTo>
                    <a:pt x="776" y="341"/>
                  </a:lnTo>
                  <a:lnTo>
                    <a:pt x="780" y="389"/>
                  </a:lnTo>
                  <a:lnTo>
                    <a:pt x="776" y="438"/>
                  </a:lnTo>
                  <a:lnTo>
                    <a:pt x="768" y="485"/>
                  </a:lnTo>
                  <a:lnTo>
                    <a:pt x="753" y="530"/>
                  </a:lnTo>
                  <a:lnTo>
                    <a:pt x="734" y="573"/>
                  </a:lnTo>
                  <a:lnTo>
                    <a:pt x="709" y="611"/>
                  </a:lnTo>
                  <a:lnTo>
                    <a:pt x="681" y="648"/>
                  </a:lnTo>
                  <a:lnTo>
                    <a:pt x="649" y="680"/>
                  </a:lnTo>
                  <a:lnTo>
                    <a:pt x="612" y="709"/>
                  </a:lnTo>
                  <a:lnTo>
                    <a:pt x="573" y="734"/>
                  </a:lnTo>
                  <a:lnTo>
                    <a:pt x="530" y="752"/>
                  </a:lnTo>
                  <a:lnTo>
                    <a:pt x="485" y="767"/>
                  </a:lnTo>
                  <a:lnTo>
                    <a:pt x="438" y="775"/>
                  </a:lnTo>
                  <a:lnTo>
                    <a:pt x="390" y="779"/>
                  </a:lnTo>
                  <a:lnTo>
                    <a:pt x="341" y="775"/>
                  </a:lnTo>
                  <a:lnTo>
                    <a:pt x="294" y="767"/>
                  </a:lnTo>
                  <a:lnTo>
                    <a:pt x="249" y="752"/>
                  </a:lnTo>
                  <a:lnTo>
                    <a:pt x="206" y="734"/>
                  </a:lnTo>
                  <a:lnTo>
                    <a:pt x="167" y="709"/>
                  </a:lnTo>
                  <a:lnTo>
                    <a:pt x="131" y="680"/>
                  </a:lnTo>
                  <a:lnTo>
                    <a:pt x="98" y="648"/>
                  </a:lnTo>
                  <a:lnTo>
                    <a:pt x="70" y="611"/>
                  </a:lnTo>
                  <a:lnTo>
                    <a:pt x="45" y="573"/>
                  </a:lnTo>
                  <a:lnTo>
                    <a:pt x="26" y="530"/>
                  </a:lnTo>
                  <a:lnTo>
                    <a:pt x="11" y="485"/>
                  </a:lnTo>
                  <a:lnTo>
                    <a:pt x="3" y="438"/>
                  </a:lnTo>
                  <a:lnTo>
                    <a:pt x="0" y="389"/>
                  </a:lnTo>
                  <a:lnTo>
                    <a:pt x="3" y="341"/>
                  </a:lnTo>
                  <a:lnTo>
                    <a:pt x="11" y="294"/>
                  </a:lnTo>
                  <a:lnTo>
                    <a:pt x="26" y="249"/>
                  </a:lnTo>
                  <a:lnTo>
                    <a:pt x="45" y="206"/>
                  </a:lnTo>
                  <a:lnTo>
                    <a:pt x="70" y="167"/>
                  </a:lnTo>
                  <a:lnTo>
                    <a:pt x="98" y="131"/>
                  </a:lnTo>
                  <a:lnTo>
                    <a:pt x="131" y="98"/>
                  </a:lnTo>
                  <a:lnTo>
                    <a:pt x="167" y="70"/>
                  </a:lnTo>
                  <a:lnTo>
                    <a:pt x="206" y="46"/>
                  </a:lnTo>
                  <a:lnTo>
                    <a:pt x="249" y="26"/>
                  </a:lnTo>
                  <a:lnTo>
                    <a:pt x="294" y="12"/>
                  </a:lnTo>
                  <a:lnTo>
                    <a:pt x="341" y="3"/>
                  </a:lnTo>
                  <a:lnTo>
                    <a:pt x="39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680"/>
            <p:cNvSpPr>
              <a:spLocks noEditPoints="1"/>
            </p:cNvSpPr>
            <p:nvPr/>
          </p:nvSpPr>
          <p:spPr bwMode="auto">
            <a:xfrm>
              <a:off x="8021638" y="5953125"/>
              <a:ext cx="239713" cy="357188"/>
            </a:xfrm>
            <a:custGeom>
              <a:avLst/>
              <a:gdLst>
                <a:gd name="T0" fmla="*/ 735 w 1660"/>
                <a:gd name="T1" fmla="*/ 118 h 2478"/>
                <a:gd name="T2" fmla="*/ 735 w 1660"/>
                <a:gd name="T3" fmla="*/ 150 h 2478"/>
                <a:gd name="T4" fmla="*/ 738 w 1660"/>
                <a:gd name="T5" fmla="*/ 196 h 2478"/>
                <a:gd name="T6" fmla="*/ 735 w 1660"/>
                <a:gd name="T7" fmla="*/ 219 h 2478"/>
                <a:gd name="T8" fmla="*/ 675 w 1660"/>
                <a:gd name="T9" fmla="*/ 578 h 2478"/>
                <a:gd name="T10" fmla="*/ 833 w 1660"/>
                <a:gd name="T11" fmla="*/ 713 h 2478"/>
                <a:gd name="T12" fmla="*/ 992 w 1660"/>
                <a:gd name="T13" fmla="*/ 578 h 2478"/>
                <a:gd name="T14" fmla="*/ 933 w 1660"/>
                <a:gd name="T15" fmla="*/ 219 h 2478"/>
                <a:gd name="T16" fmla="*/ 929 w 1660"/>
                <a:gd name="T17" fmla="*/ 196 h 2478"/>
                <a:gd name="T18" fmla="*/ 933 w 1660"/>
                <a:gd name="T19" fmla="*/ 150 h 2478"/>
                <a:gd name="T20" fmla="*/ 933 w 1660"/>
                <a:gd name="T21" fmla="*/ 118 h 2478"/>
                <a:gd name="T22" fmla="*/ 760 w 1660"/>
                <a:gd name="T23" fmla="*/ 99 h 2478"/>
                <a:gd name="T24" fmla="*/ 1153 w 1660"/>
                <a:gd name="T25" fmla="*/ 13 h 2478"/>
                <a:gd name="T26" fmla="*/ 1260 w 1660"/>
                <a:gd name="T27" fmla="*/ 107 h 2478"/>
                <a:gd name="T28" fmla="*/ 1351 w 1660"/>
                <a:gd name="T29" fmla="*/ 266 h 2478"/>
                <a:gd name="T30" fmla="*/ 1431 w 1660"/>
                <a:gd name="T31" fmla="*/ 462 h 2478"/>
                <a:gd name="T32" fmla="*/ 1501 w 1660"/>
                <a:gd name="T33" fmla="*/ 661 h 2478"/>
                <a:gd name="T34" fmla="*/ 1611 w 1660"/>
                <a:gd name="T35" fmla="*/ 964 h 2478"/>
                <a:gd name="T36" fmla="*/ 1660 w 1660"/>
                <a:gd name="T37" fmla="*/ 1126 h 2478"/>
                <a:gd name="T38" fmla="*/ 1621 w 1660"/>
                <a:gd name="T39" fmla="*/ 1217 h 2478"/>
                <a:gd name="T40" fmla="*/ 1517 w 1660"/>
                <a:gd name="T41" fmla="*/ 1260 h 2478"/>
                <a:gd name="T42" fmla="*/ 1436 w 1660"/>
                <a:gd name="T43" fmla="*/ 1229 h 2478"/>
                <a:gd name="T44" fmla="*/ 1386 w 1660"/>
                <a:gd name="T45" fmla="*/ 1142 h 2478"/>
                <a:gd name="T46" fmla="*/ 1333 w 1660"/>
                <a:gd name="T47" fmla="*/ 991 h 2478"/>
                <a:gd name="T48" fmla="*/ 1283 w 1660"/>
                <a:gd name="T49" fmla="*/ 823 h 2478"/>
                <a:gd name="T50" fmla="*/ 1261 w 1660"/>
                <a:gd name="T51" fmla="*/ 745 h 2478"/>
                <a:gd name="T52" fmla="*/ 1257 w 1660"/>
                <a:gd name="T53" fmla="*/ 734 h 2478"/>
                <a:gd name="T54" fmla="*/ 1253 w 1660"/>
                <a:gd name="T55" fmla="*/ 732 h 2478"/>
                <a:gd name="T56" fmla="*/ 1251 w 1660"/>
                <a:gd name="T57" fmla="*/ 746 h 2478"/>
                <a:gd name="T58" fmla="*/ 1239 w 1660"/>
                <a:gd name="T59" fmla="*/ 1213 h 2478"/>
                <a:gd name="T60" fmla="*/ 1204 w 1660"/>
                <a:gd name="T61" fmla="*/ 1264 h 2478"/>
                <a:gd name="T62" fmla="*/ 1192 w 1660"/>
                <a:gd name="T63" fmla="*/ 2325 h 2478"/>
                <a:gd name="T64" fmla="*/ 1137 w 1660"/>
                <a:gd name="T65" fmla="*/ 2435 h 2478"/>
                <a:gd name="T66" fmla="*/ 1024 w 1660"/>
                <a:gd name="T67" fmla="*/ 2478 h 2478"/>
                <a:gd name="T68" fmla="*/ 927 w 1660"/>
                <a:gd name="T69" fmla="*/ 2443 h 2478"/>
                <a:gd name="T70" fmla="*/ 877 w 1660"/>
                <a:gd name="T71" fmla="*/ 2350 h 2478"/>
                <a:gd name="T72" fmla="*/ 871 w 1660"/>
                <a:gd name="T73" fmla="*/ 1306 h 2478"/>
                <a:gd name="T74" fmla="*/ 861 w 1660"/>
                <a:gd name="T75" fmla="*/ 1287 h 2478"/>
                <a:gd name="T76" fmla="*/ 815 w 1660"/>
                <a:gd name="T77" fmla="*/ 1280 h 2478"/>
                <a:gd name="T78" fmla="*/ 787 w 1660"/>
                <a:gd name="T79" fmla="*/ 1298 h 2478"/>
                <a:gd name="T80" fmla="*/ 785 w 1660"/>
                <a:gd name="T81" fmla="*/ 2291 h 2478"/>
                <a:gd name="T82" fmla="*/ 760 w 1660"/>
                <a:gd name="T83" fmla="*/ 2402 h 2478"/>
                <a:gd name="T84" fmla="*/ 687 w 1660"/>
                <a:gd name="T85" fmla="*/ 2469 h 2478"/>
                <a:gd name="T86" fmla="*/ 570 w 1660"/>
                <a:gd name="T87" fmla="*/ 2467 h 2478"/>
                <a:gd name="T88" fmla="*/ 484 w 1660"/>
                <a:gd name="T89" fmla="*/ 2385 h 2478"/>
                <a:gd name="T90" fmla="*/ 462 w 1660"/>
                <a:gd name="T91" fmla="*/ 1274 h 2478"/>
                <a:gd name="T92" fmla="*/ 438 w 1660"/>
                <a:gd name="T93" fmla="*/ 1228 h 2478"/>
                <a:gd name="T94" fmla="*/ 414 w 1660"/>
                <a:gd name="T95" fmla="*/ 1162 h 2478"/>
                <a:gd name="T96" fmla="*/ 412 w 1660"/>
                <a:gd name="T97" fmla="*/ 740 h 2478"/>
                <a:gd name="T98" fmla="*/ 399 w 1660"/>
                <a:gd name="T99" fmla="*/ 756 h 2478"/>
                <a:gd name="T100" fmla="*/ 355 w 1660"/>
                <a:gd name="T101" fmla="*/ 886 h 2478"/>
                <a:gd name="T102" fmla="*/ 294 w 1660"/>
                <a:gd name="T103" fmla="*/ 1057 h 2478"/>
                <a:gd name="T104" fmla="*/ 243 w 1660"/>
                <a:gd name="T105" fmla="*/ 1182 h 2478"/>
                <a:gd name="T106" fmla="*/ 176 w 1660"/>
                <a:gd name="T107" fmla="*/ 1250 h 2478"/>
                <a:gd name="T108" fmla="*/ 69 w 1660"/>
                <a:gd name="T109" fmla="*/ 1247 h 2478"/>
                <a:gd name="T110" fmla="*/ 8 w 1660"/>
                <a:gd name="T111" fmla="*/ 1185 h 2478"/>
                <a:gd name="T112" fmla="*/ 4 w 1660"/>
                <a:gd name="T113" fmla="*/ 1095 h 2478"/>
                <a:gd name="T114" fmla="*/ 87 w 1660"/>
                <a:gd name="T115" fmla="*/ 879 h 2478"/>
                <a:gd name="T116" fmla="*/ 179 w 1660"/>
                <a:gd name="T117" fmla="*/ 617 h 2478"/>
                <a:gd name="T118" fmla="*/ 246 w 1660"/>
                <a:gd name="T119" fmla="*/ 426 h 2478"/>
                <a:gd name="T120" fmla="*/ 322 w 1660"/>
                <a:gd name="T121" fmla="*/ 244 h 2478"/>
                <a:gd name="T122" fmla="*/ 410 w 1660"/>
                <a:gd name="T123" fmla="*/ 97 h 2478"/>
                <a:gd name="T124" fmla="*/ 514 w 1660"/>
                <a:gd name="T125" fmla="*/ 11 h 2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660" h="2478">
                  <a:moveTo>
                    <a:pt x="760" y="99"/>
                  </a:moveTo>
                  <a:lnTo>
                    <a:pt x="749" y="102"/>
                  </a:lnTo>
                  <a:lnTo>
                    <a:pt x="740" y="108"/>
                  </a:lnTo>
                  <a:lnTo>
                    <a:pt x="735" y="118"/>
                  </a:lnTo>
                  <a:lnTo>
                    <a:pt x="733" y="129"/>
                  </a:lnTo>
                  <a:lnTo>
                    <a:pt x="733" y="131"/>
                  </a:lnTo>
                  <a:lnTo>
                    <a:pt x="734" y="140"/>
                  </a:lnTo>
                  <a:lnTo>
                    <a:pt x="735" y="150"/>
                  </a:lnTo>
                  <a:lnTo>
                    <a:pt x="736" y="163"/>
                  </a:lnTo>
                  <a:lnTo>
                    <a:pt x="737" y="175"/>
                  </a:lnTo>
                  <a:lnTo>
                    <a:pt x="738" y="188"/>
                  </a:lnTo>
                  <a:lnTo>
                    <a:pt x="738" y="196"/>
                  </a:lnTo>
                  <a:lnTo>
                    <a:pt x="738" y="200"/>
                  </a:lnTo>
                  <a:lnTo>
                    <a:pt x="737" y="208"/>
                  </a:lnTo>
                  <a:lnTo>
                    <a:pt x="736" y="214"/>
                  </a:lnTo>
                  <a:lnTo>
                    <a:pt x="735" y="219"/>
                  </a:lnTo>
                  <a:lnTo>
                    <a:pt x="668" y="539"/>
                  </a:lnTo>
                  <a:lnTo>
                    <a:pt x="667" y="551"/>
                  </a:lnTo>
                  <a:lnTo>
                    <a:pt x="670" y="565"/>
                  </a:lnTo>
                  <a:lnTo>
                    <a:pt x="675" y="578"/>
                  </a:lnTo>
                  <a:lnTo>
                    <a:pt x="683" y="588"/>
                  </a:lnTo>
                  <a:lnTo>
                    <a:pt x="812" y="706"/>
                  </a:lnTo>
                  <a:lnTo>
                    <a:pt x="822" y="711"/>
                  </a:lnTo>
                  <a:lnTo>
                    <a:pt x="833" y="713"/>
                  </a:lnTo>
                  <a:lnTo>
                    <a:pt x="846" y="711"/>
                  </a:lnTo>
                  <a:lnTo>
                    <a:pt x="855" y="706"/>
                  </a:lnTo>
                  <a:lnTo>
                    <a:pt x="984" y="588"/>
                  </a:lnTo>
                  <a:lnTo>
                    <a:pt x="992" y="578"/>
                  </a:lnTo>
                  <a:lnTo>
                    <a:pt x="997" y="565"/>
                  </a:lnTo>
                  <a:lnTo>
                    <a:pt x="1001" y="551"/>
                  </a:lnTo>
                  <a:lnTo>
                    <a:pt x="1000" y="539"/>
                  </a:lnTo>
                  <a:lnTo>
                    <a:pt x="933" y="219"/>
                  </a:lnTo>
                  <a:lnTo>
                    <a:pt x="932" y="214"/>
                  </a:lnTo>
                  <a:lnTo>
                    <a:pt x="930" y="208"/>
                  </a:lnTo>
                  <a:lnTo>
                    <a:pt x="929" y="200"/>
                  </a:lnTo>
                  <a:lnTo>
                    <a:pt x="929" y="196"/>
                  </a:lnTo>
                  <a:lnTo>
                    <a:pt x="929" y="188"/>
                  </a:lnTo>
                  <a:lnTo>
                    <a:pt x="930" y="175"/>
                  </a:lnTo>
                  <a:lnTo>
                    <a:pt x="932" y="163"/>
                  </a:lnTo>
                  <a:lnTo>
                    <a:pt x="933" y="150"/>
                  </a:lnTo>
                  <a:lnTo>
                    <a:pt x="934" y="140"/>
                  </a:lnTo>
                  <a:lnTo>
                    <a:pt x="934" y="131"/>
                  </a:lnTo>
                  <a:lnTo>
                    <a:pt x="935" y="129"/>
                  </a:lnTo>
                  <a:lnTo>
                    <a:pt x="933" y="118"/>
                  </a:lnTo>
                  <a:lnTo>
                    <a:pt x="927" y="108"/>
                  </a:lnTo>
                  <a:lnTo>
                    <a:pt x="918" y="102"/>
                  </a:lnTo>
                  <a:lnTo>
                    <a:pt x="906" y="99"/>
                  </a:lnTo>
                  <a:lnTo>
                    <a:pt x="760" y="99"/>
                  </a:lnTo>
                  <a:close/>
                  <a:moveTo>
                    <a:pt x="573" y="0"/>
                  </a:moveTo>
                  <a:lnTo>
                    <a:pt x="1093" y="0"/>
                  </a:lnTo>
                  <a:lnTo>
                    <a:pt x="1124" y="3"/>
                  </a:lnTo>
                  <a:lnTo>
                    <a:pt x="1153" y="13"/>
                  </a:lnTo>
                  <a:lnTo>
                    <a:pt x="1182" y="29"/>
                  </a:lnTo>
                  <a:lnTo>
                    <a:pt x="1209" y="50"/>
                  </a:lnTo>
                  <a:lnTo>
                    <a:pt x="1235" y="76"/>
                  </a:lnTo>
                  <a:lnTo>
                    <a:pt x="1260" y="107"/>
                  </a:lnTo>
                  <a:lnTo>
                    <a:pt x="1284" y="142"/>
                  </a:lnTo>
                  <a:lnTo>
                    <a:pt x="1307" y="180"/>
                  </a:lnTo>
                  <a:lnTo>
                    <a:pt x="1330" y="222"/>
                  </a:lnTo>
                  <a:lnTo>
                    <a:pt x="1351" y="266"/>
                  </a:lnTo>
                  <a:lnTo>
                    <a:pt x="1372" y="313"/>
                  </a:lnTo>
                  <a:lnTo>
                    <a:pt x="1392" y="361"/>
                  </a:lnTo>
                  <a:lnTo>
                    <a:pt x="1412" y="410"/>
                  </a:lnTo>
                  <a:lnTo>
                    <a:pt x="1431" y="462"/>
                  </a:lnTo>
                  <a:lnTo>
                    <a:pt x="1450" y="512"/>
                  </a:lnTo>
                  <a:lnTo>
                    <a:pt x="1467" y="562"/>
                  </a:lnTo>
                  <a:lnTo>
                    <a:pt x="1484" y="612"/>
                  </a:lnTo>
                  <a:lnTo>
                    <a:pt x="1501" y="661"/>
                  </a:lnTo>
                  <a:lnTo>
                    <a:pt x="1518" y="708"/>
                  </a:lnTo>
                  <a:lnTo>
                    <a:pt x="1548" y="794"/>
                  </a:lnTo>
                  <a:lnTo>
                    <a:pt x="1578" y="879"/>
                  </a:lnTo>
                  <a:lnTo>
                    <a:pt x="1611" y="964"/>
                  </a:lnTo>
                  <a:lnTo>
                    <a:pt x="1646" y="1048"/>
                  </a:lnTo>
                  <a:lnTo>
                    <a:pt x="1656" y="1074"/>
                  </a:lnTo>
                  <a:lnTo>
                    <a:pt x="1660" y="1100"/>
                  </a:lnTo>
                  <a:lnTo>
                    <a:pt x="1660" y="1126"/>
                  </a:lnTo>
                  <a:lnTo>
                    <a:pt x="1657" y="1151"/>
                  </a:lnTo>
                  <a:lnTo>
                    <a:pt x="1649" y="1175"/>
                  </a:lnTo>
                  <a:lnTo>
                    <a:pt x="1637" y="1197"/>
                  </a:lnTo>
                  <a:lnTo>
                    <a:pt x="1621" y="1217"/>
                  </a:lnTo>
                  <a:lnTo>
                    <a:pt x="1601" y="1234"/>
                  </a:lnTo>
                  <a:lnTo>
                    <a:pt x="1577" y="1247"/>
                  </a:lnTo>
                  <a:lnTo>
                    <a:pt x="1547" y="1257"/>
                  </a:lnTo>
                  <a:lnTo>
                    <a:pt x="1517" y="1260"/>
                  </a:lnTo>
                  <a:lnTo>
                    <a:pt x="1494" y="1258"/>
                  </a:lnTo>
                  <a:lnTo>
                    <a:pt x="1472" y="1252"/>
                  </a:lnTo>
                  <a:lnTo>
                    <a:pt x="1453" y="1242"/>
                  </a:lnTo>
                  <a:lnTo>
                    <a:pt x="1436" y="1229"/>
                  </a:lnTo>
                  <a:lnTo>
                    <a:pt x="1421" y="1212"/>
                  </a:lnTo>
                  <a:lnTo>
                    <a:pt x="1409" y="1192"/>
                  </a:lnTo>
                  <a:lnTo>
                    <a:pt x="1397" y="1169"/>
                  </a:lnTo>
                  <a:lnTo>
                    <a:pt x="1386" y="1142"/>
                  </a:lnTo>
                  <a:lnTo>
                    <a:pt x="1373" y="1108"/>
                  </a:lnTo>
                  <a:lnTo>
                    <a:pt x="1361" y="1072"/>
                  </a:lnTo>
                  <a:lnTo>
                    <a:pt x="1347" y="1032"/>
                  </a:lnTo>
                  <a:lnTo>
                    <a:pt x="1333" y="991"/>
                  </a:lnTo>
                  <a:lnTo>
                    <a:pt x="1321" y="949"/>
                  </a:lnTo>
                  <a:lnTo>
                    <a:pt x="1307" y="906"/>
                  </a:lnTo>
                  <a:lnTo>
                    <a:pt x="1295" y="863"/>
                  </a:lnTo>
                  <a:lnTo>
                    <a:pt x="1283" y="823"/>
                  </a:lnTo>
                  <a:lnTo>
                    <a:pt x="1273" y="786"/>
                  </a:lnTo>
                  <a:lnTo>
                    <a:pt x="1263" y="751"/>
                  </a:lnTo>
                  <a:lnTo>
                    <a:pt x="1262" y="748"/>
                  </a:lnTo>
                  <a:lnTo>
                    <a:pt x="1261" y="745"/>
                  </a:lnTo>
                  <a:lnTo>
                    <a:pt x="1260" y="742"/>
                  </a:lnTo>
                  <a:lnTo>
                    <a:pt x="1259" y="739"/>
                  </a:lnTo>
                  <a:lnTo>
                    <a:pt x="1258" y="736"/>
                  </a:lnTo>
                  <a:lnTo>
                    <a:pt x="1257" y="734"/>
                  </a:lnTo>
                  <a:lnTo>
                    <a:pt x="1256" y="732"/>
                  </a:lnTo>
                  <a:lnTo>
                    <a:pt x="1255" y="731"/>
                  </a:lnTo>
                  <a:lnTo>
                    <a:pt x="1254" y="731"/>
                  </a:lnTo>
                  <a:lnTo>
                    <a:pt x="1253" y="732"/>
                  </a:lnTo>
                  <a:lnTo>
                    <a:pt x="1253" y="733"/>
                  </a:lnTo>
                  <a:lnTo>
                    <a:pt x="1252" y="736"/>
                  </a:lnTo>
                  <a:lnTo>
                    <a:pt x="1252" y="741"/>
                  </a:lnTo>
                  <a:lnTo>
                    <a:pt x="1251" y="746"/>
                  </a:lnTo>
                  <a:lnTo>
                    <a:pt x="1251" y="753"/>
                  </a:lnTo>
                  <a:lnTo>
                    <a:pt x="1251" y="1162"/>
                  </a:lnTo>
                  <a:lnTo>
                    <a:pt x="1248" y="1188"/>
                  </a:lnTo>
                  <a:lnTo>
                    <a:pt x="1239" y="1213"/>
                  </a:lnTo>
                  <a:lnTo>
                    <a:pt x="1226" y="1235"/>
                  </a:lnTo>
                  <a:lnTo>
                    <a:pt x="1218" y="1242"/>
                  </a:lnTo>
                  <a:lnTo>
                    <a:pt x="1211" y="1252"/>
                  </a:lnTo>
                  <a:lnTo>
                    <a:pt x="1204" y="1264"/>
                  </a:lnTo>
                  <a:lnTo>
                    <a:pt x="1197" y="1279"/>
                  </a:lnTo>
                  <a:lnTo>
                    <a:pt x="1195" y="1296"/>
                  </a:lnTo>
                  <a:lnTo>
                    <a:pt x="1195" y="2291"/>
                  </a:lnTo>
                  <a:lnTo>
                    <a:pt x="1192" y="2325"/>
                  </a:lnTo>
                  <a:lnTo>
                    <a:pt x="1185" y="2356"/>
                  </a:lnTo>
                  <a:lnTo>
                    <a:pt x="1173" y="2385"/>
                  </a:lnTo>
                  <a:lnTo>
                    <a:pt x="1157" y="2413"/>
                  </a:lnTo>
                  <a:lnTo>
                    <a:pt x="1137" y="2435"/>
                  </a:lnTo>
                  <a:lnTo>
                    <a:pt x="1113" y="2453"/>
                  </a:lnTo>
                  <a:lnTo>
                    <a:pt x="1085" y="2467"/>
                  </a:lnTo>
                  <a:lnTo>
                    <a:pt x="1056" y="2476"/>
                  </a:lnTo>
                  <a:lnTo>
                    <a:pt x="1024" y="2478"/>
                  </a:lnTo>
                  <a:lnTo>
                    <a:pt x="995" y="2476"/>
                  </a:lnTo>
                  <a:lnTo>
                    <a:pt x="969" y="2469"/>
                  </a:lnTo>
                  <a:lnTo>
                    <a:pt x="947" y="2458"/>
                  </a:lnTo>
                  <a:lnTo>
                    <a:pt x="927" y="2443"/>
                  </a:lnTo>
                  <a:lnTo>
                    <a:pt x="911" y="2424"/>
                  </a:lnTo>
                  <a:lnTo>
                    <a:pt x="896" y="2402"/>
                  </a:lnTo>
                  <a:lnTo>
                    <a:pt x="885" y="2377"/>
                  </a:lnTo>
                  <a:lnTo>
                    <a:pt x="877" y="2350"/>
                  </a:lnTo>
                  <a:lnTo>
                    <a:pt x="873" y="2322"/>
                  </a:lnTo>
                  <a:lnTo>
                    <a:pt x="871" y="2291"/>
                  </a:lnTo>
                  <a:lnTo>
                    <a:pt x="871" y="1307"/>
                  </a:lnTo>
                  <a:lnTo>
                    <a:pt x="871" y="1306"/>
                  </a:lnTo>
                  <a:lnTo>
                    <a:pt x="871" y="1303"/>
                  </a:lnTo>
                  <a:lnTo>
                    <a:pt x="869" y="1298"/>
                  </a:lnTo>
                  <a:lnTo>
                    <a:pt x="867" y="1292"/>
                  </a:lnTo>
                  <a:lnTo>
                    <a:pt x="861" y="1287"/>
                  </a:lnTo>
                  <a:lnTo>
                    <a:pt x="853" y="1283"/>
                  </a:lnTo>
                  <a:lnTo>
                    <a:pt x="842" y="1280"/>
                  </a:lnTo>
                  <a:lnTo>
                    <a:pt x="829" y="1279"/>
                  </a:lnTo>
                  <a:lnTo>
                    <a:pt x="815" y="1280"/>
                  </a:lnTo>
                  <a:lnTo>
                    <a:pt x="804" y="1283"/>
                  </a:lnTo>
                  <a:lnTo>
                    <a:pt x="797" y="1287"/>
                  </a:lnTo>
                  <a:lnTo>
                    <a:pt x="790" y="1292"/>
                  </a:lnTo>
                  <a:lnTo>
                    <a:pt x="787" y="1298"/>
                  </a:lnTo>
                  <a:lnTo>
                    <a:pt x="786" y="1303"/>
                  </a:lnTo>
                  <a:lnTo>
                    <a:pt x="785" y="1306"/>
                  </a:lnTo>
                  <a:lnTo>
                    <a:pt x="785" y="1307"/>
                  </a:lnTo>
                  <a:lnTo>
                    <a:pt x="785" y="2291"/>
                  </a:lnTo>
                  <a:lnTo>
                    <a:pt x="784" y="2322"/>
                  </a:lnTo>
                  <a:lnTo>
                    <a:pt x="779" y="2350"/>
                  </a:lnTo>
                  <a:lnTo>
                    <a:pt x="771" y="2377"/>
                  </a:lnTo>
                  <a:lnTo>
                    <a:pt x="760" y="2402"/>
                  </a:lnTo>
                  <a:lnTo>
                    <a:pt x="746" y="2424"/>
                  </a:lnTo>
                  <a:lnTo>
                    <a:pt x="730" y="2443"/>
                  </a:lnTo>
                  <a:lnTo>
                    <a:pt x="710" y="2458"/>
                  </a:lnTo>
                  <a:lnTo>
                    <a:pt x="687" y="2469"/>
                  </a:lnTo>
                  <a:lnTo>
                    <a:pt x="661" y="2476"/>
                  </a:lnTo>
                  <a:lnTo>
                    <a:pt x="632" y="2478"/>
                  </a:lnTo>
                  <a:lnTo>
                    <a:pt x="601" y="2476"/>
                  </a:lnTo>
                  <a:lnTo>
                    <a:pt x="570" y="2467"/>
                  </a:lnTo>
                  <a:lnTo>
                    <a:pt x="544" y="2453"/>
                  </a:lnTo>
                  <a:lnTo>
                    <a:pt x="520" y="2435"/>
                  </a:lnTo>
                  <a:lnTo>
                    <a:pt x="500" y="2413"/>
                  </a:lnTo>
                  <a:lnTo>
                    <a:pt x="484" y="2385"/>
                  </a:lnTo>
                  <a:lnTo>
                    <a:pt x="471" y="2356"/>
                  </a:lnTo>
                  <a:lnTo>
                    <a:pt x="464" y="2325"/>
                  </a:lnTo>
                  <a:lnTo>
                    <a:pt x="462" y="2291"/>
                  </a:lnTo>
                  <a:lnTo>
                    <a:pt x="462" y="1274"/>
                  </a:lnTo>
                  <a:lnTo>
                    <a:pt x="459" y="1263"/>
                  </a:lnTo>
                  <a:lnTo>
                    <a:pt x="453" y="1252"/>
                  </a:lnTo>
                  <a:lnTo>
                    <a:pt x="446" y="1239"/>
                  </a:lnTo>
                  <a:lnTo>
                    <a:pt x="438" y="1228"/>
                  </a:lnTo>
                  <a:lnTo>
                    <a:pt x="430" y="1218"/>
                  </a:lnTo>
                  <a:lnTo>
                    <a:pt x="426" y="1212"/>
                  </a:lnTo>
                  <a:lnTo>
                    <a:pt x="418" y="1188"/>
                  </a:lnTo>
                  <a:lnTo>
                    <a:pt x="414" y="1162"/>
                  </a:lnTo>
                  <a:lnTo>
                    <a:pt x="414" y="769"/>
                  </a:lnTo>
                  <a:lnTo>
                    <a:pt x="414" y="754"/>
                  </a:lnTo>
                  <a:lnTo>
                    <a:pt x="413" y="745"/>
                  </a:lnTo>
                  <a:lnTo>
                    <a:pt x="412" y="740"/>
                  </a:lnTo>
                  <a:lnTo>
                    <a:pt x="409" y="740"/>
                  </a:lnTo>
                  <a:lnTo>
                    <a:pt x="406" y="743"/>
                  </a:lnTo>
                  <a:lnTo>
                    <a:pt x="403" y="749"/>
                  </a:lnTo>
                  <a:lnTo>
                    <a:pt x="399" y="756"/>
                  </a:lnTo>
                  <a:lnTo>
                    <a:pt x="396" y="766"/>
                  </a:lnTo>
                  <a:lnTo>
                    <a:pt x="383" y="803"/>
                  </a:lnTo>
                  <a:lnTo>
                    <a:pt x="369" y="843"/>
                  </a:lnTo>
                  <a:lnTo>
                    <a:pt x="355" y="886"/>
                  </a:lnTo>
                  <a:lnTo>
                    <a:pt x="339" y="929"/>
                  </a:lnTo>
                  <a:lnTo>
                    <a:pt x="324" y="973"/>
                  </a:lnTo>
                  <a:lnTo>
                    <a:pt x="309" y="1016"/>
                  </a:lnTo>
                  <a:lnTo>
                    <a:pt x="294" y="1057"/>
                  </a:lnTo>
                  <a:lnTo>
                    <a:pt x="281" y="1095"/>
                  </a:lnTo>
                  <a:lnTo>
                    <a:pt x="267" y="1129"/>
                  </a:lnTo>
                  <a:lnTo>
                    <a:pt x="255" y="1159"/>
                  </a:lnTo>
                  <a:lnTo>
                    <a:pt x="243" y="1182"/>
                  </a:lnTo>
                  <a:lnTo>
                    <a:pt x="229" y="1204"/>
                  </a:lnTo>
                  <a:lnTo>
                    <a:pt x="214" y="1222"/>
                  </a:lnTo>
                  <a:lnTo>
                    <a:pt x="196" y="1238"/>
                  </a:lnTo>
                  <a:lnTo>
                    <a:pt x="176" y="1250"/>
                  </a:lnTo>
                  <a:lnTo>
                    <a:pt x="154" y="1257"/>
                  </a:lnTo>
                  <a:lnTo>
                    <a:pt x="130" y="1260"/>
                  </a:lnTo>
                  <a:lnTo>
                    <a:pt x="99" y="1257"/>
                  </a:lnTo>
                  <a:lnTo>
                    <a:pt x="69" y="1247"/>
                  </a:lnTo>
                  <a:lnTo>
                    <a:pt x="48" y="1236"/>
                  </a:lnTo>
                  <a:lnTo>
                    <a:pt x="31" y="1221"/>
                  </a:lnTo>
                  <a:lnTo>
                    <a:pt x="18" y="1204"/>
                  </a:lnTo>
                  <a:lnTo>
                    <a:pt x="8" y="1185"/>
                  </a:lnTo>
                  <a:lnTo>
                    <a:pt x="3" y="1164"/>
                  </a:lnTo>
                  <a:lnTo>
                    <a:pt x="0" y="1142"/>
                  </a:lnTo>
                  <a:lnTo>
                    <a:pt x="1" y="1119"/>
                  </a:lnTo>
                  <a:lnTo>
                    <a:pt x="4" y="1095"/>
                  </a:lnTo>
                  <a:lnTo>
                    <a:pt x="10" y="1071"/>
                  </a:lnTo>
                  <a:lnTo>
                    <a:pt x="19" y="1048"/>
                  </a:lnTo>
                  <a:lnTo>
                    <a:pt x="54" y="964"/>
                  </a:lnTo>
                  <a:lnTo>
                    <a:pt x="87" y="879"/>
                  </a:lnTo>
                  <a:lnTo>
                    <a:pt x="118" y="794"/>
                  </a:lnTo>
                  <a:lnTo>
                    <a:pt x="148" y="708"/>
                  </a:lnTo>
                  <a:lnTo>
                    <a:pt x="163" y="663"/>
                  </a:lnTo>
                  <a:lnTo>
                    <a:pt x="179" y="617"/>
                  </a:lnTo>
                  <a:lnTo>
                    <a:pt x="196" y="570"/>
                  </a:lnTo>
                  <a:lnTo>
                    <a:pt x="212" y="522"/>
                  </a:lnTo>
                  <a:lnTo>
                    <a:pt x="229" y="474"/>
                  </a:lnTo>
                  <a:lnTo>
                    <a:pt x="246" y="426"/>
                  </a:lnTo>
                  <a:lnTo>
                    <a:pt x="265" y="378"/>
                  </a:lnTo>
                  <a:lnTo>
                    <a:pt x="283" y="332"/>
                  </a:lnTo>
                  <a:lnTo>
                    <a:pt x="302" y="287"/>
                  </a:lnTo>
                  <a:lnTo>
                    <a:pt x="322" y="244"/>
                  </a:lnTo>
                  <a:lnTo>
                    <a:pt x="342" y="202"/>
                  </a:lnTo>
                  <a:lnTo>
                    <a:pt x="364" y="165"/>
                  </a:lnTo>
                  <a:lnTo>
                    <a:pt x="386" y="129"/>
                  </a:lnTo>
                  <a:lnTo>
                    <a:pt x="410" y="97"/>
                  </a:lnTo>
                  <a:lnTo>
                    <a:pt x="434" y="69"/>
                  </a:lnTo>
                  <a:lnTo>
                    <a:pt x="459" y="46"/>
                  </a:lnTo>
                  <a:lnTo>
                    <a:pt x="486" y="26"/>
                  </a:lnTo>
                  <a:lnTo>
                    <a:pt x="514" y="11"/>
                  </a:lnTo>
                  <a:lnTo>
                    <a:pt x="542" y="3"/>
                  </a:lnTo>
                  <a:lnTo>
                    <a:pt x="5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681"/>
            <p:cNvSpPr>
              <a:spLocks/>
            </p:cNvSpPr>
            <p:nvPr/>
          </p:nvSpPr>
          <p:spPr bwMode="auto">
            <a:xfrm>
              <a:off x="8277226" y="5862638"/>
              <a:ext cx="157163" cy="411163"/>
            </a:xfrm>
            <a:custGeom>
              <a:avLst/>
              <a:gdLst>
                <a:gd name="T0" fmla="*/ 1049 w 1084"/>
                <a:gd name="T1" fmla="*/ 0 h 2856"/>
                <a:gd name="T2" fmla="*/ 1071 w 1084"/>
                <a:gd name="T3" fmla="*/ 6 h 2856"/>
                <a:gd name="T4" fmla="*/ 1081 w 1084"/>
                <a:gd name="T5" fmla="*/ 19 h 2856"/>
                <a:gd name="T6" fmla="*/ 1083 w 1084"/>
                <a:gd name="T7" fmla="*/ 28 h 2856"/>
                <a:gd name="T8" fmla="*/ 1084 w 1084"/>
                <a:gd name="T9" fmla="*/ 128 h 2856"/>
                <a:gd name="T10" fmla="*/ 1083 w 1084"/>
                <a:gd name="T11" fmla="*/ 135 h 2856"/>
                <a:gd name="T12" fmla="*/ 1078 w 1084"/>
                <a:gd name="T13" fmla="*/ 147 h 2856"/>
                <a:gd name="T14" fmla="*/ 1063 w 1084"/>
                <a:gd name="T15" fmla="*/ 158 h 2856"/>
                <a:gd name="T16" fmla="*/ 532 w 1084"/>
                <a:gd name="T17" fmla="*/ 159 h 2856"/>
                <a:gd name="T18" fmla="*/ 507 w 1084"/>
                <a:gd name="T19" fmla="*/ 167 h 2856"/>
                <a:gd name="T20" fmla="*/ 492 w 1084"/>
                <a:gd name="T21" fmla="*/ 188 h 2856"/>
                <a:gd name="T22" fmla="*/ 490 w 1084"/>
                <a:gd name="T23" fmla="*/ 1320 h 2856"/>
                <a:gd name="T24" fmla="*/ 490 w 1084"/>
                <a:gd name="T25" fmla="*/ 1325 h 2856"/>
                <a:gd name="T26" fmla="*/ 494 w 1084"/>
                <a:gd name="T27" fmla="*/ 1336 h 2856"/>
                <a:gd name="T28" fmla="*/ 506 w 1084"/>
                <a:gd name="T29" fmla="*/ 1346 h 2856"/>
                <a:gd name="T30" fmla="*/ 1054 w 1084"/>
                <a:gd name="T31" fmla="*/ 1348 h 2856"/>
                <a:gd name="T32" fmla="*/ 1073 w 1084"/>
                <a:gd name="T33" fmla="*/ 1352 h 2856"/>
                <a:gd name="T34" fmla="*/ 1081 w 1084"/>
                <a:gd name="T35" fmla="*/ 1362 h 2856"/>
                <a:gd name="T36" fmla="*/ 1083 w 1084"/>
                <a:gd name="T37" fmla="*/ 1371 h 2856"/>
                <a:gd name="T38" fmla="*/ 1084 w 1084"/>
                <a:gd name="T39" fmla="*/ 1480 h 2856"/>
                <a:gd name="T40" fmla="*/ 1083 w 1084"/>
                <a:gd name="T41" fmla="*/ 1486 h 2856"/>
                <a:gd name="T42" fmla="*/ 1078 w 1084"/>
                <a:gd name="T43" fmla="*/ 1496 h 2856"/>
                <a:gd name="T44" fmla="*/ 1064 w 1084"/>
                <a:gd name="T45" fmla="*/ 1506 h 2856"/>
                <a:gd name="T46" fmla="*/ 511 w 1084"/>
                <a:gd name="T47" fmla="*/ 1507 h 2856"/>
                <a:gd name="T48" fmla="*/ 495 w 1084"/>
                <a:gd name="T49" fmla="*/ 1513 h 2856"/>
                <a:gd name="T50" fmla="*/ 490 w 1084"/>
                <a:gd name="T51" fmla="*/ 1525 h 2856"/>
                <a:gd name="T52" fmla="*/ 489 w 1084"/>
                <a:gd name="T53" fmla="*/ 1535 h 2856"/>
                <a:gd name="T54" fmla="*/ 490 w 1084"/>
                <a:gd name="T55" fmla="*/ 2653 h 2856"/>
                <a:gd name="T56" fmla="*/ 498 w 1084"/>
                <a:gd name="T57" fmla="*/ 2678 h 2856"/>
                <a:gd name="T58" fmla="*/ 519 w 1084"/>
                <a:gd name="T59" fmla="*/ 2694 h 2856"/>
                <a:gd name="T60" fmla="*/ 1052 w 1084"/>
                <a:gd name="T61" fmla="*/ 2696 h 2856"/>
                <a:gd name="T62" fmla="*/ 1058 w 1084"/>
                <a:gd name="T63" fmla="*/ 2697 h 2856"/>
                <a:gd name="T64" fmla="*/ 1072 w 1084"/>
                <a:gd name="T65" fmla="*/ 2703 h 2856"/>
                <a:gd name="T66" fmla="*/ 1082 w 1084"/>
                <a:gd name="T67" fmla="*/ 2719 h 2856"/>
                <a:gd name="T68" fmla="*/ 1084 w 1084"/>
                <a:gd name="T69" fmla="*/ 2823 h 2856"/>
                <a:gd name="T70" fmla="*/ 1078 w 1084"/>
                <a:gd name="T71" fmla="*/ 2843 h 2856"/>
                <a:gd name="T72" fmla="*/ 1064 w 1084"/>
                <a:gd name="T73" fmla="*/ 2853 h 2856"/>
                <a:gd name="T74" fmla="*/ 1054 w 1084"/>
                <a:gd name="T75" fmla="*/ 2855 h 2856"/>
                <a:gd name="T76" fmla="*/ 532 w 1084"/>
                <a:gd name="T77" fmla="*/ 2856 h 2856"/>
                <a:gd name="T78" fmla="*/ 462 w 1084"/>
                <a:gd name="T79" fmla="*/ 2842 h 2856"/>
                <a:gd name="T80" fmla="*/ 402 w 1084"/>
                <a:gd name="T81" fmla="*/ 2808 h 2856"/>
                <a:gd name="T82" fmla="*/ 357 w 1084"/>
                <a:gd name="T83" fmla="*/ 2755 h 2856"/>
                <a:gd name="T84" fmla="*/ 333 w 1084"/>
                <a:gd name="T85" fmla="*/ 2690 h 2856"/>
                <a:gd name="T86" fmla="*/ 330 w 1084"/>
                <a:gd name="T87" fmla="*/ 1530 h 2856"/>
                <a:gd name="T88" fmla="*/ 330 w 1084"/>
                <a:gd name="T89" fmla="*/ 1523 h 2856"/>
                <a:gd name="T90" fmla="*/ 325 w 1084"/>
                <a:gd name="T91" fmla="*/ 1513 h 2856"/>
                <a:gd name="T92" fmla="*/ 312 w 1084"/>
                <a:gd name="T93" fmla="*/ 1507 h 2856"/>
                <a:gd name="T94" fmla="*/ 15 w 1084"/>
                <a:gd name="T95" fmla="*/ 1506 h 2856"/>
                <a:gd name="T96" fmla="*/ 4 w 1084"/>
                <a:gd name="T97" fmla="*/ 1496 h 2856"/>
                <a:gd name="T98" fmla="*/ 0 w 1084"/>
                <a:gd name="T99" fmla="*/ 1484 h 2856"/>
                <a:gd name="T100" fmla="*/ 0 w 1084"/>
                <a:gd name="T101" fmla="*/ 1478 h 2856"/>
                <a:gd name="T102" fmla="*/ 0 w 1084"/>
                <a:gd name="T103" fmla="*/ 1371 h 2856"/>
                <a:gd name="T104" fmla="*/ 2 w 1084"/>
                <a:gd name="T105" fmla="*/ 1362 h 2856"/>
                <a:gd name="T106" fmla="*/ 10 w 1084"/>
                <a:gd name="T107" fmla="*/ 1352 h 2856"/>
                <a:gd name="T108" fmla="*/ 27 w 1084"/>
                <a:gd name="T109" fmla="*/ 1348 h 2856"/>
                <a:gd name="T110" fmla="*/ 320 w 1084"/>
                <a:gd name="T111" fmla="*/ 1346 h 2856"/>
                <a:gd name="T112" fmla="*/ 329 w 1084"/>
                <a:gd name="T113" fmla="*/ 1335 h 2856"/>
                <a:gd name="T114" fmla="*/ 330 w 1084"/>
                <a:gd name="T115" fmla="*/ 1325 h 2856"/>
                <a:gd name="T116" fmla="*/ 330 w 1084"/>
                <a:gd name="T117" fmla="*/ 201 h 2856"/>
                <a:gd name="T118" fmla="*/ 342 w 1084"/>
                <a:gd name="T119" fmla="*/ 131 h 2856"/>
                <a:gd name="T120" fmla="*/ 377 w 1084"/>
                <a:gd name="T121" fmla="*/ 72 h 2856"/>
                <a:gd name="T122" fmla="*/ 430 w 1084"/>
                <a:gd name="T123" fmla="*/ 27 h 2856"/>
                <a:gd name="T124" fmla="*/ 496 w 1084"/>
                <a:gd name="T125" fmla="*/ 3 h 28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084" h="2856">
                  <a:moveTo>
                    <a:pt x="532" y="0"/>
                  </a:moveTo>
                  <a:lnTo>
                    <a:pt x="1049" y="0"/>
                  </a:lnTo>
                  <a:lnTo>
                    <a:pt x="1062" y="1"/>
                  </a:lnTo>
                  <a:lnTo>
                    <a:pt x="1071" y="6"/>
                  </a:lnTo>
                  <a:lnTo>
                    <a:pt x="1077" y="11"/>
                  </a:lnTo>
                  <a:lnTo>
                    <a:pt x="1081" y="19"/>
                  </a:lnTo>
                  <a:lnTo>
                    <a:pt x="1083" y="24"/>
                  </a:lnTo>
                  <a:lnTo>
                    <a:pt x="1083" y="28"/>
                  </a:lnTo>
                  <a:lnTo>
                    <a:pt x="1084" y="30"/>
                  </a:lnTo>
                  <a:lnTo>
                    <a:pt x="1084" y="128"/>
                  </a:lnTo>
                  <a:lnTo>
                    <a:pt x="1083" y="130"/>
                  </a:lnTo>
                  <a:lnTo>
                    <a:pt x="1083" y="135"/>
                  </a:lnTo>
                  <a:lnTo>
                    <a:pt x="1081" y="141"/>
                  </a:lnTo>
                  <a:lnTo>
                    <a:pt x="1078" y="147"/>
                  </a:lnTo>
                  <a:lnTo>
                    <a:pt x="1072" y="153"/>
                  </a:lnTo>
                  <a:lnTo>
                    <a:pt x="1063" y="158"/>
                  </a:lnTo>
                  <a:lnTo>
                    <a:pt x="1052" y="159"/>
                  </a:lnTo>
                  <a:lnTo>
                    <a:pt x="532" y="159"/>
                  </a:lnTo>
                  <a:lnTo>
                    <a:pt x="519" y="162"/>
                  </a:lnTo>
                  <a:lnTo>
                    <a:pt x="507" y="167"/>
                  </a:lnTo>
                  <a:lnTo>
                    <a:pt x="498" y="176"/>
                  </a:lnTo>
                  <a:lnTo>
                    <a:pt x="492" y="188"/>
                  </a:lnTo>
                  <a:lnTo>
                    <a:pt x="490" y="201"/>
                  </a:lnTo>
                  <a:lnTo>
                    <a:pt x="490" y="1320"/>
                  </a:lnTo>
                  <a:lnTo>
                    <a:pt x="490" y="1321"/>
                  </a:lnTo>
                  <a:lnTo>
                    <a:pt x="490" y="1325"/>
                  </a:lnTo>
                  <a:lnTo>
                    <a:pt x="491" y="1331"/>
                  </a:lnTo>
                  <a:lnTo>
                    <a:pt x="494" y="1336"/>
                  </a:lnTo>
                  <a:lnTo>
                    <a:pt x="498" y="1343"/>
                  </a:lnTo>
                  <a:lnTo>
                    <a:pt x="506" y="1346"/>
                  </a:lnTo>
                  <a:lnTo>
                    <a:pt x="516" y="1348"/>
                  </a:lnTo>
                  <a:lnTo>
                    <a:pt x="1054" y="1348"/>
                  </a:lnTo>
                  <a:lnTo>
                    <a:pt x="1065" y="1349"/>
                  </a:lnTo>
                  <a:lnTo>
                    <a:pt x="1073" y="1352"/>
                  </a:lnTo>
                  <a:lnTo>
                    <a:pt x="1078" y="1357"/>
                  </a:lnTo>
                  <a:lnTo>
                    <a:pt x="1081" y="1362"/>
                  </a:lnTo>
                  <a:lnTo>
                    <a:pt x="1083" y="1367"/>
                  </a:lnTo>
                  <a:lnTo>
                    <a:pt x="1083" y="1371"/>
                  </a:lnTo>
                  <a:lnTo>
                    <a:pt x="1084" y="1372"/>
                  </a:lnTo>
                  <a:lnTo>
                    <a:pt x="1084" y="1480"/>
                  </a:lnTo>
                  <a:lnTo>
                    <a:pt x="1083" y="1482"/>
                  </a:lnTo>
                  <a:lnTo>
                    <a:pt x="1083" y="1486"/>
                  </a:lnTo>
                  <a:lnTo>
                    <a:pt x="1081" y="1491"/>
                  </a:lnTo>
                  <a:lnTo>
                    <a:pt x="1078" y="1496"/>
                  </a:lnTo>
                  <a:lnTo>
                    <a:pt x="1073" y="1501"/>
                  </a:lnTo>
                  <a:lnTo>
                    <a:pt x="1064" y="1506"/>
                  </a:lnTo>
                  <a:lnTo>
                    <a:pt x="1053" y="1507"/>
                  </a:lnTo>
                  <a:lnTo>
                    <a:pt x="511" y="1507"/>
                  </a:lnTo>
                  <a:lnTo>
                    <a:pt x="501" y="1509"/>
                  </a:lnTo>
                  <a:lnTo>
                    <a:pt x="495" y="1513"/>
                  </a:lnTo>
                  <a:lnTo>
                    <a:pt x="492" y="1519"/>
                  </a:lnTo>
                  <a:lnTo>
                    <a:pt x="490" y="1525"/>
                  </a:lnTo>
                  <a:lnTo>
                    <a:pt x="489" y="1531"/>
                  </a:lnTo>
                  <a:lnTo>
                    <a:pt x="489" y="1535"/>
                  </a:lnTo>
                  <a:lnTo>
                    <a:pt x="490" y="1537"/>
                  </a:lnTo>
                  <a:lnTo>
                    <a:pt x="490" y="2653"/>
                  </a:lnTo>
                  <a:lnTo>
                    <a:pt x="492" y="2667"/>
                  </a:lnTo>
                  <a:lnTo>
                    <a:pt x="498" y="2678"/>
                  </a:lnTo>
                  <a:lnTo>
                    <a:pt x="507" y="2688"/>
                  </a:lnTo>
                  <a:lnTo>
                    <a:pt x="519" y="2694"/>
                  </a:lnTo>
                  <a:lnTo>
                    <a:pt x="532" y="2696"/>
                  </a:lnTo>
                  <a:lnTo>
                    <a:pt x="1052" y="2696"/>
                  </a:lnTo>
                  <a:lnTo>
                    <a:pt x="1054" y="2696"/>
                  </a:lnTo>
                  <a:lnTo>
                    <a:pt x="1058" y="2697"/>
                  </a:lnTo>
                  <a:lnTo>
                    <a:pt x="1064" y="2699"/>
                  </a:lnTo>
                  <a:lnTo>
                    <a:pt x="1072" y="2703"/>
                  </a:lnTo>
                  <a:lnTo>
                    <a:pt x="1078" y="2709"/>
                  </a:lnTo>
                  <a:lnTo>
                    <a:pt x="1082" y="2719"/>
                  </a:lnTo>
                  <a:lnTo>
                    <a:pt x="1084" y="2732"/>
                  </a:lnTo>
                  <a:lnTo>
                    <a:pt x="1084" y="2823"/>
                  </a:lnTo>
                  <a:lnTo>
                    <a:pt x="1082" y="2835"/>
                  </a:lnTo>
                  <a:lnTo>
                    <a:pt x="1078" y="2843"/>
                  </a:lnTo>
                  <a:lnTo>
                    <a:pt x="1072" y="2850"/>
                  </a:lnTo>
                  <a:lnTo>
                    <a:pt x="1064" y="2853"/>
                  </a:lnTo>
                  <a:lnTo>
                    <a:pt x="1058" y="2855"/>
                  </a:lnTo>
                  <a:lnTo>
                    <a:pt x="1054" y="2855"/>
                  </a:lnTo>
                  <a:lnTo>
                    <a:pt x="1052" y="2856"/>
                  </a:lnTo>
                  <a:lnTo>
                    <a:pt x="532" y="2856"/>
                  </a:lnTo>
                  <a:lnTo>
                    <a:pt x="496" y="2852"/>
                  </a:lnTo>
                  <a:lnTo>
                    <a:pt x="462" y="2842"/>
                  </a:lnTo>
                  <a:lnTo>
                    <a:pt x="430" y="2828"/>
                  </a:lnTo>
                  <a:lnTo>
                    <a:pt x="402" y="2808"/>
                  </a:lnTo>
                  <a:lnTo>
                    <a:pt x="377" y="2784"/>
                  </a:lnTo>
                  <a:lnTo>
                    <a:pt x="357" y="2755"/>
                  </a:lnTo>
                  <a:lnTo>
                    <a:pt x="342" y="2724"/>
                  </a:lnTo>
                  <a:lnTo>
                    <a:pt x="333" y="2690"/>
                  </a:lnTo>
                  <a:lnTo>
                    <a:pt x="330" y="2653"/>
                  </a:lnTo>
                  <a:lnTo>
                    <a:pt x="330" y="1530"/>
                  </a:lnTo>
                  <a:lnTo>
                    <a:pt x="330" y="1528"/>
                  </a:lnTo>
                  <a:lnTo>
                    <a:pt x="330" y="1523"/>
                  </a:lnTo>
                  <a:lnTo>
                    <a:pt x="329" y="1518"/>
                  </a:lnTo>
                  <a:lnTo>
                    <a:pt x="325" y="1513"/>
                  </a:lnTo>
                  <a:lnTo>
                    <a:pt x="320" y="1509"/>
                  </a:lnTo>
                  <a:lnTo>
                    <a:pt x="312" y="1507"/>
                  </a:lnTo>
                  <a:lnTo>
                    <a:pt x="24" y="1507"/>
                  </a:lnTo>
                  <a:lnTo>
                    <a:pt x="15" y="1506"/>
                  </a:lnTo>
                  <a:lnTo>
                    <a:pt x="8" y="1501"/>
                  </a:lnTo>
                  <a:lnTo>
                    <a:pt x="4" y="1496"/>
                  </a:lnTo>
                  <a:lnTo>
                    <a:pt x="1" y="1490"/>
                  </a:lnTo>
                  <a:lnTo>
                    <a:pt x="0" y="1484"/>
                  </a:lnTo>
                  <a:lnTo>
                    <a:pt x="0" y="1480"/>
                  </a:lnTo>
                  <a:lnTo>
                    <a:pt x="0" y="1478"/>
                  </a:lnTo>
                  <a:lnTo>
                    <a:pt x="0" y="1372"/>
                  </a:lnTo>
                  <a:lnTo>
                    <a:pt x="0" y="1371"/>
                  </a:lnTo>
                  <a:lnTo>
                    <a:pt x="1" y="1367"/>
                  </a:lnTo>
                  <a:lnTo>
                    <a:pt x="2" y="1362"/>
                  </a:lnTo>
                  <a:lnTo>
                    <a:pt x="5" y="1357"/>
                  </a:lnTo>
                  <a:lnTo>
                    <a:pt x="10" y="1352"/>
                  </a:lnTo>
                  <a:lnTo>
                    <a:pt x="17" y="1349"/>
                  </a:lnTo>
                  <a:lnTo>
                    <a:pt x="27" y="1348"/>
                  </a:lnTo>
                  <a:lnTo>
                    <a:pt x="313" y="1348"/>
                  </a:lnTo>
                  <a:lnTo>
                    <a:pt x="320" y="1346"/>
                  </a:lnTo>
                  <a:lnTo>
                    <a:pt x="325" y="1342"/>
                  </a:lnTo>
                  <a:lnTo>
                    <a:pt x="329" y="1335"/>
                  </a:lnTo>
                  <a:lnTo>
                    <a:pt x="330" y="1330"/>
                  </a:lnTo>
                  <a:lnTo>
                    <a:pt x="330" y="1325"/>
                  </a:lnTo>
                  <a:lnTo>
                    <a:pt x="330" y="1324"/>
                  </a:lnTo>
                  <a:lnTo>
                    <a:pt x="330" y="201"/>
                  </a:lnTo>
                  <a:lnTo>
                    <a:pt x="333" y="166"/>
                  </a:lnTo>
                  <a:lnTo>
                    <a:pt x="342" y="131"/>
                  </a:lnTo>
                  <a:lnTo>
                    <a:pt x="357" y="100"/>
                  </a:lnTo>
                  <a:lnTo>
                    <a:pt x="377" y="72"/>
                  </a:lnTo>
                  <a:lnTo>
                    <a:pt x="402" y="47"/>
                  </a:lnTo>
                  <a:lnTo>
                    <a:pt x="430" y="27"/>
                  </a:lnTo>
                  <a:lnTo>
                    <a:pt x="462" y="12"/>
                  </a:lnTo>
                  <a:lnTo>
                    <a:pt x="496" y="3"/>
                  </a:lnTo>
                  <a:lnTo>
                    <a:pt x="53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682"/>
            <p:cNvSpPr>
              <a:spLocks/>
            </p:cNvSpPr>
            <p:nvPr/>
          </p:nvSpPr>
          <p:spPr bwMode="auto">
            <a:xfrm>
              <a:off x="8459788" y="6048375"/>
              <a:ext cx="39688" cy="39688"/>
            </a:xfrm>
            <a:custGeom>
              <a:avLst/>
              <a:gdLst>
                <a:gd name="T0" fmla="*/ 141 w 281"/>
                <a:gd name="T1" fmla="*/ 0 h 280"/>
                <a:gd name="T2" fmla="*/ 169 w 281"/>
                <a:gd name="T3" fmla="*/ 3 h 280"/>
                <a:gd name="T4" fmla="*/ 195 w 281"/>
                <a:gd name="T5" fmla="*/ 12 h 280"/>
                <a:gd name="T6" fmla="*/ 219 w 281"/>
                <a:gd name="T7" fmla="*/ 24 h 280"/>
                <a:gd name="T8" fmla="*/ 240 w 281"/>
                <a:gd name="T9" fmla="*/ 42 h 280"/>
                <a:gd name="T10" fmla="*/ 257 w 281"/>
                <a:gd name="T11" fmla="*/ 62 h 280"/>
                <a:gd name="T12" fmla="*/ 270 w 281"/>
                <a:gd name="T13" fmla="*/ 86 h 280"/>
                <a:gd name="T14" fmla="*/ 278 w 281"/>
                <a:gd name="T15" fmla="*/ 112 h 280"/>
                <a:gd name="T16" fmla="*/ 281 w 281"/>
                <a:gd name="T17" fmla="*/ 140 h 280"/>
                <a:gd name="T18" fmla="*/ 278 w 281"/>
                <a:gd name="T19" fmla="*/ 168 h 280"/>
                <a:gd name="T20" fmla="*/ 270 w 281"/>
                <a:gd name="T21" fmla="*/ 195 h 280"/>
                <a:gd name="T22" fmla="*/ 257 w 281"/>
                <a:gd name="T23" fmla="*/ 219 h 280"/>
                <a:gd name="T24" fmla="*/ 240 w 281"/>
                <a:gd name="T25" fmla="*/ 240 h 280"/>
                <a:gd name="T26" fmla="*/ 219 w 281"/>
                <a:gd name="T27" fmla="*/ 256 h 280"/>
                <a:gd name="T28" fmla="*/ 195 w 281"/>
                <a:gd name="T29" fmla="*/ 270 h 280"/>
                <a:gd name="T30" fmla="*/ 169 w 281"/>
                <a:gd name="T31" fmla="*/ 277 h 280"/>
                <a:gd name="T32" fmla="*/ 141 w 281"/>
                <a:gd name="T33" fmla="*/ 280 h 280"/>
                <a:gd name="T34" fmla="*/ 112 w 281"/>
                <a:gd name="T35" fmla="*/ 277 h 280"/>
                <a:gd name="T36" fmla="*/ 86 w 281"/>
                <a:gd name="T37" fmla="*/ 270 h 280"/>
                <a:gd name="T38" fmla="*/ 62 w 281"/>
                <a:gd name="T39" fmla="*/ 256 h 280"/>
                <a:gd name="T40" fmla="*/ 42 w 281"/>
                <a:gd name="T41" fmla="*/ 240 h 280"/>
                <a:gd name="T42" fmla="*/ 24 w 281"/>
                <a:gd name="T43" fmla="*/ 219 h 280"/>
                <a:gd name="T44" fmla="*/ 12 w 281"/>
                <a:gd name="T45" fmla="*/ 195 h 280"/>
                <a:gd name="T46" fmla="*/ 3 w 281"/>
                <a:gd name="T47" fmla="*/ 168 h 280"/>
                <a:gd name="T48" fmla="*/ 0 w 281"/>
                <a:gd name="T49" fmla="*/ 140 h 280"/>
                <a:gd name="T50" fmla="*/ 3 w 281"/>
                <a:gd name="T51" fmla="*/ 112 h 280"/>
                <a:gd name="T52" fmla="*/ 12 w 281"/>
                <a:gd name="T53" fmla="*/ 86 h 280"/>
                <a:gd name="T54" fmla="*/ 24 w 281"/>
                <a:gd name="T55" fmla="*/ 62 h 280"/>
                <a:gd name="T56" fmla="*/ 42 w 281"/>
                <a:gd name="T57" fmla="*/ 42 h 280"/>
                <a:gd name="T58" fmla="*/ 62 w 281"/>
                <a:gd name="T59" fmla="*/ 24 h 280"/>
                <a:gd name="T60" fmla="*/ 86 w 281"/>
                <a:gd name="T61" fmla="*/ 12 h 280"/>
                <a:gd name="T62" fmla="*/ 112 w 281"/>
                <a:gd name="T63" fmla="*/ 3 h 280"/>
                <a:gd name="T64" fmla="*/ 141 w 281"/>
                <a:gd name="T65" fmla="*/ 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81" h="280">
                  <a:moveTo>
                    <a:pt x="141" y="0"/>
                  </a:moveTo>
                  <a:lnTo>
                    <a:pt x="169" y="3"/>
                  </a:lnTo>
                  <a:lnTo>
                    <a:pt x="195" y="12"/>
                  </a:lnTo>
                  <a:lnTo>
                    <a:pt x="219" y="24"/>
                  </a:lnTo>
                  <a:lnTo>
                    <a:pt x="240" y="42"/>
                  </a:lnTo>
                  <a:lnTo>
                    <a:pt x="257" y="62"/>
                  </a:lnTo>
                  <a:lnTo>
                    <a:pt x="270" y="86"/>
                  </a:lnTo>
                  <a:lnTo>
                    <a:pt x="278" y="112"/>
                  </a:lnTo>
                  <a:lnTo>
                    <a:pt x="281" y="140"/>
                  </a:lnTo>
                  <a:lnTo>
                    <a:pt x="278" y="168"/>
                  </a:lnTo>
                  <a:lnTo>
                    <a:pt x="270" y="195"/>
                  </a:lnTo>
                  <a:lnTo>
                    <a:pt x="257" y="219"/>
                  </a:lnTo>
                  <a:lnTo>
                    <a:pt x="240" y="240"/>
                  </a:lnTo>
                  <a:lnTo>
                    <a:pt x="219" y="256"/>
                  </a:lnTo>
                  <a:lnTo>
                    <a:pt x="195" y="270"/>
                  </a:lnTo>
                  <a:lnTo>
                    <a:pt x="169" y="277"/>
                  </a:lnTo>
                  <a:lnTo>
                    <a:pt x="141" y="280"/>
                  </a:lnTo>
                  <a:lnTo>
                    <a:pt x="112" y="277"/>
                  </a:lnTo>
                  <a:lnTo>
                    <a:pt x="86" y="270"/>
                  </a:lnTo>
                  <a:lnTo>
                    <a:pt x="62" y="256"/>
                  </a:lnTo>
                  <a:lnTo>
                    <a:pt x="42" y="240"/>
                  </a:lnTo>
                  <a:lnTo>
                    <a:pt x="24" y="219"/>
                  </a:lnTo>
                  <a:lnTo>
                    <a:pt x="12" y="195"/>
                  </a:lnTo>
                  <a:lnTo>
                    <a:pt x="3" y="168"/>
                  </a:lnTo>
                  <a:lnTo>
                    <a:pt x="0" y="140"/>
                  </a:lnTo>
                  <a:lnTo>
                    <a:pt x="3" y="112"/>
                  </a:lnTo>
                  <a:lnTo>
                    <a:pt x="12" y="86"/>
                  </a:lnTo>
                  <a:lnTo>
                    <a:pt x="24" y="62"/>
                  </a:lnTo>
                  <a:lnTo>
                    <a:pt x="42" y="42"/>
                  </a:lnTo>
                  <a:lnTo>
                    <a:pt x="62" y="24"/>
                  </a:lnTo>
                  <a:lnTo>
                    <a:pt x="86" y="12"/>
                  </a:lnTo>
                  <a:lnTo>
                    <a:pt x="112" y="3"/>
                  </a:lnTo>
                  <a:lnTo>
                    <a:pt x="14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683"/>
            <p:cNvSpPr>
              <a:spLocks/>
            </p:cNvSpPr>
            <p:nvPr/>
          </p:nvSpPr>
          <p:spPr bwMode="auto">
            <a:xfrm>
              <a:off x="8459788" y="6242050"/>
              <a:ext cx="39688" cy="41275"/>
            </a:xfrm>
            <a:custGeom>
              <a:avLst/>
              <a:gdLst>
                <a:gd name="T0" fmla="*/ 141 w 281"/>
                <a:gd name="T1" fmla="*/ 0 h 280"/>
                <a:gd name="T2" fmla="*/ 169 w 281"/>
                <a:gd name="T3" fmla="*/ 3 h 280"/>
                <a:gd name="T4" fmla="*/ 195 w 281"/>
                <a:gd name="T5" fmla="*/ 12 h 280"/>
                <a:gd name="T6" fmla="*/ 219 w 281"/>
                <a:gd name="T7" fmla="*/ 24 h 280"/>
                <a:gd name="T8" fmla="*/ 240 w 281"/>
                <a:gd name="T9" fmla="*/ 42 h 280"/>
                <a:gd name="T10" fmla="*/ 257 w 281"/>
                <a:gd name="T11" fmla="*/ 62 h 280"/>
                <a:gd name="T12" fmla="*/ 270 w 281"/>
                <a:gd name="T13" fmla="*/ 86 h 280"/>
                <a:gd name="T14" fmla="*/ 278 w 281"/>
                <a:gd name="T15" fmla="*/ 112 h 280"/>
                <a:gd name="T16" fmla="*/ 281 w 281"/>
                <a:gd name="T17" fmla="*/ 140 h 280"/>
                <a:gd name="T18" fmla="*/ 278 w 281"/>
                <a:gd name="T19" fmla="*/ 169 h 280"/>
                <a:gd name="T20" fmla="*/ 270 w 281"/>
                <a:gd name="T21" fmla="*/ 195 h 280"/>
                <a:gd name="T22" fmla="*/ 257 w 281"/>
                <a:gd name="T23" fmla="*/ 219 h 280"/>
                <a:gd name="T24" fmla="*/ 240 w 281"/>
                <a:gd name="T25" fmla="*/ 240 h 280"/>
                <a:gd name="T26" fmla="*/ 219 w 281"/>
                <a:gd name="T27" fmla="*/ 256 h 280"/>
                <a:gd name="T28" fmla="*/ 195 w 281"/>
                <a:gd name="T29" fmla="*/ 270 h 280"/>
                <a:gd name="T30" fmla="*/ 169 w 281"/>
                <a:gd name="T31" fmla="*/ 277 h 280"/>
                <a:gd name="T32" fmla="*/ 141 w 281"/>
                <a:gd name="T33" fmla="*/ 280 h 280"/>
                <a:gd name="T34" fmla="*/ 112 w 281"/>
                <a:gd name="T35" fmla="*/ 277 h 280"/>
                <a:gd name="T36" fmla="*/ 86 w 281"/>
                <a:gd name="T37" fmla="*/ 270 h 280"/>
                <a:gd name="T38" fmla="*/ 62 w 281"/>
                <a:gd name="T39" fmla="*/ 256 h 280"/>
                <a:gd name="T40" fmla="*/ 42 w 281"/>
                <a:gd name="T41" fmla="*/ 240 h 280"/>
                <a:gd name="T42" fmla="*/ 24 w 281"/>
                <a:gd name="T43" fmla="*/ 219 h 280"/>
                <a:gd name="T44" fmla="*/ 12 w 281"/>
                <a:gd name="T45" fmla="*/ 195 h 280"/>
                <a:gd name="T46" fmla="*/ 3 w 281"/>
                <a:gd name="T47" fmla="*/ 169 h 280"/>
                <a:gd name="T48" fmla="*/ 0 w 281"/>
                <a:gd name="T49" fmla="*/ 140 h 280"/>
                <a:gd name="T50" fmla="*/ 3 w 281"/>
                <a:gd name="T51" fmla="*/ 112 h 280"/>
                <a:gd name="T52" fmla="*/ 12 w 281"/>
                <a:gd name="T53" fmla="*/ 86 h 280"/>
                <a:gd name="T54" fmla="*/ 24 w 281"/>
                <a:gd name="T55" fmla="*/ 62 h 280"/>
                <a:gd name="T56" fmla="*/ 42 w 281"/>
                <a:gd name="T57" fmla="*/ 42 h 280"/>
                <a:gd name="T58" fmla="*/ 62 w 281"/>
                <a:gd name="T59" fmla="*/ 24 h 280"/>
                <a:gd name="T60" fmla="*/ 86 w 281"/>
                <a:gd name="T61" fmla="*/ 12 h 280"/>
                <a:gd name="T62" fmla="*/ 112 w 281"/>
                <a:gd name="T63" fmla="*/ 3 h 280"/>
                <a:gd name="T64" fmla="*/ 141 w 281"/>
                <a:gd name="T65" fmla="*/ 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81" h="280">
                  <a:moveTo>
                    <a:pt x="141" y="0"/>
                  </a:moveTo>
                  <a:lnTo>
                    <a:pt x="169" y="3"/>
                  </a:lnTo>
                  <a:lnTo>
                    <a:pt x="195" y="12"/>
                  </a:lnTo>
                  <a:lnTo>
                    <a:pt x="219" y="24"/>
                  </a:lnTo>
                  <a:lnTo>
                    <a:pt x="240" y="42"/>
                  </a:lnTo>
                  <a:lnTo>
                    <a:pt x="257" y="62"/>
                  </a:lnTo>
                  <a:lnTo>
                    <a:pt x="270" y="86"/>
                  </a:lnTo>
                  <a:lnTo>
                    <a:pt x="278" y="112"/>
                  </a:lnTo>
                  <a:lnTo>
                    <a:pt x="281" y="140"/>
                  </a:lnTo>
                  <a:lnTo>
                    <a:pt x="278" y="169"/>
                  </a:lnTo>
                  <a:lnTo>
                    <a:pt x="270" y="195"/>
                  </a:lnTo>
                  <a:lnTo>
                    <a:pt x="257" y="219"/>
                  </a:lnTo>
                  <a:lnTo>
                    <a:pt x="240" y="240"/>
                  </a:lnTo>
                  <a:lnTo>
                    <a:pt x="219" y="256"/>
                  </a:lnTo>
                  <a:lnTo>
                    <a:pt x="195" y="270"/>
                  </a:lnTo>
                  <a:lnTo>
                    <a:pt x="169" y="277"/>
                  </a:lnTo>
                  <a:lnTo>
                    <a:pt x="141" y="280"/>
                  </a:lnTo>
                  <a:lnTo>
                    <a:pt x="112" y="277"/>
                  </a:lnTo>
                  <a:lnTo>
                    <a:pt x="86" y="270"/>
                  </a:lnTo>
                  <a:lnTo>
                    <a:pt x="62" y="256"/>
                  </a:lnTo>
                  <a:lnTo>
                    <a:pt x="42" y="240"/>
                  </a:lnTo>
                  <a:lnTo>
                    <a:pt x="24" y="219"/>
                  </a:lnTo>
                  <a:lnTo>
                    <a:pt x="12" y="195"/>
                  </a:lnTo>
                  <a:lnTo>
                    <a:pt x="3" y="169"/>
                  </a:lnTo>
                  <a:lnTo>
                    <a:pt x="0" y="140"/>
                  </a:lnTo>
                  <a:lnTo>
                    <a:pt x="3" y="112"/>
                  </a:lnTo>
                  <a:lnTo>
                    <a:pt x="12" y="86"/>
                  </a:lnTo>
                  <a:lnTo>
                    <a:pt x="24" y="62"/>
                  </a:lnTo>
                  <a:lnTo>
                    <a:pt x="42" y="42"/>
                  </a:lnTo>
                  <a:lnTo>
                    <a:pt x="62" y="24"/>
                  </a:lnTo>
                  <a:lnTo>
                    <a:pt x="86" y="12"/>
                  </a:lnTo>
                  <a:lnTo>
                    <a:pt x="112" y="3"/>
                  </a:lnTo>
                  <a:lnTo>
                    <a:pt x="14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684"/>
            <p:cNvSpPr>
              <a:spLocks/>
            </p:cNvSpPr>
            <p:nvPr/>
          </p:nvSpPr>
          <p:spPr bwMode="auto">
            <a:xfrm>
              <a:off x="8456613" y="5854700"/>
              <a:ext cx="63500" cy="47625"/>
            </a:xfrm>
            <a:custGeom>
              <a:avLst/>
              <a:gdLst>
                <a:gd name="T0" fmla="*/ 366 w 439"/>
                <a:gd name="T1" fmla="*/ 0 h 335"/>
                <a:gd name="T2" fmla="*/ 376 w 439"/>
                <a:gd name="T3" fmla="*/ 4 h 335"/>
                <a:gd name="T4" fmla="*/ 386 w 439"/>
                <a:gd name="T5" fmla="*/ 11 h 335"/>
                <a:gd name="T6" fmla="*/ 427 w 439"/>
                <a:gd name="T7" fmla="*/ 49 h 335"/>
                <a:gd name="T8" fmla="*/ 435 w 439"/>
                <a:gd name="T9" fmla="*/ 59 h 335"/>
                <a:gd name="T10" fmla="*/ 439 w 439"/>
                <a:gd name="T11" fmla="*/ 69 h 335"/>
                <a:gd name="T12" fmla="*/ 439 w 439"/>
                <a:gd name="T13" fmla="*/ 81 h 335"/>
                <a:gd name="T14" fmla="*/ 437 w 439"/>
                <a:gd name="T15" fmla="*/ 92 h 335"/>
                <a:gd name="T16" fmla="*/ 429 w 439"/>
                <a:gd name="T17" fmla="*/ 102 h 335"/>
                <a:gd name="T18" fmla="*/ 225 w 439"/>
                <a:gd name="T19" fmla="*/ 321 h 335"/>
                <a:gd name="T20" fmla="*/ 216 w 439"/>
                <a:gd name="T21" fmla="*/ 329 h 335"/>
                <a:gd name="T22" fmla="*/ 204 w 439"/>
                <a:gd name="T23" fmla="*/ 334 h 335"/>
                <a:gd name="T24" fmla="*/ 192 w 439"/>
                <a:gd name="T25" fmla="*/ 335 h 335"/>
                <a:gd name="T26" fmla="*/ 180 w 439"/>
                <a:gd name="T27" fmla="*/ 332 h 335"/>
                <a:gd name="T28" fmla="*/ 170 w 439"/>
                <a:gd name="T29" fmla="*/ 326 h 335"/>
                <a:gd name="T30" fmla="*/ 15 w 439"/>
                <a:gd name="T31" fmla="*/ 210 h 335"/>
                <a:gd name="T32" fmla="*/ 6 w 439"/>
                <a:gd name="T33" fmla="*/ 202 h 335"/>
                <a:gd name="T34" fmla="*/ 2 w 439"/>
                <a:gd name="T35" fmla="*/ 192 h 335"/>
                <a:gd name="T36" fmla="*/ 0 w 439"/>
                <a:gd name="T37" fmla="*/ 180 h 335"/>
                <a:gd name="T38" fmla="*/ 2 w 439"/>
                <a:gd name="T39" fmla="*/ 169 h 335"/>
                <a:gd name="T40" fmla="*/ 8 w 439"/>
                <a:gd name="T41" fmla="*/ 158 h 335"/>
                <a:gd name="T42" fmla="*/ 42 w 439"/>
                <a:gd name="T43" fmla="*/ 113 h 335"/>
                <a:gd name="T44" fmla="*/ 50 w 439"/>
                <a:gd name="T45" fmla="*/ 105 h 335"/>
                <a:gd name="T46" fmla="*/ 61 w 439"/>
                <a:gd name="T47" fmla="*/ 100 h 335"/>
                <a:gd name="T48" fmla="*/ 72 w 439"/>
                <a:gd name="T49" fmla="*/ 98 h 335"/>
                <a:gd name="T50" fmla="*/ 84 w 439"/>
                <a:gd name="T51" fmla="*/ 100 h 335"/>
                <a:gd name="T52" fmla="*/ 94 w 439"/>
                <a:gd name="T53" fmla="*/ 105 h 335"/>
                <a:gd name="T54" fmla="*/ 154 w 439"/>
                <a:gd name="T55" fmla="*/ 150 h 335"/>
                <a:gd name="T56" fmla="*/ 165 w 439"/>
                <a:gd name="T57" fmla="*/ 156 h 335"/>
                <a:gd name="T58" fmla="*/ 176 w 439"/>
                <a:gd name="T59" fmla="*/ 158 h 335"/>
                <a:gd name="T60" fmla="*/ 189 w 439"/>
                <a:gd name="T61" fmla="*/ 157 h 335"/>
                <a:gd name="T62" fmla="*/ 200 w 439"/>
                <a:gd name="T63" fmla="*/ 153 h 335"/>
                <a:gd name="T64" fmla="*/ 210 w 439"/>
                <a:gd name="T65" fmla="*/ 146 h 335"/>
                <a:gd name="T66" fmla="*/ 333 w 439"/>
                <a:gd name="T67" fmla="*/ 13 h 335"/>
                <a:gd name="T68" fmla="*/ 342 w 439"/>
                <a:gd name="T69" fmla="*/ 6 h 335"/>
                <a:gd name="T70" fmla="*/ 354 w 439"/>
                <a:gd name="T71" fmla="*/ 1 h 335"/>
                <a:gd name="T72" fmla="*/ 366 w 439"/>
                <a:gd name="T73" fmla="*/ 0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39" h="335">
                  <a:moveTo>
                    <a:pt x="366" y="0"/>
                  </a:moveTo>
                  <a:lnTo>
                    <a:pt x="376" y="4"/>
                  </a:lnTo>
                  <a:lnTo>
                    <a:pt x="386" y="11"/>
                  </a:lnTo>
                  <a:lnTo>
                    <a:pt x="427" y="49"/>
                  </a:lnTo>
                  <a:lnTo>
                    <a:pt x="435" y="59"/>
                  </a:lnTo>
                  <a:lnTo>
                    <a:pt x="439" y="69"/>
                  </a:lnTo>
                  <a:lnTo>
                    <a:pt x="439" y="81"/>
                  </a:lnTo>
                  <a:lnTo>
                    <a:pt x="437" y="92"/>
                  </a:lnTo>
                  <a:lnTo>
                    <a:pt x="429" y="102"/>
                  </a:lnTo>
                  <a:lnTo>
                    <a:pt x="225" y="321"/>
                  </a:lnTo>
                  <a:lnTo>
                    <a:pt x="216" y="329"/>
                  </a:lnTo>
                  <a:lnTo>
                    <a:pt x="204" y="334"/>
                  </a:lnTo>
                  <a:lnTo>
                    <a:pt x="192" y="335"/>
                  </a:lnTo>
                  <a:lnTo>
                    <a:pt x="180" y="332"/>
                  </a:lnTo>
                  <a:lnTo>
                    <a:pt x="170" y="326"/>
                  </a:lnTo>
                  <a:lnTo>
                    <a:pt x="15" y="210"/>
                  </a:lnTo>
                  <a:lnTo>
                    <a:pt x="6" y="202"/>
                  </a:lnTo>
                  <a:lnTo>
                    <a:pt x="2" y="192"/>
                  </a:lnTo>
                  <a:lnTo>
                    <a:pt x="0" y="180"/>
                  </a:lnTo>
                  <a:lnTo>
                    <a:pt x="2" y="169"/>
                  </a:lnTo>
                  <a:lnTo>
                    <a:pt x="8" y="158"/>
                  </a:lnTo>
                  <a:lnTo>
                    <a:pt x="42" y="113"/>
                  </a:lnTo>
                  <a:lnTo>
                    <a:pt x="50" y="105"/>
                  </a:lnTo>
                  <a:lnTo>
                    <a:pt x="61" y="100"/>
                  </a:lnTo>
                  <a:lnTo>
                    <a:pt x="72" y="98"/>
                  </a:lnTo>
                  <a:lnTo>
                    <a:pt x="84" y="100"/>
                  </a:lnTo>
                  <a:lnTo>
                    <a:pt x="94" y="105"/>
                  </a:lnTo>
                  <a:lnTo>
                    <a:pt x="154" y="150"/>
                  </a:lnTo>
                  <a:lnTo>
                    <a:pt x="165" y="156"/>
                  </a:lnTo>
                  <a:lnTo>
                    <a:pt x="176" y="158"/>
                  </a:lnTo>
                  <a:lnTo>
                    <a:pt x="189" y="157"/>
                  </a:lnTo>
                  <a:lnTo>
                    <a:pt x="200" y="153"/>
                  </a:lnTo>
                  <a:lnTo>
                    <a:pt x="210" y="146"/>
                  </a:lnTo>
                  <a:lnTo>
                    <a:pt x="333" y="13"/>
                  </a:lnTo>
                  <a:lnTo>
                    <a:pt x="342" y="6"/>
                  </a:lnTo>
                  <a:lnTo>
                    <a:pt x="354" y="1"/>
                  </a:lnTo>
                  <a:lnTo>
                    <a:pt x="36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0" name="Group 815"/>
          <p:cNvGrpSpPr/>
          <p:nvPr/>
        </p:nvGrpSpPr>
        <p:grpSpPr>
          <a:xfrm>
            <a:off x="1117601" y="3500670"/>
            <a:ext cx="748146" cy="783455"/>
            <a:chOff x="3482975" y="2684463"/>
            <a:chExt cx="538163" cy="563562"/>
          </a:xfrm>
          <a:solidFill>
            <a:schemeClr val="accent1"/>
          </a:solidFill>
        </p:grpSpPr>
        <p:sp>
          <p:nvSpPr>
            <p:cNvPr id="21" name="Freeform 228"/>
            <p:cNvSpPr>
              <a:spLocks/>
            </p:cNvSpPr>
            <p:nvPr/>
          </p:nvSpPr>
          <p:spPr bwMode="auto">
            <a:xfrm>
              <a:off x="3625850" y="3000375"/>
              <a:ext cx="31750" cy="133350"/>
            </a:xfrm>
            <a:custGeom>
              <a:avLst/>
              <a:gdLst>
                <a:gd name="T0" fmla="*/ 0 w 203"/>
                <a:gd name="T1" fmla="*/ 0 h 839"/>
                <a:gd name="T2" fmla="*/ 203 w 203"/>
                <a:gd name="T3" fmla="*/ 0 h 839"/>
                <a:gd name="T4" fmla="*/ 203 w 203"/>
                <a:gd name="T5" fmla="*/ 233 h 839"/>
                <a:gd name="T6" fmla="*/ 0 w 203"/>
                <a:gd name="T7" fmla="*/ 839 h 839"/>
                <a:gd name="T8" fmla="*/ 0 w 203"/>
                <a:gd name="T9" fmla="*/ 0 h 8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" h="839">
                  <a:moveTo>
                    <a:pt x="0" y="0"/>
                  </a:moveTo>
                  <a:lnTo>
                    <a:pt x="203" y="0"/>
                  </a:lnTo>
                  <a:lnTo>
                    <a:pt x="203" y="233"/>
                  </a:lnTo>
                  <a:lnTo>
                    <a:pt x="0" y="839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29"/>
            <p:cNvSpPr>
              <a:spLocks/>
            </p:cNvSpPr>
            <p:nvPr/>
          </p:nvSpPr>
          <p:spPr bwMode="auto">
            <a:xfrm>
              <a:off x="3844925" y="3000375"/>
              <a:ext cx="33338" cy="185737"/>
            </a:xfrm>
            <a:custGeom>
              <a:avLst/>
              <a:gdLst>
                <a:gd name="T0" fmla="*/ 0 w 204"/>
                <a:gd name="T1" fmla="*/ 0 h 1173"/>
                <a:gd name="T2" fmla="*/ 204 w 204"/>
                <a:gd name="T3" fmla="*/ 0 h 1173"/>
                <a:gd name="T4" fmla="*/ 204 w 204"/>
                <a:gd name="T5" fmla="*/ 1071 h 1173"/>
                <a:gd name="T6" fmla="*/ 200 w 204"/>
                <a:gd name="T7" fmla="*/ 1094 h 1173"/>
                <a:gd name="T8" fmla="*/ 193 w 204"/>
                <a:gd name="T9" fmla="*/ 1116 h 1173"/>
                <a:gd name="T10" fmla="*/ 181 w 204"/>
                <a:gd name="T11" fmla="*/ 1134 h 1173"/>
                <a:gd name="T12" fmla="*/ 165 w 204"/>
                <a:gd name="T13" fmla="*/ 1150 h 1173"/>
                <a:gd name="T14" fmla="*/ 147 w 204"/>
                <a:gd name="T15" fmla="*/ 1162 h 1173"/>
                <a:gd name="T16" fmla="*/ 125 w 204"/>
                <a:gd name="T17" fmla="*/ 1169 h 1173"/>
                <a:gd name="T18" fmla="*/ 102 w 204"/>
                <a:gd name="T19" fmla="*/ 1173 h 1173"/>
                <a:gd name="T20" fmla="*/ 79 w 204"/>
                <a:gd name="T21" fmla="*/ 1169 h 1173"/>
                <a:gd name="T22" fmla="*/ 57 w 204"/>
                <a:gd name="T23" fmla="*/ 1162 h 1173"/>
                <a:gd name="T24" fmla="*/ 39 w 204"/>
                <a:gd name="T25" fmla="*/ 1150 h 1173"/>
                <a:gd name="T26" fmla="*/ 23 w 204"/>
                <a:gd name="T27" fmla="*/ 1134 h 1173"/>
                <a:gd name="T28" fmla="*/ 11 w 204"/>
                <a:gd name="T29" fmla="*/ 1116 h 1173"/>
                <a:gd name="T30" fmla="*/ 3 w 204"/>
                <a:gd name="T31" fmla="*/ 1094 h 1173"/>
                <a:gd name="T32" fmla="*/ 0 w 204"/>
                <a:gd name="T33" fmla="*/ 1071 h 1173"/>
                <a:gd name="T34" fmla="*/ 0 w 204"/>
                <a:gd name="T35" fmla="*/ 1071 h 1173"/>
                <a:gd name="T36" fmla="*/ 0 w 204"/>
                <a:gd name="T37" fmla="*/ 0 h 1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04" h="1173">
                  <a:moveTo>
                    <a:pt x="0" y="0"/>
                  </a:moveTo>
                  <a:lnTo>
                    <a:pt x="204" y="0"/>
                  </a:lnTo>
                  <a:lnTo>
                    <a:pt x="204" y="1071"/>
                  </a:lnTo>
                  <a:lnTo>
                    <a:pt x="200" y="1094"/>
                  </a:lnTo>
                  <a:lnTo>
                    <a:pt x="193" y="1116"/>
                  </a:lnTo>
                  <a:lnTo>
                    <a:pt x="181" y="1134"/>
                  </a:lnTo>
                  <a:lnTo>
                    <a:pt x="165" y="1150"/>
                  </a:lnTo>
                  <a:lnTo>
                    <a:pt x="147" y="1162"/>
                  </a:lnTo>
                  <a:lnTo>
                    <a:pt x="125" y="1169"/>
                  </a:lnTo>
                  <a:lnTo>
                    <a:pt x="102" y="1173"/>
                  </a:lnTo>
                  <a:lnTo>
                    <a:pt x="79" y="1169"/>
                  </a:lnTo>
                  <a:lnTo>
                    <a:pt x="57" y="1162"/>
                  </a:lnTo>
                  <a:lnTo>
                    <a:pt x="39" y="1150"/>
                  </a:lnTo>
                  <a:lnTo>
                    <a:pt x="23" y="1134"/>
                  </a:lnTo>
                  <a:lnTo>
                    <a:pt x="11" y="1116"/>
                  </a:lnTo>
                  <a:lnTo>
                    <a:pt x="3" y="1094"/>
                  </a:lnTo>
                  <a:lnTo>
                    <a:pt x="0" y="1071"/>
                  </a:lnTo>
                  <a:lnTo>
                    <a:pt x="0" y="1071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30"/>
            <p:cNvSpPr>
              <a:spLocks/>
            </p:cNvSpPr>
            <p:nvPr/>
          </p:nvSpPr>
          <p:spPr bwMode="auto">
            <a:xfrm>
              <a:off x="3632200" y="3000375"/>
              <a:ext cx="188913" cy="223837"/>
            </a:xfrm>
            <a:custGeom>
              <a:avLst/>
              <a:gdLst>
                <a:gd name="T0" fmla="*/ 399 w 1183"/>
                <a:gd name="T1" fmla="*/ 0 h 1414"/>
                <a:gd name="T2" fmla="*/ 1183 w 1183"/>
                <a:gd name="T3" fmla="*/ 0 h 1414"/>
                <a:gd name="T4" fmla="*/ 1183 w 1183"/>
                <a:gd name="T5" fmla="*/ 1221 h 1414"/>
                <a:gd name="T6" fmla="*/ 1179 w 1183"/>
                <a:gd name="T7" fmla="*/ 1255 h 1414"/>
                <a:gd name="T8" fmla="*/ 1171 w 1183"/>
                <a:gd name="T9" fmla="*/ 1288 h 1414"/>
                <a:gd name="T10" fmla="*/ 1157 w 1183"/>
                <a:gd name="T11" fmla="*/ 1318 h 1414"/>
                <a:gd name="T12" fmla="*/ 1137 w 1183"/>
                <a:gd name="T13" fmla="*/ 1345 h 1414"/>
                <a:gd name="T14" fmla="*/ 1114 w 1183"/>
                <a:gd name="T15" fmla="*/ 1368 h 1414"/>
                <a:gd name="T16" fmla="*/ 1087 w 1183"/>
                <a:gd name="T17" fmla="*/ 1388 h 1414"/>
                <a:gd name="T18" fmla="*/ 1058 w 1183"/>
                <a:gd name="T19" fmla="*/ 1402 h 1414"/>
                <a:gd name="T20" fmla="*/ 1024 w 1183"/>
                <a:gd name="T21" fmla="*/ 1410 h 1414"/>
                <a:gd name="T22" fmla="*/ 990 w 1183"/>
                <a:gd name="T23" fmla="*/ 1414 h 1414"/>
                <a:gd name="T24" fmla="*/ 955 w 1183"/>
                <a:gd name="T25" fmla="*/ 1410 h 1414"/>
                <a:gd name="T26" fmla="*/ 922 w 1183"/>
                <a:gd name="T27" fmla="*/ 1402 h 1414"/>
                <a:gd name="T28" fmla="*/ 892 w 1183"/>
                <a:gd name="T29" fmla="*/ 1388 h 1414"/>
                <a:gd name="T30" fmla="*/ 865 w 1183"/>
                <a:gd name="T31" fmla="*/ 1368 h 1414"/>
                <a:gd name="T32" fmla="*/ 842 w 1183"/>
                <a:gd name="T33" fmla="*/ 1345 h 1414"/>
                <a:gd name="T34" fmla="*/ 823 w 1183"/>
                <a:gd name="T35" fmla="*/ 1318 h 1414"/>
                <a:gd name="T36" fmla="*/ 809 w 1183"/>
                <a:gd name="T37" fmla="*/ 1288 h 1414"/>
                <a:gd name="T38" fmla="*/ 799 w 1183"/>
                <a:gd name="T39" fmla="*/ 1255 h 1414"/>
                <a:gd name="T40" fmla="*/ 797 w 1183"/>
                <a:gd name="T41" fmla="*/ 1221 h 1414"/>
                <a:gd name="T42" fmla="*/ 797 w 1183"/>
                <a:gd name="T43" fmla="*/ 30 h 1414"/>
                <a:gd name="T44" fmla="*/ 378 w 1183"/>
                <a:gd name="T45" fmla="*/ 1282 h 1414"/>
                <a:gd name="T46" fmla="*/ 365 w 1183"/>
                <a:gd name="T47" fmla="*/ 1311 h 1414"/>
                <a:gd name="T48" fmla="*/ 348 w 1183"/>
                <a:gd name="T49" fmla="*/ 1337 h 1414"/>
                <a:gd name="T50" fmla="*/ 329 w 1183"/>
                <a:gd name="T51" fmla="*/ 1360 h 1414"/>
                <a:gd name="T52" fmla="*/ 305 w 1183"/>
                <a:gd name="T53" fmla="*/ 1378 h 1414"/>
                <a:gd name="T54" fmla="*/ 280 w 1183"/>
                <a:gd name="T55" fmla="*/ 1393 h 1414"/>
                <a:gd name="T56" fmla="*/ 252 w 1183"/>
                <a:gd name="T57" fmla="*/ 1405 h 1414"/>
                <a:gd name="T58" fmla="*/ 223 w 1183"/>
                <a:gd name="T59" fmla="*/ 1411 h 1414"/>
                <a:gd name="T60" fmla="*/ 193 w 1183"/>
                <a:gd name="T61" fmla="*/ 1414 h 1414"/>
                <a:gd name="T62" fmla="*/ 163 w 1183"/>
                <a:gd name="T63" fmla="*/ 1411 h 1414"/>
                <a:gd name="T64" fmla="*/ 133 w 1183"/>
                <a:gd name="T65" fmla="*/ 1404 h 1414"/>
                <a:gd name="T66" fmla="*/ 104 w 1183"/>
                <a:gd name="T67" fmla="*/ 1392 h 1414"/>
                <a:gd name="T68" fmla="*/ 78 w 1183"/>
                <a:gd name="T69" fmla="*/ 1375 h 1414"/>
                <a:gd name="T70" fmla="*/ 55 w 1183"/>
                <a:gd name="T71" fmla="*/ 1355 h 1414"/>
                <a:gd name="T72" fmla="*/ 36 w 1183"/>
                <a:gd name="T73" fmla="*/ 1333 h 1414"/>
                <a:gd name="T74" fmla="*/ 21 w 1183"/>
                <a:gd name="T75" fmla="*/ 1307 h 1414"/>
                <a:gd name="T76" fmla="*/ 10 w 1183"/>
                <a:gd name="T77" fmla="*/ 1279 h 1414"/>
                <a:gd name="T78" fmla="*/ 2 w 1183"/>
                <a:gd name="T79" fmla="*/ 1251 h 1414"/>
                <a:gd name="T80" fmla="*/ 0 w 1183"/>
                <a:gd name="T81" fmla="*/ 1221 h 1414"/>
                <a:gd name="T82" fmla="*/ 2 w 1183"/>
                <a:gd name="T83" fmla="*/ 1190 h 1414"/>
                <a:gd name="T84" fmla="*/ 10 w 1183"/>
                <a:gd name="T85" fmla="*/ 1160 h 1414"/>
                <a:gd name="T86" fmla="*/ 399 w 1183"/>
                <a:gd name="T87" fmla="*/ 0 h 1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183" h="1414">
                  <a:moveTo>
                    <a:pt x="399" y="0"/>
                  </a:moveTo>
                  <a:lnTo>
                    <a:pt x="1183" y="0"/>
                  </a:lnTo>
                  <a:lnTo>
                    <a:pt x="1183" y="1221"/>
                  </a:lnTo>
                  <a:lnTo>
                    <a:pt x="1179" y="1255"/>
                  </a:lnTo>
                  <a:lnTo>
                    <a:pt x="1171" y="1288"/>
                  </a:lnTo>
                  <a:lnTo>
                    <a:pt x="1157" y="1318"/>
                  </a:lnTo>
                  <a:lnTo>
                    <a:pt x="1137" y="1345"/>
                  </a:lnTo>
                  <a:lnTo>
                    <a:pt x="1114" y="1368"/>
                  </a:lnTo>
                  <a:lnTo>
                    <a:pt x="1087" y="1388"/>
                  </a:lnTo>
                  <a:lnTo>
                    <a:pt x="1058" y="1402"/>
                  </a:lnTo>
                  <a:lnTo>
                    <a:pt x="1024" y="1410"/>
                  </a:lnTo>
                  <a:lnTo>
                    <a:pt x="990" y="1414"/>
                  </a:lnTo>
                  <a:lnTo>
                    <a:pt x="955" y="1410"/>
                  </a:lnTo>
                  <a:lnTo>
                    <a:pt x="922" y="1402"/>
                  </a:lnTo>
                  <a:lnTo>
                    <a:pt x="892" y="1388"/>
                  </a:lnTo>
                  <a:lnTo>
                    <a:pt x="865" y="1368"/>
                  </a:lnTo>
                  <a:lnTo>
                    <a:pt x="842" y="1345"/>
                  </a:lnTo>
                  <a:lnTo>
                    <a:pt x="823" y="1318"/>
                  </a:lnTo>
                  <a:lnTo>
                    <a:pt x="809" y="1288"/>
                  </a:lnTo>
                  <a:lnTo>
                    <a:pt x="799" y="1255"/>
                  </a:lnTo>
                  <a:lnTo>
                    <a:pt x="797" y="1221"/>
                  </a:lnTo>
                  <a:lnTo>
                    <a:pt x="797" y="30"/>
                  </a:lnTo>
                  <a:lnTo>
                    <a:pt x="378" y="1282"/>
                  </a:lnTo>
                  <a:lnTo>
                    <a:pt x="365" y="1311"/>
                  </a:lnTo>
                  <a:lnTo>
                    <a:pt x="348" y="1337"/>
                  </a:lnTo>
                  <a:lnTo>
                    <a:pt x="329" y="1360"/>
                  </a:lnTo>
                  <a:lnTo>
                    <a:pt x="305" y="1378"/>
                  </a:lnTo>
                  <a:lnTo>
                    <a:pt x="280" y="1393"/>
                  </a:lnTo>
                  <a:lnTo>
                    <a:pt x="252" y="1405"/>
                  </a:lnTo>
                  <a:lnTo>
                    <a:pt x="223" y="1411"/>
                  </a:lnTo>
                  <a:lnTo>
                    <a:pt x="193" y="1414"/>
                  </a:lnTo>
                  <a:lnTo>
                    <a:pt x="163" y="1411"/>
                  </a:lnTo>
                  <a:lnTo>
                    <a:pt x="133" y="1404"/>
                  </a:lnTo>
                  <a:lnTo>
                    <a:pt x="104" y="1392"/>
                  </a:lnTo>
                  <a:lnTo>
                    <a:pt x="78" y="1375"/>
                  </a:lnTo>
                  <a:lnTo>
                    <a:pt x="55" y="1355"/>
                  </a:lnTo>
                  <a:lnTo>
                    <a:pt x="36" y="1333"/>
                  </a:lnTo>
                  <a:lnTo>
                    <a:pt x="21" y="1307"/>
                  </a:lnTo>
                  <a:lnTo>
                    <a:pt x="10" y="1279"/>
                  </a:lnTo>
                  <a:lnTo>
                    <a:pt x="2" y="1251"/>
                  </a:lnTo>
                  <a:lnTo>
                    <a:pt x="0" y="1221"/>
                  </a:lnTo>
                  <a:lnTo>
                    <a:pt x="2" y="1190"/>
                  </a:lnTo>
                  <a:lnTo>
                    <a:pt x="10" y="1160"/>
                  </a:lnTo>
                  <a:lnTo>
                    <a:pt x="39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31"/>
            <p:cNvSpPr>
              <a:spLocks/>
            </p:cNvSpPr>
            <p:nvPr/>
          </p:nvSpPr>
          <p:spPr bwMode="auto">
            <a:xfrm>
              <a:off x="3603625" y="2735263"/>
              <a:ext cx="349250" cy="187325"/>
            </a:xfrm>
            <a:custGeom>
              <a:avLst/>
              <a:gdLst>
                <a:gd name="T0" fmla="*/ 1870 w 2195"/>
                <a:gd name="T1" fmla="*/ 5 h 1177"/>
                <a:gd name="T2" fmla="*/ 1941 w 2195"/>
                <a:gd name="T3" fmla="*/ 47 h 1177"/>
                <a:gd name="T4" fmla="*/ 1982 w 2195"/>
                <a:gd name="T5" fmla="*/ 120 h 1177"/>
                <a:gd name="T6" fmla="*/ 2194 w 2195"/>
                <a:gd name="T7" fmla="*/ 978 h 1177"/>
                <a:gd name="T8" fmla="*/ 2164 w 2195"/>
                <a:gd name="T9" fmla="*/ 1053 h 1177"/>
                <a:gd name="T10" fmla="*/ 2103 w 2195"/>
                <a:gd name="T11" fmla="*/ 1103 h 1177"/>
                <a:gd name="T12" fmla="*/ 2025 w 2195"/>
                <a:gd name="T13" fmla="*/ 1120 h 1177"/>
                <a:gd name="T14" fmla="*/ 1947 w 2195"/>
                <a:gd name="T15" fmla="*/ 1094 h 1177"/>
                <a:gd name="T16" fmla="*/ 1922 w 2195"/>
                <a:gd name="T17" fmla="*/ 1073 h 1177"/>
                <a:gd name="T18" fmla="*/ 1922 w 2195"/>
                <a:gd name="T19" fmla="*/ 1074 h 1177"/>
                <a:gd name="T20" fmla="*/ 1920 w 2195"/>
                <a:gd name="T21" fmla="*/ 1072 h 1177"/>
                <a:gd name="T22" fmla="*/ 1912 w 2195"/>
                <a:gd name="T23" fmla="*/ 1065 h 1177"/>
                <a:gd name="T24" fmla="*/ 1893 w 2195"/>
                <a:gd name="T25" fmla="*/ 1046 h 1177"/>
                <a:gd name="T26" fmla="*/ 1859 w 2195"/>
                <a:gd name="T27" fmla="*/ 1013 h 1177"/>
                <a:gd name="T28" fmla="*/ 1807 w 2195"/>
                <a:gd name="T29" fmla="*/ 961 h 1177"/>
                <a:gd name="T30" fmla="*/ 1730 w 2195"/>
                <a:gd name="T31" fmla="*/ 886 h 1177"/>
                <a:gd name="T32" fmla="*/ 1624 w 2195"/>
                <a:gd name="T33" fmla="*/ 784 h 1177"/>
                <a:gd name="T34" fmla="*/ 1488 w 2195"/>
                <a:gd name="T35" fmla="*/ 649 h 1177"/>
                <a:gd name="T36" fmla="*/ 1053 w 2195"/>
                <a:gd name="T37" fmla="*/ 1146 h 1177"/>
                <a:gd name="T38" fmla="*/ 1083 w 2195"/>
                <a:gd name="T39" fmla="*/ 1036 h 1177"/>
                <a:gd name="T40" fmla="*/ 1069 w 2195"/>
                <a:gd name="T41" fmla="*/ 916 h 1177"/>
                <a:gd name="T42" fmla="*/ 1012 w 2195"/>
                <a:gd name="T43" fmla="*/ 813 h 1177"/>
                <a:gd name="T44" fmla="*/ 919 w 2195"/>
                <a:gd name="T45" fmla="*/ 739 h 1177"/>
                <a:gd name="T46" fmla="*/ 624 w 2195"/>
                <a:gd name="T47" fmla="*/ 662 h 1177"/>
                <a:gd name="T48" fmla="*/ 669 w 2195"/>
                <a:gd name="T49" fmla="*/ 507 h 1177"/>
                <a:gd name="T50" fmla="*/ 637 w 2195"/>
                <a:gd name="T51" fmla="*/ 482 h 1177"/>
                <a:gd name="T52" fmla="*/ 599 w 2195"/>
                <a:gd name="T53" fmla="*/ 498 h 1177"/>
                <a:gd name="T54" fmla="*/ 554 w 2195"/>
                <a:gd name="T55" fmla="*/ 563 h 1177"/>
                <a:gd name="T56" fmla="*/ 508 w 2195"/>
                <a:gd name="T57" fmla="*/ 637 h 1177"/>
                <a:gd name="T58" fmla="*/ 448 w 2195"/>
                <a:gd name="T59" fmla="*/ 731 h 1177"/>
                <a:gd name="T60" fmla="*/ 838 w 2195"/>
                <a:gd name="T61" fmla="*/ 863 h 1177"/>
                <a:gd name="T62" fmla="*/ 903 w 2195"/>
                <a:gd name="T63" fmla="*/ 913 h 1177"/>
                <a:gd name="T64" fmla="*/ 935 w 2195"/>
                <a:gd name="T65" fmla="*/ 989 h 1177"/>
                <a:gd name="T66" fmla="*/ 924 w 2195"/>
                <a:gd name="T67" fmla="*/ 1073 h 1177"/>
                <a:gd name="T68" fmla="*/ 873 w 2195"/>
                <a:gd name="T69" fmla="*/ 1139 h 1177"/>
                <a:gd name="T70" fmla="*/ 798 w 2195"/>
                <a:gd name="T71" fmla="*/ 1170 h 1177"/>
                <a:gd name="T72" fmla="*/ 126 w 2195"/>
                <a:gd name="T73" fmla="*/ 1033 h 1177"/>
                <a:gd name="T74" fmla="*/ 51 w 2195"/>
                <a:gd name="T75" fmla="*/ 994 h 1177"/>
                <a:gd name="T76" fmla="*/ 8 w 2195"/>
                <a:gd name="T77" fmla="*/ 925 h 1177"/>
                <a:gd name="T78" fmla="*/ 3 w 2195"/>
                <a:gd name="T79" fmla="*/ 843 h 1177"/>
                <a:gd name="T80" fmla="*/ 33 w 2195"/>
                <a:gd name="T81" fmla="*/ 777 h 1177"/>
                <a:gd name="T82" fmla="*/ 73 w 2195"/>
                <a:gd name="T83" fmla="*/ 717 h 1177"/>
                <a:gd name="T84" fmla="*/ 129 w 2195"/>
                <a:gd name="T85" fmla="*/ 630 h 1177"/>
                <a:gd name="T86" fmla="*/ 194 w 2195"/>
                <a:gd name="T87" fmla="*/ 531 h 1177"/>
                <a:gd name="T88" fmla="*/ 257 w 2195"/>
                <a:gd name="T89" fmla="*/ 435 h 1177"/>
                <a:gd name="T90" fmla="*/ 307 w 2195"/>
                <a:gd name="T91" fmla="*/ 358 h 1177"/>
                <a:gd name="T92" fmla="*/ 359 w 2195"/>
                <a:gd name="T93" fmla="*/ 284 h 1177"/>
                <a:gd name="T94" fmla="*/ 468 w 2195"/>
                <a:gd name="T95" fmla="*/ 190 h 1177"/>
                <a:gd name="T96" fmla="*/ 601 w 2195"/>
                <a:gd name="T97" fmla="*/ 137 h 1177"/>
                <a:gd name="T98" fmla="*/ 747 w 2195"/>
                <a:gd name="T99" fmla="*/ 132 h 1177"/>
                <a:gd name="T100" fmla="*/ 887 w 2195"/>
                <a:gd name="T101" fmla="*/ 233 h 1177"/>
                <a:gd name="T102" fmla="*/ 973 w 2195"/>
                <a:gd name="T103" fmla="*/ 345 h 1177"/>
                <a:gd name="T104" fmla="*/ 1090 w 2195"/>
                <a:gd name="T105" fmla="*/ 427 h 1177"/>
                <a:gd name="T106" fmla="*/ 1233 w 2195"/>
                <a:gd name="T107" fmla="*/ 471 h 1177"/>
                <a:gd name="T108" fmla="*/ 1387 w 2195"/>
                <a:gd name="T109" fmla="*/ 465 h 1177"/>
                <a:gd name="T110" fmla="*/ 1527 w 2195"/>
                <a:gd name="T111" fmla="*/ 412 h 1177"/>
                <a:gd name="T112" fmla="*/ 1822 w 2195"/>
                <a:gd name="T113" fmla="*/ 784 h 1177"/>
                <a:gd name="T114" fmla="*/ 1730 w 2195"/>
                <a:gd name="T115" fmla="*/ 172 h 1177"/>
                <a:gd name="T116" fmla="*/ 1758 w 2195"/>
                <a:gd name="T117" fmla="*/ 44 h 1177"/>
                <a:gd name="T118" fmla="*/ 1815 w 2195"/>
                <a:gd name="T119" fmla="*/ 0 h 1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195" h="1177">
                  <a:moveTo>
                    <a:pt x="1815" y="0"/>
                  </a:moveTo>
                  <a:lnTo>
                    <a:pt x="1843" y="0"/>
                  </a:lnTo>
                  <a:lnTo>
                    <a:pt x="1870" y="5"/>
                  </a:lnTo>
                  <a:lnTo>
                    <a:pt x="1896" y="15"/>
                  </a:lnTo>
                  <a:lnTo>
                    <a:pt x="1920" y="29"/>
                  </a:lnTo>
                  <a:lnTo>
                    <a:pt x="1941" y="47"/>
                  </a:lnTo>
                  <a:lnTo>
                    <a:pt x="1959" y="67"/>
                  </a:lnTo>
                  <a:lnTo>
                    <a:pt x="1973" y="92"/>
                  </a:lnTo>
                  <a:lnTo>
                    <a:pt x="1982" y="120"/>
                  </a:lnTo>
                  <a:lnTo>
                    <a:pt x="2189" y="916"/>
                  </a:lnTo>
                  <a:lnTo>
                    <a:pt x="2195" y="947"/>
                  </a:lnTo>
                  <a:lnTo>
                    <a:pt x="2194" y="978"/>
                  </a:lnTo>
                  <a:lnTo>
                    <a:pt x="2188" y="1005"/>
                  </a:lnTo>
                  <a:lnTo>
                    <a:pt x="2178" y="1030"/>
                  </a:lnTo>
                  <a:lnTo>
                    <a:pt x="2164" y="1053"/>
                  </a:lnTo>
                  <a:lnTo>
                    <a:pt x="2146" y="1073"/>
                  </a:lnTo>
                  <a:lnTo>
                    <a:pt x="2126" y="1089"/>
                  </a:lnTo>
                  <a:lnTo>
                    <a:pt x="2103" y="1103"/>
                  </a:lnTo>
                  <a:lnTo>
                    <a:pt x="2078" y="1112"/>
                  </a:lnTo>
                  <a:lnTo>
                    <a:pt x="2052" y="1118"/>
                  </a:lnTo>
                  <a:lnTo>
                    <a:pt x="2025" y="1120"/>
                  </a:lnTo>
                  <a:lnTo>
                    <a:pt x="1998" y="1115"/>
                  </a:lnTo>
                  <a:lnTo>
                    <a:pt x="1973" y="1108"/>
                  </a:lnTo>
                  <a:lnTo>
                    <a:pt x="1947" y="1094"/>
                  </a:lnTo>
                  <a:lnTo>
                    <a:pt x="1923" y="1074"/>
                  </a:lnTo>
                  <a:lnTo>
                    <a:pt x="1922" y="1074"/>
                  </a:lnTo>
                  <a:lnTo>
                    <a:pt x="1922" y="1073"/>
                  </a:lnTo>
                  <a:lnTo>
                    <a:pt x="1922" y="1073"/>
                  </a:lnTo>
                  <a:lnTo>
                    <a:pt x="1922" y="1074"/>
                  </a:lnTo>
                  <a:lnTo>
                    <a:pt x="1922" y="1074"/>
                  </a:lnTo>
                  <a:lnTo>
                    <a:pt x="1922" y="1074"/>
                  </a:lnTo>
                  <a:lnTo>
                    <a:pt x="1921" y="1073"/>
                  </a:lnTo>
                  <a:lnTo>
                    <a:pt x="1920" y="1072"/>
                  </a:lnTo>
                  <a:lnTo>
                    <a:pt x="1919" y="1071"/>
                  </a:lnTo>
                  <a:lnTo>
                    <a:pt x="1915" y="1068"/>
                  </a:lnTo>
                  <a:lnTo>
                    <a:pt x="1912" y="1065"/>
                  </a:lnTo>
                  <a:lnTo>
                    <a:pt x="1907" y="1059"/>
                  </a:lnTo>
                  <a:lnTo>
                    <a:pt x="1901" y="1054"/>
                  </a:lnTo>
                  <a:lnTo>
                    <a:pt x="1893" y="1046"/>
                  </a:lnTo>
                  <a:lnTo>
                    <a:pt x="1884" y="1037"/>
                  </a:lnTo>
                  <a:lnTo>
                    <a:pt x="1872" y="1026"/>
                  </a:lnTo>
                  <a:lnTo>
                    <a:pt x="1859" y="1013"/>
                  </a:lnTo>
                  <a:lnTo>
                    <a:pt x="1844" y="998"/>
                  </a:lnTo>
                  <a:lnTo>
                    <a:pt x="1826" y="981"/>
                  </a:lnTo>
                  <a:lnTo>
                    <a:pt x="1807" y="961"/>
                  </a:lnTo>
                  <a:lnTo>
                    <a:pt x="1784" y="939"/>
                  </a:lnTo>
                  <a:lnTo>
                    <a:pt x="1758" y="914"/>
                  </a:lnTo>
                  <a:lnTo>
                    <a:pt x="1730" y="886"/>
                  </a:lnTo>
                  <a:lnTo>
                    <a:pt x="1698" y="855"/>
                  </a:lnTo>
                  <a:lnTo>
                    <a:pt x="1663" y="822"/>
                  </a:lnTo>
                  <a:lnTo>
                    <a:pt x="1624" y="784"/>
                  </a:lnTo>
                  <a:lnTo>
                    <a:pt x="1582" y="743"/>
                  </a:lnTo>
                  <a:lnTo>
                    <a:pt x="1537" y="698"/>
                  </a:lnTo>
                  <a:lnTo>
                    <a:pt x="1488" y="649"/>
                  </a:lnTo>
                  <a:lnTo>
                    <a:pt x="1415" y="1177"/>
                  </a:lnTo>
                  <a:lnTo>
                    <a:pt x="1036" y="1177"/>
                  </a:lnTo>
                  <a:lnTo>
                    <a:pt x="1053" y="1146"/>
                  </a:lnTo>
                  <a:lnTo>
                    <a:pt x="1067" y="1113"/>
                  </a:lnTo>
                  <a:lnTo>
                    <a:pt x="1077" y="1078"/>
                  </a:lnTo>
                  <a:lnTo>
                    <a:pt x="1083" y="1036"/>
                  </a:lnTo>
                  <a:lnTo>
                    <a:pt x="1083" y="995"/>
                  </a:lnTo>
                  <a:lnTo>
                    <a:pt x="1079" y="955"/>
                  </a:lnTo>
                  <a:lnTo>
                    <a:pt x="1069" y="916"/>
                  </a:lnTo>
                  <a:lnTo>
                    <a:pt x="1054" y="880"/>
                  </a:lnTo>
                  <a:lnTo>
                    <a:pt x="1036" y="845"/>
                  </a:lnTo>
                  <a:lnTo>
                    <a:pt x="1012" y="813"/>
                  </a:lnTo>
                  <a:lnTo>
                    <a:pt x="985" y="785"/>
                  </a:lnTo>
                  <a:lnTo>
                    <a:pt x="954" y="760"/>
                  </a:lnTo>
                  <a:lnTo>
                    <a:pt x="919" y="739"/>
                  </a:lnTo>
                  <a:lnTo>
                    <a:pt x="882" y="723"/>
                  </a:lnTo>
                  <a:lnTo>
                    <a:pt x="842" y="711"/>
                  </a:lnTo>
                  <a:lnTo>
                    <a:pt x="624" y="662"/>
                  </a:lnTo>
                  <a:lnTo>
                    <a:pt x="670" y="535"/>
                  </a:lnTo>
                  <a:lnTo>
                    <a:pt x="673" y="521"/>
                  </a:lnTo>
                  <a:lnTo>
                    <a:pt x="669" y="507"/>
                  </a:lnTo>
                  <a:lnTo>
                    <a:pt x="663" y="496"/>
                  </a:lnTo>
                  <a:lnTo>
                    <a:pt x="651" y="487"/>
                  </a:lnTo>
                  <a:lnTo>
                    <a:pt x="637" y="482"/>
                  </a:lnTo>
                  <a:lnTo>
                    <a:pt x="623" y="483"/>
                  </a:lnTo>
                  <a:lnTo>
                    <a:pt x="610" y="488"/>
                  </a:lnTo>
                  <a:lnTo>
                    <a:pt x="599" y="498"/>
                  </a:lnTo>
                  <a:lnTo>
                    <a:pt x="584" y="520"/>
                  </a:lnTo>
                  <a:lnTo>
                    <a:pt x="569" y="542"/>
                  </a:lnTo>
                  <a:lnTo>
                    <a:pt x="554" y="563"/>
                  </a:lnTo>
                  <a:lnTo>
                    <a:pt x="539" y="586"/>
                  </a:lnTo>
                  <a:lnTo>
                    <a:pt x="524" y="611"/>
                  </a:lnTo>
                  <a:lnTo>
                    <a:pt x="508" y="637"/>
                  </a:lnTo>
                  <a:lnTo>
                    <a:pt x="489" y="664"/>
                  </a:lnTo>
                  <a:lnTo>
                    <a:pt x="470" y="696"/>
                  </a:lnTo>
                  <a:lnTo>
                    <a:pt x="448" y="731"/>
                  </a:lnTo>
                  <a:lnTo>
                    <a:pt x="423" y="770"/>
                  </a:lnTo>
                  <a:lnTo>
                    <a:pt x="810" y="854"/>
                  </a:lnTo>
                  <a:lnTo>
                    <a:pt x="838" y="863"/>
                  </a:lnTo>
                  <a:lnTo>
                    <a:pt x="862" y="876"/>
                  </a:lnTo>
                  <a:lnTo>
                    <a:pt x="885" y="894"/>
                  </a:lnTo>
                  <a:lnTo>
                    <a:pt x="903" y="913"/>
                  </a:lnTo>
                  <a:lnTo>
                    <a:pt x="918" y="937"/>
                  </a:lnTo>
                  <a:lnTo>
                    <a:pt x="929" y="961"/>
                  </a:lnTo>
                  <a:lnTo>
                    <a:pt x="935" y="989"/>
                  </a:lnTo>
                  <a:lnTo>
                    <a:pt x="937" y="1017"/>
                  </a:lnTo>
                  <a:lnTo>
                    <a:pt x="932" y="1045"/>
                  </a:lnTo>
                  <a:lnTo>
                    <a:pt x="924" y="1073"/>
                  </a:lnTo>
                  <a:lnTo>
                    <a:pt x="911" y="1098"/>
                  </a:lnTo>
                  <a:lnTo>
                    <a:pt x="894" y="1121"/>
                  </a:lnTo>
                  <a:lnTo>
                    <a:pt x="873" y="1139"/>
                  </a:lnTo>
                  <a:lnTo>
                    <a:pt x="850" y="1154"/>
                  </a:lnTo>
                  <a:lnTo>
                    <a:pt x="825" y="1165"/>
                  </a:lnTo>
                  <a:lnTo>
                    <a:pt x="798" y="1170"/>
                  </a:lnTo>
                  <a:lnTo>
                    <a:pt x="770" y="1172"/>
                  </a:lnTo>
                  <a:lnTo>
                    <a:pt x="741" y="1168"/>
                  </a:lnTo>
                  <a:lnTo>
                    <a:pt x="126" y="1033"/>
                  </a:lnTo>
                  <a:lnTo>
                    <a:pt x="98" y="1025"/>
                  </a:lnTo>
                  <a:lnTo>
                    <a:pt x="72" y="1011"/>
                  </a:lnTo>
                  <a:lnTo>
                    <a:pt x="51" y="994"/>
                  </a:lnTo>
                  <a:lnTo>
                    <a:pt x="32" y="973"/>
                  </a:lnTo>
                  <a:lnTo>
                    <a:pt x="17" y="951"/>
                  </a:lnTo>
                  <a:lnTo>
                    <a:pt x="8" y="925"/>
                  </a:lnTo>
                  <a:lnTo>
                    <a:pt x="1" y="898"/>
                  </a:lnTo>
                  <a:lnTo>
                    <a:pt x="0" y="871"/>
                  </a:lnTo>
                  <a:lnTo>
                    <a:pt x="3" y="843"/>
                  </a:lnTo>
                  <a:lnTo>
                    <a:pt x="12" y="815"/>
                  </a:lnTo>
                  <a:lnTo>
                    <a:pt x="26" y="789"/>
                  </a:lnTo>
                  <a:lnTo>
                    <a:pt x="33" y="777"/>
                  </a:lnTo>
                  <a:lnTo>
                    <a:pt x="44" y="761"/>
                  </a:lnTo>
                  <a:lnTo>
                    <a:pt x="57" y="741"/>
                  </a:lnTo>
                  <a:lnTo>
                    <a:pt x="73" y="717"/>
                  </a:lnTo>
                  <a:lnTo>
                    <a:pt x="91" y="690"/>
                  </a:lnTo>
                  <a:lnTo>
                    <a:pt x="109" y="661"/>
                  </a:lnTo>
                  <a:lnTo>
                    <a:pt x="129" y="630"/>
                  </a:lnTo>
                  <a:lnTo>
                    <a:pt x="151" y="598"/>
                  </a:lnTo>
                  <a:lnTo>
                    <a:pt x="172" y="564"/>
                  </a:lnTo>
                  <a:lnTo>
                    <a:pt x="194" y="531"/>
                  </a:lnTo>
                  <a:lnTo>
                    <a:pt x="216" y="498"/>
                  </a:lnTo>
                  <a:lnTo>
                    <a:pt x="236" y="465"/>
                  </a:lnTo>
                  <a:lnTo>
                    <a:pt x="257" y="435"/>
                  </a:lnTo>
                  <a:lnTo>
                    <a:pt x="275" y="406"/>
                  </a:lnTo>
                  <a:lnTo>
                    <a:pt x="292" y="380"/>
                  </a:lnTo>
                  <a:lnTo>
                    <a:pt x="307" y="358"/>
                  </a:lnTo>
                  <a:lnTo>
                    <a:pt x="320" y="339"/>
                  </a:lnTo>
                  <a:lnTo>
                    <a:pt x="330" y="322"/>
                  </a:lnTo>
                  <a:lnTo>
                    <a:pt x="359" y="284"/>
                  </a:lnTo>
                  <a:lnTo>
                    <a:pt x="391" y="248"/>
                  </a:lnTo>
                  <a:lnTo>
                    <a:pt x="428" y="217"/>
                  </a:lnTo>
                  <a:lnTo>
                    <a:pt x="468" y="190"/>
                  </a:lnTo>
                  <a:lnTo>
                    <a:pt x="511" y="167"/>
                  </a:lnTo>
                  <a:lnTo>
                    <a:pt x="555" y="150"/>
                  </a:lnTo>
                  <a:lnTo>
                    <a:pt x="601" y="137"/>
                  </a:lnTo>
                  <a:lnTo>
                    <a:pt x="649" y="130"/>
                  </a:lnTo>
                  <a:lnTo>
                    <a:pt x="697" y="128"/>
                  </a:lnTo>
                  <a:lnTo>
                    <a:pt x="747" y="132"/>
                  </a:lnTo>
                  <a:lnTo>
                    <a:pt x="850" y="146"/>
                  </a:lnTo>
                  <a:lnTo>
                    <a:pt x="867" y="190"/>
                  </a:lnTo>
                  <a:lnTo>
                    <a:pt x="887" y="233"/>
                  </a:lnTo>
                  <a:lnTo>
                    <a:pt x="912" y="273"/>
                  </a:lnTo>
                  <a:lnTo>
                    <a:pt x="941" y="311"/>
                  </a:lnTo>
                  <a:lnTo>
                    <a:pt x="973" y="345"/>
                  </a:lnTo>
                  <a:lnTo>
                    <a:pt x="1009" y="376"/>
                  </a:lnTo>
                  <a:lnTo>
                    <a:pt x="1048" y="403"/>
                  </a:lnTo>
                  <a:lnTo>
                    <a:pt x="1090" y="427"/>
                  </a:lnTo>
                  <a:lnTo>
                    <a:pt x="1135" y="446"/>
                  </a:lnTo>
                  <a:lnTo>
                    <a:pt x="1182" y="461"/>
                  </a:lnTo>
                  <a:lnTo>
                    <a:pt x="1233" y="471"/>
                  </a:lnTo>
                  <a:lnTo>
                    <a:pt x="1285" y="474"/>
                  </a:lnTo>
                  <a:lnTo>
                    <a:pt x="1337" y="473"/>
                  </a:lnTo>
                  <a:lnTo>
                    <a:pt x="1387" y="465"/>
                  </a:lnTo>
                  <a:lnTo>
                    <a:pt x="1436" y="453"/>
                  </a:lnTo>
                  <a:lnTo>
                    <a:pt x="1482" y="435"/>
                  </a:lnTo>
                  <a:lnTo>
                    <a:pt x="1527" y="412"/>
                  </a:lnTo>
                  <a:lnTo>
                    <a:pt x="1569" y="385"/>
                  </a:lnTo>
                  <a:lnTo>
                    <a:pt x="1608" y="353"/>
                  </a:lnTo>
                  <a:lnTo>
                    <a:pt x="1822" y="784"/>
                  </a:lnTo>
                  <a:lnTo>
                    <a:pt x="1686" y="260"/>
                  </a:lnTo>
                  <a:lnTo>
                    <a:pt x="1711" y="217"/>
                  </a:lnTo>
                  <a:lnTo>
                    <a:pt x="1730" y="172"/>
                  </a:lnTo>
                  <a:lnTo>
                    <a:pt x="1745" y="123"/>
                  </a:lnTo>
                  <a:lnTo>
                    <a:pt x="1755" y="74"/>
                  </a:lnTo>
                  <a:lnTo>
                    <a:pt x="1758" y="44"/>
                  </a:lnTo>
                  <a:lnTo>
                    <a:pt x="1759" y="14"/>
                  </a:lnTo>
                  <a:lnTo>
                    <a:pt x="1786" y="4"/>
                  </a:lnTo>
                  <a:lnTo>
                    <a:pt x="18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32"/>
            <p:cNvSpPr>
              <a:spLocks/>
            </p:cNvSpPr>
            <p:nvPr/>
          </p:nvSpPr>
          <p:spPr bwMode="auto">
            <a:xfrm>
              <a:off x="3482975" y="2946400"/>
              <a:ext cx="538163" cy="301625"/>
            </a:xfrm>
            <a:custGeom>
              <a:avLst/>
              <a:gdLst>
                <a:gd name="T0" fmla="*/ 3290 w 3388"/>
                <a:gd name="T1" fmla="*/ 0 h 1904"/>
                <a:gd name="T2" fmla="*/ 3333 w 3388"/>
                <a:gd name="T3" fmla="*/ 10 h 1904"/>
                <a:gd name="T4" fmla="*/ 3366 w 3388"/>
                <a:gd name="T5" fmla="*/ 36 h 1904"/>
                <a:gd name="T6" fmla="*/ 3385 w 3388"/>
                <a:gd name="T7" fmla="*/ 75 h 1904"/>
                <a:gd name="T8" fmla="*/ 3385 w 3388"/>
                <a:gd name="T9" fmla="*/ 119 h 1904"/>
                <a:gd name="T10" fmla="*/ 3366 w 3388"/>
                <a:gd name="T11" fmla="*/ 158 h 1904"/>
                <a:gd name="T12" fmla="*/ 3333 w 3388"/>
                <a:gd name="T13" fmla="*/ 185 h 1904"/>
                <a:gd name="T14" fmla="*/ 3290 w 3388"/>
                <a:gd name="T15" fmla="*/ 195 h 1904"/>
                <a:gd name="T16" fmla="*/ 3194 w 3388"/>
                <a:gd name="T17" fmla="*/ 1754 h 1904"/>
                <a:gd name="T18" fmla="*/ 3182 w 3388"/>
                <a:gd name="T19" fmla="*/ 1813 h 1904"/>
                <a:gd name="T20" fmla="*/ 3150 w 3388"/>
                <a:gd name="T21" fmla="*/ 1860 h 1904"/>
                <a:gd name="T22" fmla="*/ 3102 w 3388"/>
                <a:gd name="T23" fmla="*/ 1892 h 1904"/>
                <a:gd name="T24" fmla="*/ 3044 w 3388"/>
                <a:gd name="T25" fmla="*/ 1904 h 1904"/>
                <a:gd name="T26" fmla="*/ 2985 w 3388"/>
                <a:gd name="T27" fmla="*/ 1892 h 1904"/>
                <a:gd name="T28" fmla="*/ 2937 w 3388"/>
                <a:gd name="T29" fmla="*/ 1860 h 1904"/>
                <a:gd name="T30" fmla="*/ 2905 w 3388"/>
                <a:gd name="T31" fmla="*/ 1813 h 1904"/>
                <a:gd name="T32" fmla="*/ 2893 w 3388"/>
                <a:gd name="T33" fmla="*/ 1754 h 1904"/>
                <a:gd name="T34" fmla="*/ 503 w 3388"/>
                <a:gd name="T35" fmla="*/ 195 h 1904"/>
                <a:gd name="T36" fmla="*/ 500 w 3388"/>
                <a:gd name="T37" fmla="*/ 1785 h 1904"/>
                <a:gd name="T38" fmla="*/ 477 w 3388"/>
                <a:gd name="T39" fmla="*/ 1838 h 1904"/>
                <a:gd name="T40" fmla="*/ 436 w 3388"/>
                <a:gd name="T41" fmla="*/ 1878 h 1904"/>
                <a:gd name="T42" fmla="*/ 384 w 3388"/>
                <a:gd name="T43" fmla="*/ 1901 h 1904"/>
                <a:gd name="T44" fmla="*/ 323 w 3388"/>
                <a:gd name="T45" fmla="*/ 1901 h 1904"/>
                <a:gd name="T46" fmla="*/ 269 w 3388"/>
                <a:gd name="T47" fmla="*/ 1878 h 1904"/>
                <a:gd name="T48" fmla="*/ 228 w 3388"/>
                <a:gd name="T49" fmla="*/ 1838 h 1904"/>
                <a:gd name="T50" fmla="*/ 206 w 3388"/>
                <a:gd name="T51" fmla="*/ 1785 h 1904"/>
                <a:gd name="T52" fmla="*/ 204 w 3388"/>
                <a:gd name="T53" fmla="*/ 195 h 1904"/>
                <a:gd name="T54" fmla="*/ 75 w 3388"/>
                <a:gd name="T55" fmla="*/ 192 h 1904"/>
                <a:gd name="T56" fmla="*/ 37 w 3388"/>
                <a:gd name="T57" fmla="*/ 173 h 1904"/>
                <a:gd name="T58" fmla="*/ 11 w 3388"/>
                <a:gd name="T59" fmla="*/ 140 h 1904"/>
                <a:gd name="T60" fmla="*/ 0 w 3388"/>
                <a:gd name="T61" fmla="*/ 98 h 1904"/>
                <a:gd name="T62" fmla="*/ 11 w 3388"/>
                <a:gd name="T63" fmla="*/ 55 h 1904"/>
                <a:gd name="T64" fmla="*/ 37 w 3388"/>
                <a:gd name="T65" fmla="*/ 21 h 1904"/>
                <a:gd name="T66" fmla="*/ 75 w 3388"/>
                <a:gd name="T67" fmla="*/ 2 h 19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388" h="1904">
                  <a:moveTo>
                    <a:pt x="98" y="0"/>
                  </a:moveTo>
                  <a:lnTo>
                    <a:pt x="3290" y="0"/>
                  </a:lnTo>
                  <a:lnTo>
                    <a:pt x="3312" y="2"/>
                  </a:lnTo>
                  <a:lnTo>
                    <a:pt x="3333" y="10"/>
                  </a:lnTo>
                  <a:lnTo>
                    <a:pt x="3351" y="21"/>
                  </a:lnTo>
                  <a:lnTo>
                    <a:pt x="3366" y="36"/>
                  </a:lnTo>
                  <a:lnTo>
                    <a:pt x="3378" y="55"/>
                  </a:lnTo>
                  <a:lnTo>
                    <a:pt x="3385" y="75"/>
                  </a:lnTo>
                  <a:lnTo>
                    <a:pt x="3388" y="98"/>
                  </a:lnTo>
                  <a:lnTo>
                    <a:pt x="3385" y="119"/>
                  </a:lnTo>
                  <a:lnTo>
                    <a:pt x="3378" y="140"/>
                  </a:lnTo>
                  <a:lnTo>
                    <a:pt x="3366" y="158"/>
                  </a:lnTo>
                  <a:lnTo>
                    <a:pt x="3351" y="173"/>
                  </a:lnTo>
                  <a:lnTo>
                    <a:pt x="3333" y="185"/>
                  </a:lnTo>
                  <a:lnTo>
                    <a:pt x="3312" y="192"/>
                  </a:lnTo>
                  <a:lnTo>
                    <a:pt x="3290" y="195"/>
                  </a:lnTo>
                  <a:lnTo>
                    <a:pt x="3194" y="195"/>
                  </a:lnTo>
                  <a:lnTo>
                    <a:pt x="3194" y="1754"/>
                  </a:lnTo>
                  <a:lnTo>
                    <a:pt x="3191" y="1785"/>
                  </a:lnTo>
                  <a:lnTo>
                    <a:pt x="3182" y="1813"/>
                  </a:lnTo>
                  <a:lnTo>
                    <a:pt x="3168" y="1838"/>
                  </a:lnTo>
                  <a:lnTo>
                    <a:pt x="3150" y="1860"/>
                  </a:lnTo>
                  <a:lnTo>
                    <a:pt x="3127" y="1878"/>
                  </a:lnTo>
                  <a:lnTo>
                    <a:pt x="3102" y="1892"/>
                  </a:lnTo>
                  <a:lnTo>
                    <a:pt x="3074" y="1901"/>
                  </a:lnTo>
                  <a:lnTo>
                    <a:pt x="3044" y="1904"/>
                  </a:lnTo>
                  <a:lnTo>
                    <a:pt x="3014" y="1901"/>
                  </a:lnTo>
                  <a:lnTo>
                    <a:pt x="2985" y="1892"/>
                  </a:lnTo>
                  <a:lnTo>
                    <a:pt x="2960" y="1878"/>
                  </a:lnTo>
                  <a:lnTo>
                    <a:pt x="2937" y="1860"/>
                  </a:lnTo>
                  <a:lnTo>
                    <a:pt x="2919" y="1838"/>
                  </a:lnTo>
                  <a:lnTo>
                    <a:pt x="2905" y="1813"/>
                  </a:lnTo>
                  <a:lnTo>
                    <a:pt x="2896" y="1785"/>
                  </a:lnTo>
                  <a:lnTo>
                    <a:pt x="2893" y="1754"/>
                  </a:lnTo>
                  <a:lnTo>
                    <a:pt x="2893" y="195"/>
                  </a:lnTo>
                  <a:lnTo>
                    <a:pt x="503" y="195"/>
                  </a:lnTo>
                  <a:lnTo>
                    <a:pt x="503" y="1754"/>
                  </a:lnTo>
                  <a:lnTo>
                    <a:pt x="500" y="1785"/>
                  </a:lnTo>
                  <a:lnTo>
                    <a:pt x="491" y="1813"/>
                  </a:lnTo>
                  <a:lnTo>
                    <a:pt x="477" y="1838"/>
                  </a:lnTo>
                  <a:lnTo>
                    <a:pt x="459" y="1860"/>
                  </a:lnTo>
                  <a:lnTo>
                    <a:pt x="436" y="1878"/>
                  </a:lnTo>
                  <a:lnTo>
                    <a:pt x="412" y="1892"/>
                  </a:lnTo>
                  <a:lnTo>
                    <a:pt x="384" y="1901"/>
                  </a:lnTo>
                  <a:lnTo>
                    <a:pt x="353" y="1904"/>
                  </a:lnTo>
                  <a:lnTo>
                    <a:pt x="323" y="1901"/>
                  </a:lnTo>
                  <a:lnTo>
                    <a:pt x="295" y="1892"/>
                  </a:lnTo>
                  <a:lnTo>
                    <a:pt x="269" y="1878"/>
                  </a:lnTo>
                  <a:lnTo>
                    <a:pt x="247" y="1860"/>
                  </a:lnTo>
                  <a:lnTo>
                    <a:pt x="228" y="1838"/>
                  </a:lnTo>
                  <a:lnTo>
                    <a:pt x="214" y="1813"/>
                  </a:lnTo>
                  <a:lnTo>
                    <a:pt x="206" y="1785"/>
                  </a:lnTo>
                  <a:lnTo>
                    <a:pt x="204" y="1754"/>
                  </a:lnTo>
                  <a:lnTo>
                    <a:pt x="204" y="195"/>
                  </a:lnTo>
                  <a:lnTo>
                    <a:pt x="98" y="195"/>
                  </a:lnTo>
                  <a:lnTo>
                    <a:pt x="75" y="192"/>
                  </a:lnTo>
                  <a:lnTo>
                    <a:pt x="55" y="185"/>
                  </a:lnTo>
                  <a:lnTo>
                    <a:pt x="37" y="173"/>
                  </a:lnTo>
                  <a:lnTo>
                    <a:pt x="21" y="158"/>
                  </a:lnTo>
                  <a:lnTo>
                    <a:pt x="11" y="140"/>
                  </a:lnTo>
                  <a:lnTo>
                    <a:pt x="3" y="119"/>
                  </a:lnTo>
                  <a:lnTo>
                    <a:pt x="0" y="98"/>
                  </a:lnTo>
                  <a:lnTo>
                    <a:pt x="3" y="75"/>
                  </a:lnTo>
                  <a:lnTo>
                    <a:pt x="11" y="55"/>
                  </a:lnTo>
                  <a:lnTo>
                    <a:pt x="21" y="36"/>
                  </a:lnTo>
                  <a:lnTo>
                    <a:pt x="37" y="21"/>
                  </a:lnTo>
                  <a:lnTo>
                    <a:pt x="55" y="10"/>
                  </a:lnTo>
                  <a:lnTo>
                    <a:pt x="75" y="2"/>
                  </a:lnTo>
                  <a:lnTo>
                    <a:pt x="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33"/>
            <p:cNvSpPr>
              <a:spLocks/>
            </p:cNvSpPr>
            <p:nvPr/>
          </p:nvSpPr>
          <p:spPr bwMode="auto">
            <a:xfrm>
              <a:off x="3756025" y="2684463"/>
              <a:ext cx="106363" cy="106362"/>
            </a:xfrm>
            <a:custGeom>
              <a:avLst/>
              <a:gdLst>
                <a:gd name="T0" fmla="*/ 335 w 668"/>
                <a:gd name="T1" fmla="*/ 0 h 667"/>
                <a:gd name="T2" fmla="*/ 380 w 668"/>
                <a:gd name="T3" fmla="*/ 3 h 667"/>
                <a:gd name="T4" fmla="*/ 423 w 668"/>
                <a:gd name="T5" fmla="*/ 12 h 667"/>
                <a:gd name="T6" fmla="*/ 464 w 668"/>
                <a:gd name="T7" fmla="*/ 26 h 667"/>
                <a:gd name="T8" fmla="*/ 503 w 668"/>
                <a:gd name="T9" fmla="*/ 45 h 667"/>
                <a:gd name="T10" fmla="*/ 538 w 668"/>
                <a:gd name="T11" fmla="*/ 70 h 667"/>
                <a:gd name="T12" fmla="*/ 571 w 668"/>
                <a:gd name="T13" fmla="*/ 98 h 667"/>
                <a:gd name="T14" fmla="*/ 599 w 668"/>
                <a:gd name="T15" fmla="*/ 130 h 667"/>
                <a:gd name="T16" fmla="*/ 622 w 668"/>
                <a:gd name="T17" fmla="*/ 165 h 667"/>
                <a:gd name="T18" fmla="*/ 642 w 668"/>
                <a:gd name="T19" fmla="*/ 203 h 667"/>
                <a:gd name="T20" fmla="*/ 656 w 668"/>
                <a:gd name="T21" fmla="*/ 244 h 667"/>
                <a:gd name="T22" fmla="*/ 664 w 668"/>
                <a:gd name="T23" fmla="*/ 288 h 667"/>
                <a:gd name="T24" fmla="*/ 668 w 668"/>
                <a:gd name="T25" fmla="*/ 333 h 667"/>
                <a:gd name="T26" fmla="*/ 664 w 668"/>
                <a:gd name="T27" fmla="*/ 379 h 667"/>
                <a:gd name="T28" fmla="*/ 656 w 668"/>
                <a:gd name="T29" fmla="*/ 422 h 667"/>
                <a:gd name="T30" fmla="*/ 642 w 668"/>
                <a:gd name="T31" fmla="*/ 463 h 667"/>
                <a:gd name="T32" fmla="*/ 622 w 668"/>
                <a:gd name="T33" fmla="*/ 501 h 667"/>
                <a:gd name="T34" fmla="*/ 599 w 668"/>
                <a:gd name="T35" fmla="*/ 537 h 667"/>
                <a:gd name="T36" fmla="*/ 571 w 668"/>
                <a:gd name="T37" fmla="*/ 569 h 667"/>
                <a:gd name="T38" fmla="*/ 538 w 668"/>
                <a:gd name="T39" fmla="*/ 597 h 667"/>
                <a:gd name="T40" fmla="*/ 503 w 668"/>
                <a:gd name="T41" fmla="*/ 621 h 667"/>
                <a:gd name="T42" fmla="*/ 464 w 668"/>
                <a:gd name="T43" fmla="*/ 640 h 667"/>
                <a:gd name="T44" fmla="*/ 423 w 668"/>
                <a:gd name="T45" fmla="*/ 655 h 667"/>
                <a:gd name="T46" fmla="*/ 380 w 668"/>
                <a:gd name="T47" fmla="*/ 664 h 667"/>
                <a:gd name="T48" fmla="*/ 335 w 668"/>
                <a:gd name="T49" fmla="*/ 667 h 667"/>
                <a:gd name="T50" fmla="*/ 289 w 668"/>
                <a:gd name="T51" fmla="*/ 664 h 667"/>
                <a:gd name="T52" fmla="*/ 245 w 668"/>
                <a:gd name="T53" fmla="*/ 655 h 667"/>
                <a:gd name="T54" fmla="*/ 204 w 668"/>
                <a:gd name="T55" fmla="*/ 640 h 667"/>
                <a:gd name="T56" fmla="*/ 165 w 668"/>
                <a:gd name="T57" fmla="*/ 621 h 667"/>
                <a:gd name="T58" fmla="*/ 130 w 668"/>
                <a:gd name="T59" fmla="*/ 597 h 667"/>
                <a:gd name="T60" fmla="*/ 99 w 668"/>
                <a:gd name="T61" fmla="*/ 569 h 667"/>
                <a:gd name="T62" fmla="*/ 69 w 668"/>
                <a:gd name="T63" fmla="*/ 537 h 667"/>
                <a:gd name="T64" fmla="*/ 46 w 668"/>
                <a:gd name="T65" fmla="*/ 501 h 667"/>
                <a:gd name="T66" fmla="*/ 26 w 668"/>
                <a:gd name="T67" fmla="*/ 463 h 667"/>
                <a:gd name="T68" fmla="*/ 12 w 668"/>
                <a:gd name="T69" fmla="*/ 422 h 667"/>
                <a:gd name="T70" fmla="*/ 4 w 668"/>
                <a:gd name="T71" fmla="*/ 379 h 667"/>
                <a:gd name="T72" fmla="*/ 0 w 668"/>
                <a:gd name="T73" fmla="*/ 333 h 667"/>
                <a:gd name="T74" fmla="*/ 4 w 668"/>
                <a:gd name="T75" fmla="*/ 288 h 667"/>
                <a:gd name="T76" fmla="*/ 12 w 668"/>
                <a:gd name="T77" fmla="*/ 244 h 667"/>
                <a:gd name="T78" fmla="*/ 26 w 668"/>
                <a:gd name="T79" fmla="*/ 203 h 667"/>
                <a:gd name="T80" fmla="*/ 46 w 668"/>
                <a:gd name="T81" fmla="*/ 165 h 667"/>
                <a:gd name="T82" fmla="*/ 69 w 668"/>
                <a:gd name="T83" fmla="*/ 130 h 667"/>
                <a:gd name="T84" fmla="*/ 99 w 668"/>
                <a:gd name="T85" fmla="*/ 98 h 667"/>
                <a:gd name="T86" fmla="*/ 130 w 668"/>
                <a:gd name="T87" fmla="*/ 70 h 667"/>
                <a:gd name="T88" fmla="*/ 165 w 668"/>
                <a:gd name="T89" fmla="*/ 45 h 667"/>
                <a:gd name="T90" fmla="*/ 204 w 668"/>
                <a:gd name="T91" fmla="*/ 26 h 667"/>
                <a:gd name="T92" fmla="*/ 245 w 668"/>
                <a:gd name="T93" fmla="*/ 12 h 667"/>
                <a:gd name="T94" fmla="*/ 289 w 668"/>
                <a:gd name="T95" fmla="*/ 3 h 667"/>
                <a:gd name="T96" fmla="*/ 335 w 668"/>
                <a:gd name="T97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68" h="667">
                  <a:moveTo>
                    <a:pt x="335" y="0"/>
                  </a:moveTo>
                  <a:lnTo>
                    <a:pt x="380" y="3"/>
                  </a:lnTo>
                  <a:lnTo>
                    <a:pt x="423" y="12"/>
                  </a:lnTo>
                  <a:lnTo>
                    <a:pt x="464" y="26"/>
                  </a:lnTo>
                  <a:lnTo>
                    <a:pt x="503" y="45"/>
                  </a:lnTo>
                  <a:lnTo>
                    <a:pt x="538" y="70"/>
                  </a:lnTo>
                  <a:lnTo>
                    <a:pt x="571" y="98"/>
                  </a:lnTo>
                  <a:lnTo>
                    <a:pt x="599" y="130"/>
                  </a:lnTo>
                  <a:lnTo>
                    <a:pt x="622" y="165"/>
                  </a:lnTo>
                  <a:lnTo>
                    <a:pt x="642" y="203"/>
                  </a:lnTo>
                  <a:lnTo>
                    <a:pt x="656" y="244"/>
                  </a:lnTo>
                  <a:lnTo>
                    <a:pt x="664" y="288"/>
                  </a:lnTo>
                  <a:lnTo>
                    <a:pt x="668" y="333"/>
                  </a:lnTo>
                  <a:lnTo>
                    <a:pt x="664" y="379"/>
                  </a:lnTo>
                  <a:lnTo>
                    <a:pt x="656" y="422"/>
                  </a:lnTo>
                  <a:lnTo>
                    <a:pt x="642" y="463"/>
                  </a:lnTo>
                  <a:lnTo>
                    <a:pt x="622" y="501"/>
                  </a:lnTo>
                  <a:lnTo>
                    <a:pt x="599" y="537"/>
                  </a:lnTo>
                  <a:lnTo>
                    <a:pt x="571" y="569"/>
                  </a:lnTo>
                  <a:lnTo>
                    <a:pt x="538" y="597"/>
                  </a:lnTo>
                  <a:lnTo>
                    <a:pt x="503" y="621"/>
                  </a:lnTo>
                  <a:lnTo>
                    <a:pt x="464" y="640"/>
                  </a:lnTo>
                  <a:lnTo>
                    <a:pt x="423" y="655"/>
                  </a:lnTo>
                  <a:lnTo>
                    <a:pt x="380" y="664"/>
                  </a:lnTo>
                  <a:lnTo>
                    <a:pt x="335" y="667"/>
                  </a:lnTo>
                  <a:lnTo>
                    <a:pt x="289" y="664"/>
                  </a:lnTo>
                  <a:lnTo>
                    <a:pt x="245" y="655"/>
                  </a:lnTo>
                  <a:lnTo>
                    <a:pt x="204" y="640"/>
                  </a:lnTo>
                  <a:lnTo>
                    <a:pt x="165" y="621"/>
                  </a:lnTo>
                  <a:lnTo>
                    <a:pt x="130" y="597"/>
                  </a:lnTo>
                  <a:lnTo>
                    <a:pt x="99" y="569"/>
                  </a:lnTo>
                  <a:lnTo>
                    <a:pt x="69" y="537"/>
                  </a:lnTo>
                  <a:lnTo>
                    <a:pt x="46" y="501"/>
                  </a:lnTo>
                  <a:lnTo>
                    <a:pt x="26" y="463"/>
                  </a:lnTo>
                  <a:lnTo>
                    <a:pt x="12" y="422"/>
                  </a:lnTo>
                  <a:lnTo>
                    <a:pt x="4" y="379"/>
                  </a:lnTo>
                  <a:lnTo>
                    <a:pt x="0" y="333"/>
                  </a:lnTo>
                  <a:lnTo>
                    <a:pt x="4" y="288"/>
                  </a:lnTo>
                  <a:lnTo>
                    <a:pt x="12" y="244"/>
                  </a:lnTo>
                  <a:lnTo>
                    <a:pt x="26" y="203"/>
                  </a:lnTo>
                  <a:lnTo>
                    <a:pt x="46" y="165"/>
                  </a:lnTo>
                  <a:lnTo>
                    <a:pt x="69" y="130"/>
                  </a:lnTo>
                  <a:lnTo>
                    <a:pt x="99" y="98"/>
                  </a:lnTo>
                  <a:lnTo>
                    <a:pt x="130" y="70"/>
                  </a:lnTo>
                  <a:lnTo>
                    <a:pt x="165" y="45"/>
                  </a:lnTo>
                  <a:lnTo>
                    <a:pt x="204" y="26"/>
                  </a:lnTo>
                  <a:lnTo>
                    <a:pt x="245" y="12"/>
                  </a:lnTo>
                  <a:lnTo>
                    <a:pt x="289" y="3"/>
                  </a:lnTo>
                  <a:lnTo>
                    <a:pt x="33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7" name="Freeform 167"/>
          <p:cNvSpPr>
            <a:spLocks noEditPoints="1"/>
          </p:cNvSpPr>
          <p:nvPr/>
        </p:nvSpPr>
        <p:spPr bwMode="auto">
          <a:xfrm>
            <a:off x="5712829" y="3549837"/>
            <a:ext cx="641789" cy="869217"/>
          </a:xfrm>
          <a:custGeom>
            <a:avLst/>
            <a:gdLst>
              <a:gd name="T0" fmla="*/ 2095 w 2476"/>
              <a:gd name="T1" fmla="*/ 3163 h 3353"/>
              <a:gd name="T2" fmla="*/ 2287 w 2476"/>
              <a:gd name="T3" fmla="*/ 2729 h 3353"/>
              <a:gd name="T4" fmla="*/ 187 w 2476"/>
              <a:gd name="T5" fmla="*/ 3163 h 3353"/>
              <a:gd name="T6" fmla="*/ 301 w 2476"/>
              <a:gd name="T7" fmla="*/ 2601 h 3353"/>
              <a:gd name="T8" fmla="*/ 526 w 2476"/>
              <a:gd name="T9" fmla="*/ 3163 h 3353"/>
              <a:gd name="T10" fmla="*/ 609 w 2476"/>
              <a:gd name="T11" fmla="*/ 2601 h 3353"/>
              <a:gd name="T12" fmla="*/ 834 w 2476"/>
              <a:gd name="T13" fmla="*/ 3163 h 3353"/>
              <a:gd name="T14" fmla="*/ 937 w 2476"/>
              <a:gd name="T15" fmla="*/ 2601 h 3353"/>
              <a:gd name="T16" fmla="*/ 1162 w 2476"/>
              <a:gd name="T17" fmla="*/ 3163 h 3353"/>
              <a:gd name="T18" fmla="*/ 1256 w 2476"/>
              <a:gd name="T19" fmla="*/ 2601 h 3353"/>
              <a:gd name="T20" fmla="*/ 1480 w 2476"/>
              <a:gd name="T21" fmla="*/ 3163 h 3353"/>
              <a:gd name="T22" fmla="*/ 1868 w 2476"/>
              <a:gd name="T23" fmla="*/ 3119 h 3353"/>
              <a:gd name="T24" fmla="*/ 2287 w 2476"/>
              <a:gd name="T25" fmla="*/ 2663 h 3353"/>
              <a:gd name="T26" fmla="*/ 187 w 2476"/>
              <a:gd name="T27" fmla="*/ 2288 h 3353"/>
              <a:gd name="T28" fmla="*/ 187 w 2476"/>
              <a:gd name="T29" fmla="*/ 2056 h 3353"/>
              <a:gd name="T30" fmla="*/ 301 w 2476"/>
              <a:gd name="T31" fmla="*/ 1491 h 3353"/>
              <a:gd name="T32" fmla="*/ 526 w 2476"/>
              <a:gd name="T33" fmla="*/ 2056 h 3353"/>
              <a:gd name="T34" fmla="*/ 609 w 2476"/>
              <a:gd name="T35" fmla="*/ 1491 h 3353"/>
              <a:gd name="T36" fmla="*/ 834 w 2476"/>
              <a:gd name="T37" fmla="*/ 2056 h 3353"/>
              <a:gd name="T38" fmla="*/ 937 w 2476"/>
              <a:gd name="T39" fmla="*/ 1491 h 3353"/>
              <a:gd name="T40" fmla="*/ 1162 w 2476"/>
              <a:gd name="T41" fmla="*/ 2056 h 3353"/>
              <a:gd name="T42" fmla="*/ 1256 w 2476"/>
              <a:gd name="T43" fmla="*/ 1491 h 3353"/>
              <a:gd name="T44" fmla="*/ 1480 w 2476"/>
              <a:gd name="T45" fmla="*/ 2056 h 3353"/>
              <a:gd name="T46" fmla="*/ 1480 w 2476"/>
              <a:gd name="T47" fmla="*/ 1588 h 3353"/>
              <a:gd name="T48" fmla="*/ 1934 w 2476"/>
              <a:gd name="T49" fmla="*/ 2024 h 3353"/>
              <a:gd name="T50" fmla="*/ 2287 w 2476"/>
              <a:gd name="T51" fmla="*/ 2056 h 3353"/>
              <a:gd name="T52" fmla="*/ 187 w 2476"/>
              <a:gd name="T53" fmla="*/ 1214 h 3353"/>
              <a:gd name="T54" fmla="*/ 2111 w 2476"/>
              <a:gd name="T55" fmla="*/ 982 h 3353"/>
              <a:gd name="T56" fmla="*/ 2287 w 2476"/>
              <a:gd name="T57" fmla="*/ 549 h 3353"/>
              <a:gd name="T58" fmla="*/ 187 w 2476"/>
              <a:gd name="T59" fmla="*/ 982 h 3353"/>
              <a:gd name="T60" fmla="*/ 315 w 2476"/>
              <a:gd name="T61" fmla="*/ 393 h 3353"/>
              <a:gd name="T62" fmla="*/ 541 w 2476"/>
              <a:gd name="T63" fmla="*/ 982 h 3353"/>
              <a:gd name="T64" fmla="*/ 619 w 2476"/>
              <a:gd name="T65" fmla="*/ 393 h 3353"/>
              <a:gd name="T66" fmla="*/ 844 w 2476"/>
              <a:gd name="T67" fmla="*/ 982 h 3353"/>
              <a:gd name="T68" fmla="*/ 928 w 2476"/>
              <a:gd name="T69" fmla="*/ 393 h 3353"/>
              <a:gd name="T70" fmla="*/ 1152 w 2476"/>
              <a:gd name="T71" fmla="*/ 982 h 3353"/>
              <a:gd name="T72" fmla="*/ 1256 w 2476"/>
              <a:gd name="T73" fmla="*/ 393 h 3353"/>
              <a:gd name="T74" fmla="*/ 1480 w 2476"/>
              <a:gd name="T75" fmla="*/ 982 h 3353"/>
              <a:gd name="T76" fmla="*/ 1875 w 2476"/>
              <a:gd name="T77" fmla="*/ 964 h 3353"/>
              <a:gd name="T78" fmla="*/ 2287 w 2476"/>
              <a:gd name="T79" fmla="*/ 498 h 3353"/>
              <a:gd name="T80" fmla="*/ 187 w 2476"/>
              <a:gd name="T81" fmla="*/ 190 h 3353"/>
              <a:gd name="T82" fmla="*/ 2381 w 2476"/>
              <a:gd name="T83" fmla="*/ 0 h 3353"/>
              <a:gd name="T84" fmla="*/ 2423 w 2476"/>
              <a:gd name="T85" fmla="*/ 10 h 3353"/>
              <a:gd name="T86" fmla="*/ 2454 w 2476"/>
              <a:gd name="T87" fmla="*/ 36 h 3353"/>
              <a:gd name="T88" fmla="*/ 2472 w 2476"/>
              <a:gd name="T89" fmla="*/ 74 h 3353"/>
              <a:gd name="T90" fmla="*/ 2476 w 2476"/>
              <a:gd name="T91" fmla="*/ 3258 h 3353"/>
              <a:gd name="T92" fmla="*/ 2466 w 2476"/>
              <a:gd name="T93" fmla="*/ 3300 h 3353"/>
              <a:gd name="T94" fmla="*/ 2440 w 2476"/>
              <a:gd name="T95" fmla="*/ 3333 h 3353"/>
              <a:gd name="T96" fmla="*/ 2402 w 2476"/>
              <a:gd name="T97" fmla="*/ 3350 h 3353"/>
              <a:gd name="T98" fmla="*/ 94 w 2476"/>
              <a:gd name="T99" fmla="*/ 3353 h 3353"/>
              <a:gd name="T100" fmla="*/ 53 w 2476"/>
              <a:gd name="T101" fmla="*/ 3344 h 3353"/>
              <a:gd name="T102" fmla="*/ 20 w 2476"/>
              <a:gd name="T103" fmla="*/ 3317 h 3353"/>
              <a:gd name="T104" fmla="*/ 2 w 2476"/>
              <a:gd name="T105" fmla="*/ 3279 h 3353"/>
              <a:gd name="T106" fmla="*/ 0 w 2476"/>
              <a:gd name="T107" fmla="*/ 96 h 3353"/>
              <a:gd name="T108" fmla="*/ 10 w 2476"/>
              <a:gd name="T109" fmla="*/ 53 h 3353"/>
              <a:gd name="T110" fmla="*/ 35 w 2476"/>
              <a:gd name="T111" fmla="*/ 22 h 3353"/>
              <a:gd name="T112" fmla="*/ 72 w 2476"/>
              <a:gd name="T113" fmla="*/ 3 h 33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2476" h="3353">
                <a:moveTo>
                  <a:pt x="2287" y="2729"/>
                </a:moveTo>
                <a:lnTo>
                  <a:pt x="2095" y="3163"/>
                </a:lnTo>
                <a:lnTo>
                  <a:pt x="2287" y="3163"/>
                </a:lnTo>
                <a:lnTo>
                  <a:pt x="2287" y="2729"/>
                </a:lnTo>
                <a:close/>
                <a:moveTo>
                  <a:pt x="187" y="2288"/>
                </a:moveTo>
                <a:lnTo>
                  <a:pt x="187" y="3163"/>
                </a:lnTo>
                <a:lnTo>
                  <a:pt x="301" y="3163"/>
                </a:lnTo>
                <a:lnTo>
                  <a:pt x="301" y="2601"/>
                </a:lnTo>
                <a:lnTo>
                  <a:pt x="526" y="2601"/>
                </a:lnTo>
                <a:lnTo>
                  <a:pt x="526" y="3163"/>
                </a:lnTo>
                <a:lnTo>
                  <a:pt x="609" y="3163"/>
                </a:lnTo>
                <a:lnTo>
                  <a:pt x="609" y="2601"/>
                </a:lnTo>
                <a:lnTo>
                  <a:pt x="834" y="2601"/>
                </a:lnTo>
                <a:lnTo>
                  <a:pt x="834" y="3163"/>
                </a:lnTo>
                <a:lnTo>
                  <a:pt x="937" y="3163"/>
                </a:lnTo>
                <a:lnTo>
                  <a:pt x="937" y="2601"/>
                </a:lnTo>
                <a:lnTo>
                  <a:pt x="1162" y="2601"/>
                </a:lnTo>
                <a:lnTo>
                  <a:pt x="1162" y="3163"/>
                </a:lnTo>
                <a:lnTo>
                  <a:pt x="1256" y="3163"/>
                </a:lnTo>
                <a:lnTo>
                  <a:pt x="1256" y="2601"/>
                </a:lnTo>
                <a:lnTo>
                  <a:pt x="1480" y="2601"/>
                </a:lnTo>
                <a:lnTo>
                  <a:pt x="1480" y="3163"/>
                </a:lnTo>
                <a:lnTo>
                  <a:pt x="1966" y="3163"/>
                </a:lnTo>
                <a:lnTo>
                  <a:pt x="1868" y="3119"/>
                </a:lnTo>
                <a:lnTo>
                  <a:pt x="2107" y="2580"/>
                </a:lnTo>
                <a:lnTo>
                  <a:pt x="2287" y="2663"/>
                </a:lnTo>
                <a:lnTo>
                  <a:pt x="2287" y="2288"/>
                </a:lnTo>
                <a:lnTo>
                  <a:pt x="187" y="2288"/>
                </a:lnTo>
                <a:close/>
                <a:moveTo>
                  <a:pt x="187" y="1214"/>
                </a:moveTo>
                <a:lnTo>
                  <a:pt x="187" y="2056"/>
                </a:lnTo>
                <a:lnTo>
                  <a:pt x="301" y="2056"/>
                </a:lnTo>
                <a:lnTo>
                  <a:pt x="301" y="1491"/>
                </a:lnTo>
                <a:lnTo>
                  <a:pt x="526" y="1491"/>
                </a:lnTo>
                <a:lnTo>
                  <a:pt x="526" y="2056"/>
                </a:lnTo>
                <a:lnTo>
                  <a:pt x="609" y="2056"/>
                </a:lnTo>
                <a:lnTo>
                  <a:pt x="609" y="1491"/>
                </a:lnTo>
                <a:lnTo>
                  <a:pt x="834" y="1491"/>
                </a:lnTo>
                <a:lnTo>
                  <a:pt x="834" y="2056"/>
                </a:lnTo>
                <a:lnTo>
                  <a:pt x="937" y="2056"/>
                </a:lnTo>
                <a:lnTo>
                  <a:pt x="937" y="1491"/>
                </a:lnTo>
                <a:lnTo>
                  <a:pt x="1162" y="1491"/>
                </a:lnTo>
                <a:lnTo>
                  <a:pt x="1162" y="2056"/>
                </a:lnTo>
                <a:lnTo>
                  <a:pt x="1256" y="2056"/>
                </a:lnTo>
                <a:lnTo>
                  <a:pt x="1256" y="1491"/>
                </a:lnTo>
                <a:lnTo>
                  <a:pt x="1480" y="1491"/>
                </a:lnTo>
                <a:lnTo>
                  <a:pt x="1480" y="2056"/>
                </a:lnTo>
                <a:lnTo>
                  <a:pt x="1701" y="2056"/>
                </a:lnTo>
                <a:lnTo>
                  <a:pt x="1480" y="1588"/>
                </a:lnTo>
                <a:lnTo>
                  <a:pt x="1683" y="1491"/>
                </a:lnTo>
                <a:lnTo>
                  <a:pt x="1934" y="2024"/>
                </a:lnTo>
                <a:lnTo>
                  <a:pt x="1864" y="2056"/>
                </a:lnTo>
                <a:lnTo>
                  <a:pt x="2287" y="2056"/>
                </a:lnTo>
                <a:lnTo>
                  <a:pt x="2287" y="1214"/>
                </a:lnTo>
                <a:lnTo>
                  <a:pt x="187" y="1214"/>
                </a:lnTo>
                <a:close/>
                <a:moveTo>
                  <a:pt x="2287" y="549"/>
                </a:moveTo>
                <a:lnTo>
                  <a:pt x="2111" y="982"/>
                </a:lnTo>
                <a:lnTo>
                  <a:pt x="2287" y="982"/>
                </a:lnTo>
                <a:lnTo>
                  <a:pt x="2287" y="549"/>
                </a:lnTo>
                <a:close/>
                <a:moveTo>
                  <a:pt x="187" y="190"/>
                </a:moveTo>
                <a:lnTo>
                  <a:pt x="187" y="982"/>
                </a:lnTo>
                <a:lnTo>
                  <a:pt x="315" y="982"/>
                </a:lnTo>
                <a:lnTo>
                  <a:pt x="315" y="393"/>
                </a:lnTo>
                <a:lnTo>
                  <a:pt x="541" y="393"/>
                </a:lnTo>
                <a:lnTo>
                  <a:pt x="541" y="982"/>
                </a:lnTo>
                <a:lnTo>
                  <a:pt x="619" y="982"/>
                </a:lnTo>
                <a:lnTo>
                  <a:pt x="619" y="393"/>
                </a:lnTo>
                <a:lnTo>
                  <a:pt x="844" y="393"/>
                </a:lnTo>
                <a:lnTo>
                  <a:pt x="844" y="982"/>
                </a:lnTo>
                <a:lnTo>
                  <a:pt x="928" y="982"/>
                </a:lnTo>
                <a:lnTo>
                  <a:pt x="928" y="393"/>
                </a:lnTo>
                <a:lnTo>
                  <a:pt x="1152" y="393"/>
                </a:lnTo>
                <a:lnTo>
                  <a:pt x="1152" y="982"/>
                </a:lnTo>
                <a:lnTo>
                  <a:pt x="1256" y="982"/>
                </a:lnTo>
                <a:lnTo>
                  <a:pt x="1256" y="393"/>
                </a:lnTo>
                <a:lnTo>
                  <a:pt x="1480" y="393"/>
                </a:lnTo>
                <a:lnTo>
                  <a:pt x="1480" y="982"/>
                </a:lnTo>
                <a:lnTo>
                  <a:pt x="1919" y="982"/>
                </a:lnTo>
                <a:lnTo>
                  <a:pt x="1875" y="964"/>
                </a:lnTo>
                <a:lnTo>
                  <a:pt x="2097" y="419"/>
                </a:lnTo>
                <a:lnTo>
                  <a:pt x="2287" y="498"/>
                </a:lnTo>
                <a:lnTo>
                  <a:pt x="2287" y="190"/>
                </a:lnTo>
                <a:lnTo>
                  <a:pt x="187" y="190"/>
                </a:lnTo>
                <a:close/>
                <a:moveTo>
                  <a:pt x="94" y="0"/>
                </a:moveTo>
                <a:lnTo>
                  <a:pt x="2381" y="0"/>
                </a:lnTo>
                <a:lnTo>
                  <a:pt x="2402" y="3"/>
                </a:lnTo>
                <a:lnTo>
                  <a:pt x="2423" y="10"/>
                </a:lnTo>
                <a:lnTo>
                  <a:pt x="2440" y="22"/>
                </a:lnTo>
                <a:lnTo>
                  <a:pt x="2454" y="36"/>
                </a:lnTo>
                <a:lnTo>
                  <a:pt x="2466" y="53"/>
                </a:lnTo>
                <a:lnTo>
                  <a:pt x="2472" y="74"/>
                </a:lnTo>
                <a:lnTo>
                  <a:pt x="2476" y="96"/>
                </a:lnTo>
                <a:lnTo>
                  <a:pt x="2476" y="3258"/>
                </a:lnTo>
                <a:lnTo>
                  <a:pt x="2472" y="3279"/>
                </a:lnTo>
                <a:lnTo>
                  <a:pt x="2466" y="3300"/>
                </a:lnTo>
                <a:lnTo>
                  <a:pt x="2454" y="3317"/>
                </a:lnTo>
                <a:lnTo>
                  <a:pt x="2440" y="3333"/>
                </a:lnTo>
                <a:lnTo>
                  <a:pt x="2423" y="3344"/>
                </a:lnTo>
                <a:lnTo>
                  <a:pt x="2402" y="3350"/>
                </a:lnTo>
                <a:lnTo>
                  <a:pt x="2381" y="3353"/>
                </a:lnTo>
                <a:lnTo>
                  <a:pt x="94" y="3353"/>
                </a:lnTo>
                <a:lnTo>
                  <a:pt x="72" y="3350"/>
                </a:lnTo>
                <a:lnTo>
                  <a:pt x="53" y="3344"/>
                </a:lnTo>
                <a:lnTo>
                  <a:pt x="35" y="3332"/>
                </a:lnTo>
                <a:lnTo>
                  <a:pt x="20" y="3317"/>
                </a:lnTo>
                <a:lnTo>
                  <a:pt x="10" y="3300"/>
                </a:lnTo>
                <a:lnTo>
                  <a:pt x="2" y="3279"/>
                </a:lnTo>
                <a:lnTo>
                  <a:pt x="0" y="3258"/>
                </a:lnTo>
                <a:lnTo>
                  <a:pt x="0" y="96"/>
                </a:lnTo>
                <a:lnTo>
                  <a:pt x="2" y="74"/>
                </a:lnTo>
                <a:lnTo>
                  <a:pt x="10" y="53"/>
                </a:lnTo>
                <a:lnTo>
                  <a:pt x="20" y="36"/>
                </a:lnTo>
                <a:lnTo>
                  <a:pt x="35" y="22"/>
                </a:lnTo>
                <a:lnTo>
                  <a:pt x="53" y="10"/>
                </a:lnTo>
                <a:lnTo>
                  <a:pt x="72" y="3"/>
                </a:lnTo>
                <a:lnTo>
                  <a:pt x="9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9" name="Image 2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59785" y="3568734"/>
            <a:ext cx="717923" cy="881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435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1117600" y="1094215"/>
            <a:ext cx="8174182" cy="4650803"/>
          </a:xfrm>
          <a:ln>
            <a:noFill/>
          </a:ln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fr-FR" sz="3500" b="1" dirty="0" smtClean="0">
                <a:solidFill>
                  <a:schemeClr val="accent1"/>
                </a:solidFill>
              </a:rPr>
              <a:t>CONCOURS</a:t>
            </a:r>
            <a:endParaRPr lang="fr-FR" sz="3500" b="1" dirty="0">
              <a:solidFill>
                <a:schemeClr val="accent1"/>
              </a:solidFill>
            </a:endParaRPr>
          </a:p>
          <a:p>
            <a:pPr algn="ctr"/>
            <a:endParaRPr lang="fr-FR" sz="2600" b="1" u="sng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fr-FR" sz="2600" b="1" u="sng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257300" lvl="2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1800" dirty="0" smtClean="0">
                <a:solidFill>
                  <a:schemeClr val="tx1"/>
                </a:solidFill>
              </a:rPr>
              <a:t>Assure </a:t>
            </a:r>
            <a:r>
              <a:rPr lang="fr-FR" sz="1800" dirty="0">
                <a:solidFill>
                  <a:schemeClr val="tx1"/>
                </a:solidFill>
              </a:rPr>
              <a:t>l’organisation de tous les concours et examens </a:t>
            </a:r>
            <a:r>
              <a:rPr lang="fr-FR" sz="1800" dirty="0" smtClean="0">
                <a:solidFill>
                  <a:schemeClr val="tx1"/>
                </a:solidFill>
              </a:rPr>
              <a:t>professionnels</a:t>
            </a:r>
          </a:p>
          <a:p>
            <a:pPr marL="1257300" lvl="2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1800" dirty="0" smtClean="0">
                <a:solidFill>
                  <a:schemeClr val="tx1"/>
                </a:solidFill>
              </a:rPr>
              <a:t>Mission obligatoire  du CDG30</a:t>
            </a:r>
          </a:p>
          <a:p>
            <a:pPr marL="1257300" lvl="2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1800" dirty="0" smtClean="0">
                <a:solidFill>
                  <a:schemeClr val="tx1"/>
                </a:solidFill>
              </a:rPr>
              <a:t>Mission organisée au niveau régional</a:t>
            </a:r>
            <a:endParaRPr lang="fr-FR" sz="18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fr-FR" sz="1400" dirty="0" smtClean="0">
                <a:solidFill>
                  <a:schemeClr val="tx1"/>
                </a:solidFill>
              </a:rPr>
              <a:t>	</a:t>
            </a:r>
            <a:endParaRPr lang="fr-FR" sz="1400" b="1" u="sng" dirty="0" smtClean="0">
              <a:solidFill>
                <a:schemeClr val="tx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24442" y="6453226"/>
            <a:ext cx="34331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Pôle parcours professionnel – Audrey </a:t>
            </a:r>
            <a:r>
              <a:rPr lang="fr-FR" sz="11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</a:t>
            </a:r>
            <a:r>
              <a:rPr lang="fr-FR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rmand</a:t>
            </a:r>
            <a:endParaRPr lang="fr-FR" sz="11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8" name="Group 815"/>
          <p:cNvGrpSpPr/>
          <p:nvPr/>
        </p:nvGrpSpPr>
        <p:grpSpPr>
          <a:xfrm>
            <a:off x="951346" y="203288"/>
            <a:ext cx="748146" cy="783455"/>
            <a:chOff x="3482975" y="2684463"/>
            <a:chExt cx="538163" cy="563562"/>
          </a:xfrm>
          <a:solidFill>
            <a:schemeClr val="accent1"/>
          </a:solidFill>
        </p:grpSpPr>
        <p:sp>
          <p:nvSpPr>
            <p:cNvPr id="9" name="Freeform 228"/>
            <p:cNvSpPr>
              <a:spLocks/>
            </p:cNvSpPr>
            <p:nvPr/>
          </p:nvSpPr>
          <p:spPr bwMode="auto">
            <a:xfrm>
              <a:off x="3625850" y="3000375"/>
              <a:ext cx="31750" cy="133350"/>
            </a:xfrm>
            <a:custGeom>
              <a:avLst/>
              <a:gdLst>
                <a:gd name="T0" fmla="*/ 0 w 203"/>
                <a:gd name="T1" fmla="*/ 0 h 839"/>
                <a:gd name="T2" fmla="*/ 203 w 203"/>
                <a:gd name="T3" fmla="*/ 0 h 839"/>
                <a:gd name="T4" fmla="*/ 203 w 203"/>
                <a:gd name="T5" fmla="*/ 233 h 839"/>
                <a:gd name="T6" fmla="*/ 0 w 203"/>
                <a:gd name="T7" fmla="*/ 839 h 839"/>
                <a:gd name="T8" fmla="*/ 0 w 203"/>
                <a:gd name="T9" fmla="*/ 0 h 8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" h="839">
                  <a:moveTo>
                    <a:pt x="0" y="0"/>
                  </a:moveTo>
                  <a:lnTo>
                    <a:pt x="203" y="0"/>
                  </a:lnTo>
                  <a:lnTo>
                    <a:pt x="203" y="233"/>
                  </a:lnTo>
                  <a:lnTo>
                    <a:pt x="0" y="839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29"/>
            <p:cNvSpPr>
              <a:spLocks/>
            </p:cNvSpPr>
            <p:nvPr/>
          </p:nvSpPr>
          <p:spPr bwMode="auto">
            <a:xfrm>
              <a:off x="3844925" y="3000375"/>
              <a:ext cx="33338" cy="185737"/>
            </a:xfrm>
            <a:custGeom>
              <a:avLst/>
              <a:gdLst>
                <a:gd name="T0" fmla="*/ 0 w 204"/>
                <a:gd name="T1" fmla="*/ 0 h 1173"/>
                <a:gd name="T2" fmla="*/ 204 w 204"/>
                <a:gd name="T3" fmla="*/ 0 h 1173"/>
                <a:gd name="T4" fmla="*/ 204 w 204"/>
                <a:gd name="T5" fmla="*/ 1071 h 1173"/>
                <a:gd name="T6" fmla="*/ 200 w 204"/>
                <a:gd name="T7" fmla="*/ 1094 h 1173"/>
                <a:gd name="T8" fmla="*/ 193 w 204"/>
                <a:gd name="T9" fmla="*/ 1116 h 1173"/>
                <a:gd name="T10" fmla="*/ 181 w 204"/>
                <a:gd name="T11" fmla="*/ 1134 h 1173"/>
                <a:gd name="T12" fmla="*/ 165 w 204"/>
                <a:gd name="T13" fmla="*/ 1150 h 1173"/>
                <a:gd name="T14" fmla="*/ 147 w 204"/>
                <a:gd name="T15" fmla="*/ 1162 h 1173"/>
                <a:gd name="T16" fmla="*/ 125 w 204"/>
                <a:gd name="T17" fmla="*/ 1169 h 1173"/>
                <a:gd name="T18" fmla="*/ 102 w 204"/>
                <a:gd name="T19" fmla="*/ 1173 h 1173"/>
                <a:gd name="T20" fmla="*/ 79 w 204"/>
                <a:gd name="T21" fmla="*/ 1169 h 1173"/>
                <a:gd name="T22" fmla="*/ 57 w 204"/>
                <a:gd name="T23" fmla="*/ 1162 h 1173"/>
                <a:gd name="T24" fmla="*/ 39 w 204"/>
                <a:gd name="T25" fmla="*/ 1150 h 1173"/>
                <a:gd name="T26" fmla="*/ 23 w 204"/>
                <a:gd name="T27" fmla="*/ 1134 h 1173"/>
                <a:gd name="T28" fmla="*/ 11 w 204"/>
                <a:gd name="T29" fmla="*/ 1116 h 1173"/>
                <a:gd name="T30" fmla="*/ 3 w 204"/>
                <a:gd name="T31" fmla="*/ 1094 h 1173"/>
                <a:gd name="T32" fmla="*/ 0 w 204"/>
                <a:gd name="T33" fmla="*/ 1071 h 1173"/>
                <a:gd name="T34" fmla="*/ 0 w 204"/>
                <a:gd name="T35" fmla="*/ 1071 h 1173"/>
                <a:gd name="T36" fmla="*/ 0 w 204"/>
                <a:gd name="T37" fmla="*/ 0 h 1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04" h="1173">
                  <a:moveTo>
                    <a:pt x="0" y="0"/>
                  </a:moveTo>
                  <a:lnTo>
                    <a:pt x="204" y="0"/>
                  </a:lnTo>
                  <a:lnTo>
                    <a:pt x="204" y="1071"/>
                  </a:lnTo>
                  <a:lnTo>
                    <a:pt x="200" y="1094"/>
                  </a:lnTo>
                  <a:lnTo>
                    <a:pt x="193" y="1116"/>
                  </a:lnTo>
                  <a:lnTo>
                    <a:pt x="181" y="1134"/>
                  </a:lnTo>
                  <a:lnTo>
                    <a:pt x="165" y="1150"/>
                  </a:lnTo>
                  <a:lnTo>
                    <a:pt x="147" y="1162"/>
                  </a:lnTo>
                  <a:lnTo>
                    <a:pt x="125" y="1169"/>
                  </a:lnTo>
                  <a:lnTo>
                    <a:pt x="102" y="1173"/>
                  </a:lnTo>
                  <a:lnTo>
                    <a:pt x="79" y="1169"/>
                  </a:lnTo>
                  <a:lnTo>
                    <a:pt x="57" y="1162"/>
                  </a:lnTo>
                  <a:lnTo>
                    <a:pt x="39" y="1150"/>
                  </a:lnTo>
                  <a:lnTo>
                    <a:pt x="23" y="1134"/>
                  </a:lnTo>
                  <a:lnTo>
                    <a:pt x="11" y="1116"/>
                  </a:lnTo>
                  <a:lnTo>
                    <a:pt x="3" y="1094"/>
                  </a:lnTo>
                  <a:lnTo>
                    <a:pt x="0" y="1071"/>
                  </a:lnTo>
                  <a:lnTo>
                    <a:pt x="0" y="1071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230"/>
            <p:cNvSpPr>
              <a:spLocks/>
            </p:cNvSpPr>
            <p:nvPr/>
          </p:nvSpPr>
          <p:spPr bwMode="auto">
            <a:xfrm>
              <a:off x="3632200" y="3000375"/>
              <a:ext cx="188913" cy="223837"/>
            </a:xfrm>
            <a:custGeom>
              <a:avLst/>
              <a:gdLst>
                <a:gd name="T0" fmla="*/ 399 w 1183"/>
                <a:gd name="T1" fmla="*/ 0 h 1414"/>
                <a:gd name="T2" fmla="*/ 1183 w 1183"/>
                <a:gd name="T3" fmla="*/ 0 h 1414"/>
                <a:gd name="T4" fmla="*/ 1183 w 1183"/>
                <a:gd name="T5" fmla="*/ 1221 h 1414"/>
                <a:gd name="T6" fmla="*/ 1179 w 1183"/>
                <a:gd name="T7" fmla="*/ 1255 h 1414"/>
                <a:gd name="T8" fmla="*/ 1171 w 1183"/>
                <a:gd name="T9" fmla="*/ 1288 h 1414"/>
                <a:gd name="T10" fmla="*/ 1157 w 1183"/>
                <a:gd name="T11" fmla="*/ 1318 h 1414"/>
                <a:gd name="T12" fmla="*/ 1137 w 1183"/>
                <a:gd name="T13" fmla="*/ 1345 h 1414"/>
                <a:gd name="T14" fmla="*/ 1114 w 1183"/>
                <a:gd name="T15" fmla="*/ 1368 h 1414"/>
                <a:gd name="T16" fmla="*/ 1087 w 1183"/>
                <a:gd name="T17" fmla="*/ 1388 h 1414"/>
                <a:gd name="T18" fmla="*/ 1058 w 1183"/>
                <a:gd name="T19" fmla="*/ 1402 h 1414"/>
                <a:gd name="T20" fmla="*/ 1024 w 1183"/>
                <a:gd name="T21" fmla="*/ 1410 h 1414"/>
                <a:gd name="T22" fmla="*/ 990 w 1183"/>
                <a:gd name="T23" fmla="*/ 1414 h 1414"/>
                <a:gd name="T24" fmla="*/ 955 w 1183"/>
                <a:gd name="T25" fmla="*/ 1410 h 1414"/>
                <a:gd name="T26" fmla="*/ 922 w 1183"/>
                <a:gd name="T27" fmla="*/ 1402 h 1414"/>
                <a:gd name="T28" fmla="*/ 892 w 1183"/>
                <a:gd name="T29" fmla="*/ 1388 h 1414"/>
                <a:gd name="T30" fmla="*/ 865 w 1183"/>
                <a:gd name="T31" fmla="*/ 1368 h 1414"/>
                <a:gd name="T32" fmla="*/ 842 w 1183"/>
                <a:gd name="T33" fmla="*/ 1345 h 1414"/>
                <a:gd name="T34" fmla="*/ 823 w 1183"/>
                <a:gd name="T35" fmla="*/ 1318 h 1414"/>
                <a:gd name="T36" fmla="*/ 809 w 1183"/>
                <a:gd name="T37" fmla="*/ 1288 h 1414"/>
                <a:gd name="T38" fmla="*/ 799 w 1183"/>
                <a:gd name="T39" fmla="*/ 1255 h 1414"/>
                <a:gd name="T40" fmla="*/ 797 w 1183"/>
                <a:gd name="T41" fmla="*/ 1221 h 1414"/>
                <a:gd name="T42" fmla="*/ 797 w 1183"/>
                <a:gd name="T43" fmla="*/ 30 h 1414"/>
                <a:gd name="T44" fmla="*/ 378 w 1183"/>
                <a:gd name="T45" fmla="*/ 1282 h 1414"/>
                <a:gd name="T46" fmla="*/ 365 w 1183"/>
                <a:gd name="T47" fmla="*/ 1311 h 1414"/>
                <a:gd name="T48" fmla="*/ 348 w 1183"/>
                <a:gd name="T49" fmla="*/ 1337 h 1414"/>
                <a:gd name="T50" fmla="*/ 329 w 1183"/>
                <a:gd name="T51" fmla="*/ 1360 h 1414"/>
                <a:gd name="T52" fmla="*/ 305 w 1183"/>
                <a:gd name="T53" fmla="*/ 1378 h 1414"/>
                <a:gd name="T54" fmla="*/ 280 w 1183"/>
                <a:gd name="T55" fmla="*/ 1393 h 1414"/>
                <a:gd name="T56" fmla="*/ 252 w 1183"/>
                <a:gd name="T57" fmla="*/ 1405 h 1414"/>
                <a:gd name="T58" fmla="*/ 223 w 1183"/>
                <a:gd name="T59" fmla="*/ 1411 h 1414"/>
                <a:gd name="T60" fmla="*/ 193 w 1183"/>
                <a:gd name="T61" fmla="*/ 1414 h 1414"/>
                <a:gd name="T62" fmla="*/ 163 w 1183"/>
                <a:gd name="T63" fmla="*/ 1411 h 1414"/>
                <a:gd name="T64" fmla="*/ 133 w 1183"/>
                <a:gd name="T65" fmla="*/ 1404 h 1414"/>
                <a:gd name="T66" fmla="*/ 104 w 1183"/>
                <a:gd name="T67" fmla="*/ 1392 h 1414"/>
                <a:gd name="T68" fmla="*/ 78 w 1183"/>
                <a:gd name="T69" fmla="*/ 1375 h 1414"/>
                <a:gd name="T70" fmla="*/ 55 w 1183"/>
                <a:gd name="T71" fmla="*/ 1355 h 1414"/>
                <a:gd name="T72" fmla="*/ 36 w 1183"/>
                <a:gd name="T73" fmla="*/ 1333 h 1414"/>
                <a:gd name="T74" fmla="*/ 21 w 1183"/>
                <a:gd name="T75" fmla="*/ 1307 h 1414"/>
                <a:gd name="T76" fmla="*/ 10 w 1183"/>
                <a:gd name="T77" fmla="*/ 1279 h 1414"/>
                <a:gd name="T78" fmla="*/ 2 w 1183"/>
                <a:gd name="T79" fmla="*/ 1251 h 1414"/>
                <a:gd name="T80" fmla="*/ 0 w 1183"/>
                <a:gd name="T81" fmla="*/ 1221 h 1414"/>
                <a:gd name="T82" fmla="*/ 2 w 1183"/>
                <a:gd name="T83" fmla="*/ 1190 h 1414"/>
                <a:gd name="T84" fmla="*/ 10 w 1183"/>
                <a:gd name="T85" fmla="*/ 1160 h 1414"/>
                <a:gd name="T86" fmla="*/ 399 w 1183"/>
                <a:gd name="T87" fmla="*/ 0 h 1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183" h="1414">
                  <a:moveTo>
                    <a:pt x="399" y="0"/>
                  </a:moveTo>
                  <a:lnTo>
                    <a:pt x="1183" y="0"/>
                  </a:lnTo>
                  <a:lnTo>
                    <a:pt x="1183" y="1221"/>
                  </a:lnTo>
                  <a:lnTo>
                    <a:pt x="1179" y="1255"/>
                  </a:lnTo>
                  <a:lnTo>
                    <a:pt x="1171" y="1288"/>
                  </a:lnTo>
                  <a:lnTo>
                    <a:pt x="1157" y="1318"/>
                  </a:lnTo>
                  <a:lnTo>
                    <a:pt x="1137" y="1345"/>
                  </a:lnTo>
                  <a:lnTo>
                    <a:pt x="1114" y="1368"/>
                  </a:lnTo>
                  <a:lnTo>
                    <a:pt x="1087" y="1388"/>
                  </a:lnTo>
                  <a:lnTo>
                    <a:pt x="1058" y="1402"/>
                  </a:lnTo>
                  <a:lnTo>
                    <a:pt x="1024" y="1410"/>
                  </a:lnTo>
                  <a:lnTo>
                    <a:pt x="990" y="1414"/>
                  </a:lnTo>
                  <a:lnTo>
                    <a:pt x="955" y="1410"/>
                  </a:lnTo>
                  <a:lnTo>
                    <a:pt x="922" y="1402"/>
                  </a:lnTo>
                  <a:lnTo>
                    <a:pt x="892" y="1388"/>
                  </a:lnTo>
                  <a:lnTo>
                    <a:pt x="865" y="1368"/>
                  </a:lnTo>
                  <a:lnTo>
                    <a:pt x="842" y="1345"/>
                  </a:lnTo>
                  <a:lnTo>
                    <a:pt x="823" y="1318"/>
                  </a:lnTo>
                  <a:lnTo>
                    <a:pt x="809" y="1288"/>
                  </a:lnTo>
                  <a:lnTo>
                    <a:pt x="799" y="1255"/>
                  </a:lnTo>
                  <a:lnTo>
                    <a:pt x="797" y="1221"/>
                  </a:lnTo>
                  <a:lnTo>
                    <a:pt x="797" y="30"/>
                  </a:lnTo>
                  <a:lnTo>
                    <a:pt x="378" y="1282"/>
                  </a:lnTo>
                  <a:lnTo>
                    <a:pt x="365" y="1311"/>
                  </a:lnTo>
                  <a:lnTo>
                    <a:pt x="348" y="1337"/>
                  </a:lnTo>
                  <a:lnTo>
                    <a:pt x="329" y="1360"/>
                  </a:lnTo>
                  <a:lnTo>
                    <a:pt x="305" y="1378"/>
                  </a:lnTo>
                  <a:lnTo>
                    <a:pt x="280" y="1393"/>
                  </a:lnTo>
                  <a:lnTo>
                    <a:pt x="252" y="1405"/>
                  </a:lnTo>
                  <a:lnTo>
                    <a:pt x="223" y="1411"/>
                  </a:lnTo>
                  <a:lnTo>
                    <a:pt x="193" y="1414"/>
                  </a:lnTo>
                  <a:lnTo>
                    <a:pt x="163" y="1411"/>
                  </a:lnTo>
                  <a:lnTo>
                    <a:pt x="133" y="1404"/>
                  </a:lnTo>
                  <a:lnTo>
                    <a:pt x="104" y="1392"/>
                  </a:lnTo>
                  <a:lnTo>
                    <a:pt x="78" y="1375"/>
                  </a:lnTo>
                  <a:lnTo>
                    <a:pt x="55" y="1355"/>
                  </a:lnTo>
                  <a:lnTo>
                    <a:pt x="36" y="1333"/>
                  </a:lnTo>
                  <a:lnTo>
                    <a:pt x="21" y="1307"/>
                  </a:lnTo>
                  <a:lnTo>
                    <a:pt x="10" y="1279"/>
                  </a:lnTo>
                  <a:lnTo>
                    <a:pt x="2" y="1251"/>
                  </a:lnTo>
                  <a:lnTo>
                    <a:pt x="0" y="1221"/>
                  </a:lnTo>
                  <a:lnTo>
                    <a:pt x="2" y="1190"/>
                  </a:lnTo>
                  <a:lnTo>
                    <a:pt x="10" y="1160"/>
                  </a:lnTo>
                  <a:lnTo>
                    <a:pt x="39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31"/>
            <p:cNvSpPr>
              <a:spLocks/>
            </p:cNvSpPr>
            <p:nvPr/>
          </p:nvSpPr>
          <p:spPr bwMode="auto">
            <a:xfrm>
              <a:off x="3603625" y="2735263"/>
              <a:ext cx="349250" cy="187325"/>
            </a:xfrm>
            <a:custGeom>
              <a:avLst/>
              <a:gdLst>
                <a:gd name="T0" fmla="*/ 1870 w 2195"/>
                <a:gd name="T1" fmla="*/ 5 h 1177"/>
                <a:gd name="T2" fmla="*/ 1941 w 2195"/>
                <a:gd name="T3" fmla="*/ 47 h 1177"/>
                <a:gd name="T4" fmla="*/ 1982 w 2195"/>
                <a:gd name="T5" fmla="*/ 120 h 1177"/>
                <a:gd name="T6" fmla="*/ 2194 w 2195"/>
                <a:gd name="T7" fmla="*/ 978 h 1177"/>
                <a:gd name="T8" fmla="*/ 2164 w 2195"/>
                <a:gd name="T9" fmla="*/ 1053 h 1177"/>
                <a:gd name="T10" fmla="*/ 2103 w 2195"/>
                <a:gd name="T11" fmla="*/ 1103 h 1177"/>
                <a:gd name="T12" fmla="*/ 2025 w 2195"/>
                <a:gd name="T13" fmla="*/ 1120 h 1177"/>
                <a:gd name="T14" fmla="*/ 1947 w 2195"/>
                <a:gd name="T15" fmla="*/ 1094 h 1177"/>
                <a:gd name="T16" fmla="*/ 1922 w 2195"/>
                <a:gd name="T17" fmla="*/ 1073 h 1177"/>
                <a:gd name="T18" fmla="*/ 1922 w 2195"/>
                <a:gd name="T19" fmla="*/ 1074 h 1177"/>
                <a:gd name="T20" fmla="*/ 1920 w 2195"/>
                <a:gd name="T21" fmla="*/ 1072 h 1177"/>
                <a:gd name="T22" fmla="*/ 1912 w 2195"/>
                <a:gd name="T23" fmla="*/ 1065 h 1177"/>
                <a:gd name="T24" fmla="*/ 1893 w 2195"/>
                <a:gd name="T25" fmla="*/ 1046 h 1177"/>
                <a:gd name="T26" fmla="*/ 1859 w 2195"/>
                <a:gd name="T27" fmla="*/ 1013 h 1177"/>
                <a:gd name="T28" fmla="*/ 1807 w 2195"/>
                <a:gd name="T29" fmla="*/ 961 h 1177"/>
                <a:gd name="T30" fmla="*/ 1730 w 2195"/>
                <a:gd name="T31" fmla="*/ 886 h 1177"/>
                <a:gd name="T32" fmla="*/ 1624 w 2195"/>
                <a:gd name="T33" fmla="*/ 784 h 1177"/>
                <a:gd name="T34" fmla="*/ 1488 w 2195"/>
                <a:gd name="T35" fmla="*/ 649 h 1177"/>
                <a:gd name="T36" fmla="*/ 1053 w 2195"/>
                <a:gd name="T37" fmla="*/ 1146 h 1177"/>
                <a:gd name="T38" fmla="*/ 1083 w 2195"/>
                <a:gd name="T39" fmla="*/ 1036 h 1177"/>
                <a:gd name="T40" fmla="*/ 1069 w 2195"/>
                <a:gd name="T41" fmla="*/ 916 h 1177"/>
                <a:gd name="T42" fmla="*/ 1012 w 2195"/>
                <a:gd name="T43" fmla="*/ 813 h 1177"/>
                <a:gd name="T44" fmla="*/ 919 w 2195"/>
                <a:gd name="T45" fmla="*/ 739 h 1177"/>
                <a:gd name="T46" fmla="*/ 624 w 2195"/>
                <a:gd name="T47" fmla="*/ 662 h 1177"/>
                <a:gd name="T48" fmla="*/ 669 w 2195"/>
                <a:gd name="T49" fmla="*/ 507 h 1177"/>
                <a:gd name="T50" fmla="*/ 637 w 2195"/>
                <a:gd name="T51" fmla="*/ 482 h 1177"/>
                <a:gd name="T52" fmla="*/ 599 w 2195"/>
                <a:gd name="T53" fmla="*/ 498 h 1177"/>
                <a:gd name="T54" fmla="*/ 554 w 2195"/>
                <a:gd name="T55" fmla="*/ 563 h 1177"/>
                <a:gd name="T56" fmla="*/ 508 w 2195"/>
                <a:gd name="T57" fmla="*/ 637 h 1177"/>
                <a:gd name="T58" fmla="*/ 448 w 2195"/>
                <a:gd name="T59" fmla="*/ 731 h 1177"/>
                <a:gd name="T60" fmla="*/ 838 w 2195"/>
                <a:gd name="T61" fmla="*/ 863 h 1177"/>
                <a:gd name="T62" fmla="*/ 903 w 2195"/>
                <a:gd name="T63" fmla="*/ 913 h 1177"/>
                <a:gd name="T64" fmla="*/ 935 w 2195"/>
                <a:gd name="T65" fmla="*/ 989 h 1177"/>
                <a:gd name="T66" fmla="*/ 924 w 2195"/>
                <a:gd name="T67" fmla="*/ 1073 h 1177"/>
                <a:gd name="T68" fmla="*/ 873 w 2195"/>
                <a:gd name="T69" fmla="*/ 1139 h 1177"/>
                <a:gd name="T70" fmla="*/ 798 w 2195"/>
                <a:gd name="T71" fmla="*/ 1170 h 1177"/>
                <a:gd name="T72" fmla="*/ 126 w 2195"/>
                <a:gd name="T73" fmla="*/ 1033 h 1177"/>
                <a:gd name="T74" fmla="*/ 51 w 2195"/>
                <a:gd name="T75" fmla="*/ 994 h 1177"/>
                <a:gd name="T76" fmla="*/ 8 w 2195"/>
                <a:gd name="T77" fmla="*/ 925 h 1177"/>
                <a:gd name="T78" fmla="*/ 3 w 2195"/>
                <a:gd name="T79" fmla="*/ 843 h 1177"/>
                <a:gd name="T80" fmla="*/ 33 w 2195"/>
                <a:gd name="T81" fmla="*/ 777 h 1177"/>
                <a:gd name="T82" fmla="*/ 73 w 2195"/>
                <a:gd name="T83" fmla="*/ 717 h 1177"/>
                <a:gd name="T84" fmla="*/ 129 w 2195"/>
                <a:gd name="T85" fmla="*/ 630 h 1177"/>
                <a:gd name="T86" fmla="*/ 194 w 2195"/>
                <a:gd name="T87" fmla="*/ 531 h 1177"/>
                <a:gd name="T88" fmla="*/ 257 w 2195"/>
                <a:gd name="T89" fmla="*/ 435 h 1177"/>
                <a:gd name="T90" fmla="*/ 307 w 2195"/>
                <a:gd name="T91" fmla="*/ 358 h 1177"/>
                <a:gd name="T92" fmla="*/ 359 w 2195"/>
                <a:gd name="T93" fmla="*/ 284 h 1177"/>
                <a:gd name="T94" fmla="*/ 468 w 2195"/>
                <a:gd name="T95" fmla="*/ 190 h 1177"/>
                <a:gd name="T96" fmla="*/ 601 w 2195"/>
                <a:gd name="T97" fmla="*/ 137 h 1177"/>
                <a:gd name="T98" fmla="*/ 747 w 2195"/>
                <a:gd name="T99" fmla="*/ 132 h 1177"/>
                <a:gd name="T100" fmla="*/ 887 w 2195"/>
                <a:gd name="T101" fmla="*/ 233 h 1177"/>
                <a:gd name="T102" fmla="*/ 973 w 2195"/>
                <a:gd name="T103" fmla="*/ 345 h 1177"/>
                <a:gd name="T104" fmla="*/ 1090 w 2195"/>
                <a:gd name="T105" fmla="*/ 427 h 1177"/>
                <a:gd name="T106" fmla="*/ 1233 w 2195"/>
                <a:gd name="T107" fmla="*/ 471 h 1177"/>
                <a:gd name="T108" fmla="*/ 1387 w 2195"/>
                <a:gd name="T109" fmla="*/ 465 h 1177"/>
                <a:gd name="T110" fmla="*/ 1527 w 2195"/>
                <a:gd name="T111" fmla="*/ 412 h 1177"/>
                <a:gd name="T112" fmla="*/ 1822 w 2195"/>
                <a:gd name="T113" fmla="*/ 784 h 1177"/>
                <a:gd name="T114" fmla="*/ 1730 w 2195"/>
                <a:gd name="T115" fmla="*/ 172 h 1177"/>
                <a:gd name="T116" fmla="*/ 1758 w 2195"/>
                <a:gd name="T117" fmla="*/ 44 h 1177"/>
                <a:gd name="T118" fmla="*/ 1815 w 2195"/>
                <a:gd name="T119" fmla="*/ 0 h 1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195" h="1177">
                  <a:moveTo>
                    <a:pt x="1815" y="0"/>
                  </a:moveTo>
                  <a:lnTo>
                    <a:pt x="1843" y="0"/>
                  </a:lnTo>
                  <a:lnTo>
                    <a:pt x="1870" y="5"/>
                  </a:lnTo>
                  <a:lnTo>
                    <a:pt x="1896" y="15"/>
                  </a:lnTo>
                  <a:lnTo>
                    <a:pt x="1920" y="29"/>
                  </a:lnTo>
                  <a:lnTo>
                    <a:pt x="1941" y="47"/>
                  </a:lnTo>
                  <a:lnTo>
                    <a:pt x="1959" y="67"/>
                  </a:lnTo>
                  <a:lnTo>
                    <a:pt x="1973" y="92"/>
                  </a:lnTo>
                  <a:lnTo>
                    <a:pt x="1982" y="120"/>
                  </a:lnTo>
                  <a:lnTo>
                    <a:pt x="2189" y="916"/>
                  </a:lnTo>
                  <a:lnTo>
                    <a:pt x="2195" y="947"/>
                  </a:lnTo>
                  <a:lnTo>
                    <a:pt x="2194" y="978"/>
                  </a:lnTo>
                  <a:lnTo>
                    <a:pt x="2188" y="1005"/>
                  </a:lnTo>
                  <a:lnTo>
                    <a:pt x="2178" y="1030"/>
                  </a:lnTo>
                  <a:lnTo>
                    <a:pt x="2164" y="1053"/>
                  </a:lnTo>
                  <a:lnTo>
                    <a:pt x="2146" y="1073"/>
                  </a:lnTo>
                  <a:lnTo>
                    <a:pt x="2126" y="1089"/>
                  </a:lnTo>
                  <a:lnTo>
                    <a:pt x="2103" y="1103"/>
                  </a:lnTo>
                  <a:lnTo>
                    <a:pt x="2078" y="1112"/>
                  </a:lnTo>
                  <a:lnTo>
                    <a:pt x="2052" y="1118"/>
                  </a:lnTo>
                  <a:lnTo>
                    <a:pt x="2025" y="1120"/>
                  </a:lnTo>
                  <a:lnTo>
                    <a:pt x="1998" y="1115"/>
                  </a:lnTo>
                  <a:lnTo>
                    <a:pt x="1973" y="1108"/>
                  </a:lnTo>
                  <a:lnTo>
                    <a:pt x="1947" y="1094"/>
                  </a:lnTo>
                  <a:lnTo>
                    <a:pt x="1923" y="1074"/>
                  </a:lnTo>
                  <a:lnTo>
                    <a:pt x="1922" y="1074"/>
                  </a:lnTo>
                  <a:lnTo>
                    <a:pt x="1922" y="1073"/>
                  </a:lnTo>
                  <a:lnTo>
                    <a:pt x="1922" y="1073"/>
                  </a:lnTo>
                  <a:lnTo>
                    <a:pt x="1922" y="1074"/>
                  </a:lnTo>
                  <a:lnTo>
                    <a:pt x="1922" y="1074"/>
                  </a:lnTo>
                  <a:lnTo>
                    <a:pt x="1922" y="1074"/>
                  </a:lnTo>
                  <a:lnTo>
                    <a:pt x="1921" y="1073"/>
                  </a:lnTo>
                  <a:lnTo>
                    <a:pt x="1920" y="1072"/>
                  </a:lnTo>
                  <a:lnTo>
                    <a:pt x="1919" y="1071"/>
                  </a:lnTo>
                  <a:lnTo>
                    <a:pt x="1915" y="1068"/>
                  </a:lnTo>
                  <a:lnTo>
                    <a:pt x="1912" y="1065"/>
                  </a:lnTo>
                  <a:lnTo>
                    <a:pt x="1907" y="1059"/>
                  </a:lnTo>
                  <a:lnTo>
                    <a:pt x="1901" y="1054"/>
                  </a:lnTo>
                  <a:lnTo>
                    <a:pt x="1893" y="1046"/>
                  </a:lnTo>
                  <a:lnTo>
                    <a:pt x="1884" y="1037"/>
                  </a:lnTo>
                  <a:lnTo>
                    <a:pt x="1872" y="1026"/>
                  </a:lnTo>
                  <a:lnTo>
                    <a:pt x="1859" y="1013"/>
                  </a:lnTo>
                  <a:lnTo>
                    <a:pt x="1844" y="998"/>
                  </a:lnTo>
                  <a:lnTo>
                    <a:pt x="1826" y="981"/>
                  </a:lnTo>
                  <a:lnTo>
                    <a:pt x="1807" y="961"/>
                  </a:lnTo>
                  <a:lnTo>
                    <a:pt x="1784" y="939"/>
                  </a:lnTo>
                  <a:lnTo>
                    <a:pt x="1758" y="914"/>
                  </a:lnTo>
                  <a:lnTo>
                    <a:pt x="1730" y="886"/>
                  </a:lnTo>
                  <a:lnTo>
                    <a:pt x="1698" y="855"/>
                  </a:lnTo>
                  <a:lnTo>
                    <a:pt x="1663" y="822"/>
                  </a:lnTo>
                  <a:lnTo>
                    <a:pt x="1624" y="784"/>
                  </a:lnTo>
                  <a:lnTo>
                    <a:pt x="1582" y="743"/>
                  </a:lnTo>
                  <a:lnTo>
                    <a:pt x="1537" y="698"/>
                  </a:lnTo>
                  <a:lnTo>
                    <a:pt x="1488" y="649"/>
                  </a:lnTo>
                  <a:lnTo>
                    <a:pt x="1415" y="1177"/>
                  </a:lnTo>
                  <a:lnTo>
                    <a:pt x="1036" y="1177"/>
                  </a:lnTo>
                  <a:lnTo>
                    <a:pt x="1053" y="1146"/>
                  </a:lnTo>
                  <a:lnTo>
                    <a:pt x="1067" y="1113"/>
                  </a:lnTo>
                  <a:lnTo>
                    <a:pt x="1077" y="1078"/>
                  </a:lnTo>
                  <a:lnTo>
                    <a:pt x="1083" y="1036"/>
                  </a:lnTo>
                  <a:lnTo>
                    <a:pt x="1083" y="995"/>
                  </a:lnTo>
                  <a:lnTo>
                    <a:pt x="1079" y="955"/>
                  </a:lnTo>
                  <a:lnTo>
                    <a:pt x="1069" y="916"/>
                  </a:lnTo>
                  <a:lnTo>
                    <a:pt x="1054" y="880"/>
                  </a:lnTo>
                  <a:lnTo>
                    <a:pt x="1036" y="845"/>
                  </a:lnTo>
                  <a:lnTo>
                    <a:pt x="1012" y="813"/>
                  </a:lnTo>
                  <a:lnTo>
                    <a:pt x="985" y="785"/>
                  </a:lnTo>
                  <a:lnTo>
                    <a:pt x="954" y="760"/>
                  </a:lnTo>
                  <a:lnTo>
                    <a:pt x="919" y="739"/>
                  </a:lnTo>
                  <a:lnTo>
                    <a:pt x="882" y="723"/>
                  </a:lnTo>
                  <a:lnTo>
                    <a:pt x="842" y="711"/>
                  </a:lnTo>
                  <a:lnTo>
                    <a:pt x="624" y="662"/>
                  </a:lnTo>
                  <a:lnTo>
                    <a:pt x="670" y="535"/>
                  </a:lnTo>
                  <a:lnTo>
                    <a:pt x="673" y="521"/>
                  </a:lnTo>
                  <a:lnTo>
                    <a:pt x="669" y="507"/>
                  </a:lnTo>
                  <a:lnTo>
                    <a:pt x="663" y="496"/>
                  </a:lnTo>
                  <a:lnTo>
                    <a:pt x="651" y="487"/>
                  </a:lnTo>
                  <a:lnTo>
                    <a:pt x="637" y="482"/>
                  </a:lnTo>
                  <a:lnTo>
                    <a:pt x="623" y="483"/>
                  </a:lnTo>
                  <a:lnTo>
                    <a:pt x="610" y="488"/>
                  </a:lnTo>
                  <a:lnTo>
                    <a:pt x="599" y="498"/>
                  </a:lnTo>
                  <a:lnTo>
                    <a:pt x="584" y="520"/>
                  </a:lnTo>
                  <a:lnTo>
                    <a:pt x="569" y="542"/>
                  </a:lnTo>
                  <a:lnTo>
                    <a:pt x="554" y="563"/>
                  </a:lnTo>
                  <a:lnTo>
                    <a:pt x="539" y="586"/>
                  </a:lnTo>
                  <a:lnTo>
                    <a:pt x="524" y="611"/>
                  </a:lnTo>
                  <a:lnTo>
                    <a:pt x="508" y="637"/>
                  </a:lnTo>
                  <a:lnTo>
                    <a:pt x="489" y="664"/>
                  </a:lnTo>
                  <a:lnTo>
                    <a:pt x="470" y="696"/>
                  </a:lnTo>
                  <a:lnTo>
                    <a:pt x="448" y="731"/>
                  </a:lnTo>
                  <a:lnTo>
                    <a:pt x="423" y="770"/>
                  </a:lnTo>
                  <a:lnTo>
                    <a:pt x="810" y="854"/>
                  </a:lnTo>
                  <a:lnTo>
                    <a:pt x="838" y="863"/>
                  </a:lnTo>
                  <a:lnTo>
                    <a:pt x="862" y="876"/>
                  </a:lnTo>
                  <a:lnTo>
                    <a:pt x="885" y="894"/>
                  </a:lnTo>
                  <a:lnTo>
                    <a:pt x="903" y="913"/>
                  </a:lnTo>
                  <a:lnTo>
                    <a:pt x="918" y="937"/>
                  </a:lnTo>
                  <a:lnTo>
                    <a:pt x="929" y="961"/>
                  </a:lnTo>
                  <a:lnTo>
                    <a:pt x="935" y="989"/>
                  </a:lnTo>
                  <a:lnTo>
                    <a:pt x="937" y="1017"/>
                  </a:lnTo>
                  <a:lnTo>
                    <a:pt x="932" y="1045"/>
                  </a:lnTo>
                  <a:lnTo>
                    <a:pt x="924" y="1073"/>
                  </a:lnTo>
                  <a:lnTo>
                    <a:pt x="911" y="1098"/>
                  </a:lnTo>
                  <a:lnTo>
                    <a:pt x="894" y="1121"/>
                  </a:lnTo>
                  <a:lnTo>
                    <a:pt x="873" y="1139"/>
                  </a:lnTo>
                  <a:lnTo>
                    <a:pt x="850" y="1154"/>
                  </a:lnTo>
                  <a:lnTo>
                    <a:pt x="825" y="1165"/>
                  </a:lnTo>
                  <a:lnTo>
                    <a:pt x="798" y="1170"/>
                  </a:lnTo>
                  <a:lnTo>
                    <a:pt x="770" y="1172"/>
                  </a:lnTo>
                  <a:lnTo>
                    <a:pt x="741" y="1168"/>
                  </a:lnTo>
                  <a:lnTo>
                    <a:pt x="126" y="1033"/>
                  </a:lnTo>
                  <a:lnTo>
                    <a:pt x="98" y="1025"/>
                  </a:lnTo>
                  <a:lnTo>
                    <a:pt x="72" y="1011"/>
                  </a:lnTo>
                  <a:lnTo>
                    <a:pt x="51" y="994"/>
                  </a:lnTo>
                  <a:lnTo>
                    <a:pt x="32" y="973"/>
                  </a:lnTo>
                  <a:lnTo>
                    <a:pt x="17" y="951"/>
                  </a:lnTo>
                  <a:lnTo>
                    <a:pt x="8" y="925"/>
                  </a:lnTo>
                  <a:lnTo>
                    <a:pt x="1" y="898"/>
                  </a:lnTo>
                  <a:lnTo>
                    <a:pt x="0" y="871"/>
                  </a:lnTo>
                  <a:lnTo>
                    <a:pt x="3" y="843"/>
                  </a:lnTo>
                  <a:lnTo>
                    <a:pt x="12" y="815"/>
                  </a:lnTo>
                  <a:lnTo>
                    <a:pt x="26" y="789"/>
                  </a:lnTo>
                  <a:lnTo>
                    <a:pt x="33" y="777"/>
                  </a:lnTo>
                  <a:lnTo>
                    <a:pt x="44" y="761"/>
                  </a:lnTo>
                  <a:lnTo>
                    <a:pt x="57" y="741"/>
                  </a:lnTo>
                  <a:lnTo>
                    <a:pt x="73" y="717"/>
                  </a:lnTo>
                  <a:lnTo>
                    <a:pt x="91" y="690"/>
                  </a:lnTo>
                  <a:lnTo>
                    <a:pt x="109" y="661"/>
                  </a:lnTo>
                  <a:lnTo>
                    <a:pt x="129" y="630"/>
                  </a:lnTo>
                  <a:lnTo>
                    <a:pt x="151" y="598"/>
                  </a:lnTo>
                  <a:lnTo>
                    <a:pt x="172" y="564"/>
                  </a:lnTo>
                  <a:lnTo>
                    <a:pt x="194" y="531"/>
                  </a:lnTo>
                  <a:lnTo>
                    <a:pt x="216" y="498"/>
                  </a:lnTo>
                  <a:lnTo>
                    <a:pt x="236" y="465"/>
                  </a:lnTo>
                  <a:lnTo>
                    <a:pt x="257" y="435"/>
                  </a:lnTo>
                  <a:lnTo>
                    <a:pt x="275" y="406"/>
                  </a:lnTo>
                  <a:lnTo>
                    <a:pt x="292" y="380"/>
                  </a:lnTo>
                  <a:lnTo>
                    <a:pt x="307" y="358"/>
                  </a:lnTo>
                  <a:lnTo>
                    <a:pt x="320" y="339"/>
                  </a:lnTo>
                  <a:lnTo>
                    <a:pt x="330" y="322"/>
                  </a:lnTo>
                  <a:lnTo>
                    <a:pt x="359" y="284"/>
                  </a:lnTo>
                  <a:lnTo>
                    <a:pt x="391" y="248"/>
                  </a:lnTo>
                  <a:lnTo>
                    <a:pt x="428" y="217"/>
                  </a:lnTo>
                  <a:lnTo>
                    <a:pt x="468" y="190"/>
                  </a:lnTo>
                  <a:lnTo>
                    <a:pt x="511" y="167"/>
                  </a:lnTo>
                  <a:lnTo>
                    <a:pt x="555" y="150"/>
                  </a:lnTo>
                  <a:lnTo>
                    <a:pt x="601" y="137"/>
                  </a:lnTo>
                  <a:lnTo>
                    <a:pt x="649" y="130"/>
                  </a:lnTo>
                  <a:lnTo>
                    <a:pt x="697" y="128"/>
                  </a:lnTo>
                  <a:lnTo>
                    <a:pt x="747" y="132"/>
                  </a:lnTo>
                  <a:lnTo>
                    <a:pt x="850" y="146"/>
                  </a:lnTo>
                  <a:lnTo>
                    <a:pt x="867" y="190"/>
                  </a:lnTo>
                  <a:lnTo>
                    <a:pt x="887" y="233"/>
                  </a:lnTo>
                  <a:lnTo>
                    <a:pt x="912" y="273"/>
                  </a:lnTo>
                  <a:lnTo>
                    <a:pt x="941" y="311"/>
                  </a:lnTo>
                  <a:lnTo>
                    <a:pt x="973" y="345"/>
                  </a:lnTo>
                  <a:lnTo>
                    <a:pt x="1009" y="376"/>
                  </a:lnTo>
                  <a:lnTo>
                    <a:pt x="1048" y="403"/>
                  </a:lnTo>
                  <a:lnTo>
                    <a:pt x="1090" y="427"/>
                  </a:lnTo>
                  <a:lnTo>
                    <a:pt x="1135" y="446"/>
                  </a:lnTo>
                  <a:lnTo>
                    <a:pt x="1182" y="461"/>
                  </a:lnTo>
                  <a:lnTo>
                    <a:pt x="1233" y="471"/>
                  </a:lnTo>
                  <a:lnTo>
                    <a:pt x="1285" y="474"/>
                  </a:lnTo>
                  <a:lnTo>
                    <a:pt x="1337" y="473"/>
                  </a:lnTo>
                  <a:lnTo>
                    <a:pt x="1387" y="465"/>
                  </a:lnTo>
                  <a:lnTo>
                    <a:pt x="1436" y="453"/>
                  </a:lnTo>
                  <a:lnTo>
                    <a:pt x="1482" y="435"/>
                  </a:lnTo>
                  <a:lnTo>
                    <a:pt x="1527" y="412"/>
                  </a:lnTo>
                  <a:lnTo>
                    <a:pt x="1569" y="385"/>
                  </a:lnTo>
                  <a:lnTo>
                    <a:pt x="1608" y="353"/>
                  </a:lnTo>
                  <a:lnTo>
                    <a:pt x="1822" y="784"/>
                  </a:lnTo>
                  <a:lnTo>
                    <a:pt x="1686" y="260"/>
                  </a:lnTo>
                  <a:lnTo>
                    <a:pt x="1711" y="217"/>
                  </a:lnTo>
                  <a:lnTo>
                    <a:pt x="1730" y="172"/>
                  </a:lnTo>
                  <a:lnTo>
                    <a:pt x="1745" y="123"/>
                  </a:lnTo>
                  <a:lnTo>
                    <a:pt x="1755" y="74"/>
                  </a:lnTo>
                  <a:lnTo>
                    <a:pt x="1758" y="44"/>
                  </a:lnTo>
                  <a:lnTo>
                    <a:pt x="1759" y="14"/>
                  </a:lnTo>
                  <a:lnTo>
                    <a:pt x="1786" y="4"/>
                  </a:lnTo>
                  <a:lnTo>
                    <a:pt x="18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32"/>
            <p:cNvSpPr>
              <a:spLocks/>
            </p:cNvSpPr>
            <p:nvPr/>
          </p:nvSpPr>
          <p:spPr bwMode="auto">
            <a:xfrm>
              <a:off x="3482975" y="2946400"/>
              <a:ext cx="538163" cy="301625"/>
            </a:xfrm>
            <a:custGeom>
              <a:avLst/>
              <a:gdLst>
                <a:gd name="T0" fmla="*/ 3290 w 3388"/>
                <a:gd name="T1" fmla="*/ 0 h 1904"/>
                <a:gd name="T2" fmla="*/ 3333 w 3388"/>
                <a:gd name="T3" fmla="*/ 10 h 1904"/>
                <a:gd name="T4" fmla="*/ 3366 w 3388"/>
                <a:gd name="T5" fmla="*/ 36 h 1904"/>
                <a:gd name="T6" fmla="*/ 3385 w 3388"/>
                <a:gd name="T7" fmla="*/ 75 h 1904"/>
                <a:gd name="T8" fmla="*/ 3385 w 3388"/>
                <a:gd name="T9" fmla="*/ 119 h 1904"/>
                <a:gd name="T10" fmla="*/ 3366 w 3388"/>
                <a:gd name="T11" fmla="*/ 158 h 1904"/>
                <a:gd name="T12" fmla="*/ 3333 w 3388"/>
                <a:gd name="T13" fmla="*/ 185 h 1904"/>
                <a:gd name="T14" fmla="*/ 3290 w 3388"/>
                <a:gd name="T15" fmla="*/ 195 h 1904"/>
                <a:gd name="T16" fmla="*/ 3194 w 3388"/>
                <a:gd name="T17" fmla="*/ 1754 h 1904"/>
                <a:gd name="T18" fmla="*/ 3182 w 3388"/>
                <a:gd name="T19" fmla="*/ 1813 h 1904"/>
                <a:gd name="T20" fmla="*/ 3150 w 3388"/>
                <a:gd name="T21" fmla="*/ 1860 h 1904"/>
                <a:gd name="T22" fmla="*/ 3102 w 3388"/>
                <a:gd name="T23" fmla="*/ 1892 h 1904"/>
                <a:gd name="T24" fmla="*/ 3044 w 3388"/>
                <a:gd name="T25" fmla="*/ 1904 h 1904"/>
                <a:gd name="T26" fmla="*/ 2985 w 3388"/>
                <a:gd name="T27" fmla="*/ 1892 h 1904"/>
                <a:gd name="T28" fmla="*/ 2937 w 3388"/>
                <a:gd name="T29" fmla="*/ 1860 h 1904"/>
                <a:gd name="T30" fmla="*/ 2905 w 3388"/>
                <a:gd name="T31" fmla="*/ 1813 h 1904"/>
                <a:gd name="T32" fmla="*/ 2893 w 3388"/>
                <a:gd name="T33" fmla="*/ 1754 h 1904"/>
                <a:gd name="T34" fmla="*/ 503 w 3388"/>
                <a:gd name="T35" fmla="*/ 195 h 1904"/>
                <a:gd name="T36" fmla="*/ 500 w 3388"/>
                <a:gd name="T37" fmla="*/ 1785 h 1904"/>
                <a:gd name="T38" fmla="*/ 477 w 3388"/>
                <a:gd name="T39" fmla="*/ 1838 h 1904"/>
                <a:gd name="T40" fmla="*/ 436 w 3388"/>
                <a:gd name="T41" fmla="*/ 1878 h 1904"/>
                <a:gd name="T42" fmla="*/ 384 w 3388"/>
                <a:gd name="T43" fmla="*/ 1901 h 1904"/>
                <a:gd name="T44" fmla="*/ 323 w 3388"/>
                <a:gd name="T45" fmla="*/ 1901 h 1904"/>
                <a:gd name="T46" fmla="*/ 269 w 3388"/>
                <a:gd name="T47" fmla="*/ 1878 h 1904"/>
                <a:gd name="T48" fmla="*/ 228 w 3388"/>
                <a:gd name="T49" fmla="*/ 1838 h 1904"/>
                <a:gd name="T50" fmla="*/ 206 w 3388"/>
                <a:gd name="T51" fmla="*/ 1785 h 1904"/>
                <a:gd name="T52" fmla="*/ 204 w 3388"/>
                <a:gd name="T53" fmla="*/ 195 h 1904"/>
                <a:gd name="T54" fmla="*/ 75 w 3388"/>
                <a:gd name="T55" fmla="*/ 192 h 1904"/>
                <a:gd name="T56" fmla="*/ 37 w 3388"/>
                <a:gd name="T57" fmla="*/ 173 h 1904"/>
                <a:gd name="T58" fmla="*/ 11 w 3388"/>
                <a:gd name="T59" fmla="*/ 140 h 1904"/>
                <a:gd name="T60" fmla="*/ 0 w 3388"/>
                <a:gd name="T61" fmla="*/ 98 h 1904"/>
                <a:gd name="T62" fmla="*/ 11 w 3388"/>
                <a:gd name="T63" fmla="*/ 55 h 1904"/>
                <a:gd name="T64" fmla="*/ 37 w 3388"/>
                <a:gd name="T65" fmla="*/ 21 h 1904"/>
                <a:gd name="T66" fmla="*/ 75 w 3388"/>
                <a:gd name="T67" fmla="*/ 2 h 19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388" h="1904">
                  <a:moveTo>
                    <a:pt x="98" y="0"/>
                  </a:moveTo>
                  <a:lnTo>
                    <a:pt x="3290" y="0"/>
                  </a:lnTo>
                  <a:lnTo>
                    <a:pt x="3312" y="2"/>
                  </a:lnTo>
                  <a:lnTo>
                    <a:pt x="3333" y="10"/>
                  </a:lnTo>
                  <a:lnTo>
                    <a:pt x="3351" y="21"/>
                  </a:lnTo>
                  <a:lnTo>
                    <a:pt x="3366" y="36"/>
                  </a:lnTo>
                  <a:lnTo>
                    <a:pt x="3378" y="55"/>
                  </a:lnTo>
                  <a:lnTo>
                    <a:pt x="3385" y="75"/>
                  </a:lnTo>
                  <a:lnTo>
                    <a:pt x="3388" y="98"/>
                  </a:lnTo>
                  <a:lnTo>
                    <a:pt x="3385" y="119"/>
                  </a:lnTo>
                  <a:lnTo>
                    <a:pt x="3378" y="140"/>
                  </a:lnTo>
                  <a:lnTo>
                    <a:pt x="3366" y="158"/>
                  </a:lnTo>
                  <a:lnTo>
                    <a:pt x="3351" y="173"/>
                  </a:lnTo>
                  <a:lnTo>
                    <a:pt x="3333" y="185"/>
                  </a:lnTo>
                  <a:lnTo>
                    <a:pt x="3312" y="192"/>
                  </a:lnTo>
                  <a:lnTo>
                    <a:pt x="3290" y="195"/>
                  </a:lnTo>
                  <a:lnTo>
                    <a:pt x="3194" y="195"/>
                  </a:lnTo>
                  <a:lnTo>
                    <a:pt x="3194" y="1754"/>
                  </a:lnTo>
                  <a:lnTo>
                    <a:pt x="3191" y="1785"/>
                  </a:lnTo>
                  <a:lnTo>
                    <a:pt x="3182" y="1813"/>
                  </a:lnTo>
                  <a:lnTo>
                    <a:pt x="3168" y="1838"/>
                  </a:lnTo>
                  <a:lnTo>
                    <a:pt x="3150" y="1860"/>
                  </a:lnTo>
                  <a:lnTo>
                    <a:pt x="3127" y="1878"/>
                  </a:lnTo>
                  <a:lnTo>
                    <a:pt x="3102" y="1892"/>
                  </a:lnTo>
                  <a:lnTo>
                    <a:pt x="3074" y="1901"/>
                  </a:lnTo>
                  <a:lnTo>
                    <a:pt x="3044" y="1904"/>
                  </a:lnTo>
                  <a:lnTo>
                    <a:pt x="3014" y="1901"/>
                  </a:lnTo>
                  <a:lnTo>
                    <a:pt x="2985" y="1892"/>
                  </a:lnTo>
                  <a:lnTo>
                    <a:pt x="2960" y="1878"/>
                  </a:lnTo>
                  <a:lnTo>
                    <a:pt x="2937" y="1860"/>
                  </a:lnTo>
                  <a:lnTo>
                    <a:pt x="2919" y="1838"/>
                  </a:lnTo>
                  <a:lnTo>
                    <a:pt x="2905" y="1813"/>
                  </a:lnTo>
                  <a:lnTo>
                    <a:pt x="2896" y="1785"/>
                  </a:lnTo>
                  <a:lnTo>
                    <a:pt x="2893" y="1754"/>
                  </a:lnTo>
                  <a:lnTo>
                    <a:pt x="2893" y="195"/>
                  </a:lnTo>
                  <a:lnTo>
                    <a:pt x="503" y="195"/>
                  </a:lnTo>
                  <a:lnTo>
                    <a:pt x="503" y="1754"/>
                  </a:lnTo>
                  <a:lnTo>
                    <a:pt x="500" y="1785"/>
                  </a:lnTo>
                  <a:lnTo>
                    <a:pt x="491" y="1813"/>
                  </a:lnTo>
                  <a:lnTo>
                    <a:pt x="477" y="1838"/>
                  </a:lnTo>
                  <a:lnTo>
                    <a:pt x="459" y="1860"/>
                  </a:lnTo>
                  <a:lnTo>
                    <a:pt x="436" y="1878"/>
                  </a:lnTo>
                  <a:lnTo>
                    <a:pt x="412" y="1892"/>
                  </a:lnTo>
                  <a:lnTo>
                    <a:pt x="384" y="1901"/>
                  </a:lnTo>
                  <a:lnTo>
                    <a:pt x="353" y="1904"/>
                  </a:lnTo>
                  <a:lnTo>
                    <a:pt x="323" y="1901"/>
                  </a:lnTo>
                  <a:lnTo>
                    <a:pt x="295" y="1892"/>
                  </a:lnTo>
                  <a:lnTo>
                    <a:pt x="269" y="1878"/>
                  </a:lnTo>
                  <a:lnTo>
                    <a:pt x="247" y="1860"/>
                  </a:lnTo>
                  <a:lnTo>
                    <a:pt x="228" y="1838"/>
                  </a:lnTo>
                  <a:lnTo>
                    <a:pt x="214" y="1813"/>
                  </a:lnTo>
                  <a:lnTo>
                    <a:pt x="206" y="1785"/>
                  </a:lnTo>
                  <a:lnTo>
                    <a:pt x="204" y="1754"/>
                  </a:lnTo>
                  <a:lnTo>
                    <a:pt x="204" y="195"/>
                  </a:lnTo>
                  <a:lnTo>
                    <a:pt x="98" y="195"/>
                  </a:lnTo>
                  <a:lnTo>
                    <a:pt x="75" y="192"/>
                  </a:lnTo>
                  <a:lnTo>
                    <a:pt x="55" y="185"/>
                  </a:lnTo>
                  <a:lnTo>
                    <a:pt x="37" y="173"/>
                  </a:lnTo>
                  <a:lnTo>
                    <a:pt x="21" y="158"/>
                  </a:lnTo>
                  <a:lnTo>
                    <a:pt x="11" y="140"/>
                  </a:lnTo>
                  <a:lnTo>
                    <a:pt x="3" y="119"/>
                  </a:lnTo>
                  <a:lnTo>
                    <a:pt x="0" y="98"/>
                  </a:lnTo>
                  <a:lnTo>
                    <a:pt x="3" y="75"/>
                  </a:lnTo>
                  <a:lnTo>
                    <a:pt x="11" y="55"/>
                  </a:lnTo>
                  <a:lnTo>
                    <a:pt x="21" y="36"/>
                  </a:lnTo>
                  <a:lnTo>
                    <a:pt x="37" y="21"/>
                  </a:lnTo>
                  <a:lnTo>
                    <a:pt x="55" y="10"/>
                  </a:lnTo>
                  <a:lnTo>
                    <a:pt x="75" y="2"/>
                  </a:lnTo>
                  <a:lnTo>
                    <a:pt x="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33"/>
            <p:cNvSpPr>
              <a:spLocks/>
            </p:cNvSpPr>
            <p:nvPr/>
          </p:nvSpPr>
          <p:spPr bwMode="auto">
            <a:xfrm>
              <a:off x="3756025" y="2684463"/>
              <a:ext cx="106363" cy="106362"/>
            </a:xfrm>
            <a:custGeom>
              <a:avLst/>
              <a:gdLst>
                <a:gd name="T0" fmla="*/ 335 w 668"/>
                <a:gd name="T1" fmla="*/ 0 h 667"/>
                <a:gd name="T2" fmla="*/ 380 w 668"/>
                <a:gd name="T3" fmla="*/ 3 h 667"/>
                <a:gd name="T4" fmla="*/ 423 w 668"/>
                <a:gd name="T5" fmla="*/ 12 h 667"/>
                <a:gd name="T6" fmla="*/ 464 w 668"/>
                <a:gd name="T7" fmla="*/ 26 h 667"/>
                <a:gd name="T8" fmla="*/ 503 w 668"/>
                <a:gd name="T9" fmla="*/ 45 h 667"/>
                <a:gd name="T10" fmla="*/ 538 w 668"/>
                <a:gd name="T11" fmla="*/ 70 h 667"/>
                <a:gd name="T12" fmla="*/ 571 w 668"/>
                <a:gd name="T13" fmla="*/ 98 h 667"/>
                <a:gd name="T14" fmla="*/ 599 w 668"/>
                <a:gd name="T15" fmla="*/ 130 h 667"/>
                <a:gd name="T16" fmla="*/ 622 w 668"/>
                <a:gd name="T17" fmla="*/ 165 h 667"/>
                <a:gd name="T18" fmla="*/ 642 w 668"/>
                <a:gd name="T19" fmla="*/ 203 h 667"/>
                <a:gd name="T20" fmla="*/ 656 w 668"/>
                <a:gd name="T21" fmla="*/ 244 h 667"/>
                <a:gd name="T22" fmla="*/ 664 w 668"/>
                <a:gd name="T23" fmla="*/ 288 h 667"/>
                <a:gd name="T24" fmla="*/ 668 w 668"/>
                <a:gd name="T25" fmla="*/ 333 h 667"/>
                <a:gd name="T26" fmla="*/ 664 w 668"/>
                <a:gd name="T27" fmla="*/ 379 h 667"/>
                <a:gd name="T28" fmla="*/ 656 w 668"/>
                <a:gd name="T29" fmla="*/ 422 h 667"/>
                <a:gd name="T30" fmla="*/ 642 w 668"/>
                <a:gd name="T31" fmla="*/ 463 h 667"/>
                <a:gd name="T32" fmla="*/ 622 w 668"/>
                <a:gd name="T33" fmla="*/ 501 h 667"/>
                <a:gd name="T34" fmla="*/ 599 w 668"/>
                <a:gd name="T35" fmla="*/ 537 h 667"/>
                <a:gd name="T36" fmla="*/ 571 w 668"/>
                <a:gd name="T37" fmla="*/ 569 h 667"/>
                <a:gd name="T38" fmla="*/ 538 w 668"/>
                <a:gd name="T39" fmla="*/ 597 h 667"/>
                <a:gd name="T40" fmla="*/ 503 w 668"/>
                <a:gd name="T41" fmla="*/ 621 h 667"/>
                <a:gd name="T42" fmla="*/ 464 w 668"/>
                <a:gd name="T43" fmla="*/ 640 h 667"/>
                <a:gd name="T44" fmla="*/ 423 w 668"/>
                <a:gd name="T45" fmla="*/ 655 h 667"/>
                <a:gd name="T46" fmla="*/ 380 w 668"/>
                <a:gd name="T47" fmla="*/ 664 h 667"/>
                <a:gd name="T48" fmla="*/ 335 w 668"/>
                <a:gd name="T49" fmla="*/ 667 h 667"/>
                <a:gd name="T50" fmla="*/ 289 w 668"/>
                <a:gd name="T51" fmla="*/ 664 h 667"/>
                <a:gd name="T52" fmla="*/ 245 w 668"/>
                <a:gd name="T53" fmla="*/ 655 h 667"/>
                <a:gd name="T54" fmla="*/ 204 w 668"/>
                <a:gd name="T55" fmla="*/ 640 h 667"/>
                <a:gd name="T56" fmla="*/ 165 w 668"/>
                <a:gd name="T57" fmla="*/ 621 h 667"/>
                <a:gd name="T58" fmla="*/ 130 w 668"/>
                <a:gd name="T59" fmla="*/ 597 h 667"/>
                <a:gd name="T60" fmla="*/ 99 w 668"/>
                <a:gd name="T61" fmla="*/ 569 h 667"/>
                <a:gd name="T62" fmla="*/ 69 w 668"/>
                <a:gd name="T63" fmla="*/ 537 h 667"/>
                <a:gd name="T64" fmla="*/ 46 w 668"/>
                <a:gd name="T65" fmla="*/ 501 h 667"/>
                <a:gd name="T66" fmla="*/ 26 w 668"/>
                <a:gd name="T67" fmla="*/ 463 h 667"/>
                <a:gd name="T68" fmla="*/ 12 w 668"/>
                <a:gd name="T69" fmla="*/ 422 h 667"/>
                <a:gd name="T70" fmla="*/ 4 w 668"/>
                <a:gd name="T71" fmla="*/ 379 h 667"/>
                <a:gd name="T72" fmla="*/ 0 w 668"/>
                <a:gd name="T73" fmla="*/ 333 h 667"/>
                <a:gd name="T74" fmla="*/ 4 w 668"/>
                <a:gd name="T75" fmla="*/ 288 h 667"/>
                <a:gd name="T76" fmla="*/ 12 w 668"/>
                <a:gd name="T77" fmla="*/ 244 h 667"/>
                <a:gd name="T78" fmla="*/ 26 w 668"/>
                <a:gd name="T79" fmla="*/ 203 h 667"/>
                <a:gd name="T80" fmla="*/ 46 w 668"/>
                <a:gd name="T81" fmla="*/ 165 h 667"/>
                <a:gd name="T82" fmla="*/ 69 w 668"/>
                <a:gd name="T83" fmla="*/ 130 h 667"/>
                <a:gd name="T84" fmla="*/ 99 w 668"/>
                <a:gd name="T85" fmla="*/ 98 h 667"/>
                <a:gd name="T86" fmla="*/ 130 w 668"/>
                <a:gd name="T87" fmla="*/ 70 h 667"/>
                <a:gd name="T88" fmla="*/ 165 w 668"/>
                <a:gd name="T89" fmla="*/ 45 h 667"/>
                <a:gd name="T90" fmla="*/ 204 w 668"/>
                <a:gd name="T91" fmla="*/ 26 h 667"/>
                <a:gd name="T92" fmla="*/ 245 w 668"/>
                <a:gd name="T93" fmla="*/ 12 h 667"/>
                <a:gd name="T94" fmla="*/ 289 w 668"/>
                <a:gd name="T95" fmla="*/ 3 h 667"/>
                <a:gd name="T96" fmla="*/ 335 w 668"/>
                <a:gd name="T97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68" h="667">
                  <a:moveTo>
                    <a:pt x="335" y="0"/>
                  </a:moveTo>
                  <a:lnTo>
                    <a:pt x="380" y="3"/>
                  </a:lnTo>
                  <a:lnTo>
                    <a:pt x="423" y="12"/>
                  </a:lnTo>
                  <a:lnTo>
                    <a:pt x="464" y="26"/>
                  </a:lnTo>
                  <a:lnTo>
                    <a:pt x="503" y="45"/>
                  </a:lnTo>
                  <a:lnTo>
                    <a:pt x="538" y="70"/>
                  </a:lnTo>
                  <a:lnTo>
                    <a:pt x="571" y="98"/>
                  </a:lnTo>
                  <a:lnTo>
                    <a:pt x="599" y="130"/>
                  </a:lnTo>
                  <a:lnTo>
                    <a:pt x="622" y="165"/>
                  </a:lnTo>
                  <a:lnTo>
                    <a:pt x="642" y="203"/>
                  </a:lnTo>
                  <a:lnTo>
                    <a:pt x="656" y="244"/>
                  </a:lnTo>
                  <a:lnTo>
                    <a:pt x="664" y="288"/>
                  </a:lnTo>
                  <a:lnTo>
                    <a:pt x="668" y="333"/>
                  </a:lnTo>
                  <a:lnTo>
                    <a:pt x="664" y="379"/>
                  </a:lnTo>
                  <a:lnTo>
                    <a:pt x="656" y="422"/>
                  </a:lnTo>
                  <a:lnTo>
                    <a:pt x="642" y="463"/>
                  </a:lnTo>
                  <a:lnTo>
                    <a:pt x="622" y="501"/>
                  </a:lnTo>
                  <a:lnTo>
                    <a:pt x="599" y="537"/>
                  </a:lnTo>
                  <a:lnTo>
                    <a:pt x="571" y="569"/>
                  </a:lnTo>
                  <a:lnTo>
                    <a:pt x="538" y="597"/>
                  </a:lnTo>
                  <a:lnTo>
                    <a:pt x="503" y="621"/>
                  </a:lnTo>
                  <a:lnTo>
                    <a:pt x="464" y="640"/>
                  </a:lnTo>
                  <a:lnTo>
                    <a:pt x="423" y="655"/>
                  </a:lnTo>
                  <a:lnTo>
                    <a:pt x="380" y="664"/>
                  </a:lnTo>
                  <a:lnTo>
                    <a:pt x="335" y="667"/>
                  </a:lnTo>
                  <a:lnTo>
                    <a:pt x="289" y="664"/>
                  </a:lnTo>
                  <a:lnTo>
                    <a:pt x="245" y="655"/>
                  </a:lnTo>
                  <a:lnTo>
                    <a:pt x="204" y="640"/>
                  </a:lnTo>
                  <a:lnTo>
                    <a:pt x="165" y="621"/>
                  </a:lnTo>
                  <a:lnTo>
                    <a:pt x="130" y="597"/>
                  </a:lnTo>
                  <a:lnTo>
                    <a:pt x="99" y="569"/>
                  </a:lnTo>
                  <a:lnTo>
                    <a:pt x="69" y="537"/>
                  </a:lnTo>
                  <a:lnTo>
                    <a:pt x="46" y="501"/>
                  </a:lnTo>
                  <a:lnTo>
                    <a:pt x="26" y="463"/>
                  </a:lnTo>
                  <a:lnTo>
                    <a:pt x="12" y="422"/>
                  </a:lnTo>
                  <a:lnTo>
                    <a:pt x="4" y="379"/>
                  </a:lnTo>
                  <a:lnTo>
                    <a:pt x="0" y="333"/>
                  </a:lnTo>
                  <a:lnTo>
                    <a:pt x="4" y="288"/>
                  </a:lnTo>
                  <a:lnTo>
                    <a:pt x="12" y="244"/>
                  </a:lnTo>
                  <a:lnTo>
                    <a:pt x="26" y="203"/>
                  </a:lnTo>
                  <a:lnTo>
                    <a:pt x="46" y="165"/>
                  </a:lnTo>
                  <a:lnTo>
                    <a:pt x="69" y="130"/>
                  </a:lnTo>
                  <a:lnTo>
                    <a:pt x="99" y="98"/>
                  </a:lnTo>
                  <a:lnTo>
                    <a:pt x="130" y="70"/>
                  </a:lnTo>
                  <a:lnTo>
                    <a:pt x="165" y="45"/>
                  </a:lnTo>
                  <a:lnTo>
                    <a:pt x="204" y="26"/>
                  </a:lnTo>
                  <a:lnTo>
                    <a:pt x="245" y="12"/>
                  </a:lnTo>
                  <a:lnTo>
                    <a:pt x="289" y="3"/>
                  </a:lnTo>
                  <a:lnTo>
                    <a:pt x="33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04538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avec flèche vers la droite 6"/>
          <p:cNvSpPr/>
          <p:nvPr/>
        </p:nvSpPr>
        <p:spPr>
          <a:xfrm>
            <a:off x="877192" y="3990322"/>
            <a:ext cx="1259740" cy="860253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Enjeux</a:t>
            </a: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24442" y="6453226"/>
            <a:ext cx="34331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Pôle parcours professionnel – Audrey </a:t>
            </a:r>
            <a:r>
              <a:rPr lang="fr-FR" sz="11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</a:t>
            </a:r>
            <a:r>
              <a:rPr lang="fr-FR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rmand</a:t>
            </a:r>
            <a:endParaRPr lang="fr-FR" sz="11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40033" y="2224174"/>
            <a:ext cx="8262950" cy="33958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defTabSz="457200">
              <a:lnSpc>
                <a:spcPct val="15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v"/>
            </a:pPr>
            <a:r>
              <a:rPr lang="fr-FR" dirty="0"/>
              <a:t>Recensement des besoins auprès des collectivités et établissements publics</a:t>
            </a:r>
          </a:p>
          <a:p>
            <a:pPr marL="800100" lvl="1" indent="-342900" defTabSz="457200">
              <a:lnSpc>
                <a:spcPct val="15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v"/>
            </a:pPr>
            <a:r>
              <a:rPr lang="fr-FR" dirty="0"/>
              <a:t>Réunion régionale pour définir le calendrier et les organisateurs des concours et examens professionnels</a:t>
            </a:r>
          </a:p>
          <a:p>
            <a:pPr marL="800100" lvl="1" indent="-342900" defTabSz="457200">
              <a:lnSpc>
                <a:spcPct val="15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v"/>
            </a:pPr>
            <a:r>
              <a:rPr lang="fr-FR" dirty="0"/>
              <a:t>Maintenir une programmation départementale de qualité en adéquation avec les besoins des collectivités</a:t>
            </a:r>
          </a:p>
          <a:p>
            <a:r>
              <a:rPr lang="fr-FR" dirty="0" smtClean="0"/>
              <a:t> </a:t>
            </a:r>
            <a:endParaRPr lang="fr-FR" dirty="0"/>
          </a:p>
          <a:p>
            <a:pPr lvl="0"/>
            <a:endParaRPr lang="fr-FR" dirty="0"/>
          </a:p>
        </p:txBody>
      </p:sp>
      <p:grpSp>
        <p:nvGrpSpPr>
          <p:cNvPr id="12" name="Group 815"/>
          <p:cNvGrpSpPr/>
          <p:nvPr/>
        </p:nvGrpSpPr>
        <p:grpSpPr>
          <a:xfrm>
            <a:off x="899261" y="92452"/>
            <a:ext cx="748146" cy="783455"/>
            <a:chOff x="3482975" y="2684463"/>
            <a:chExt cx="538163" cy="563562"/>
          </a:xfrm>
          <a:solidFill>
            <a:schemeClr val="accent1"/>
          </a:solidFill>
        </p:grpSpPr>
        <p:sp>
          <p:nvSpPr>
            <p:cNvPr id="13" name="Freeform 228"/>
            <p:cNvSpPr>
              <a:spLocks/>
            </p:cNvSpPr>
            <p:nvPr/>
          </p:nvSpPr>
          <p:spPr bwMode="auto">
            <a:xfrm>
              <a:off x="3625850" y="3000375"/>
              <a:ext cx="31750" cy="133350"/>
            </a:xfrm>
            <a:custGeom>
              <a:avLst/>
              <a:gdLst>
                <a:gd name="T0" fmla="*/ 0 w 203"/>
                <a:gd name="T1" fmla="*/ 0 h 839"/>
                <a:gd name="T2" fmla="*/ 203 w 203"/>
                <a:gd name="T3" fmla="*/ 0 h 839"/>
                <a:gd name="T4" fmla="*/ 203 w 203"/>
                <a:gd name="T5" fmla="*/ 233 h 839"/>
                <a:gd name="T6" fmla="*/ 0 w 203"/>
                <a:gd name="T7" fmla="*/ 839 h 839"/>
                <a:gd name="T8" fmla="*/ 0 w 203"/>
                <a:gd name="T9" fmla="*/ 0 h 8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" h="839">
                  <a:moveTo>
                    <a:pt x="0" y="0"/>
                  </a:moveTo>
                  <a:lnTo>
                    <a:pt x="203" y="0"/>
                  </a:lnTo>
                  <a:lnTo>
                    <a:pt x="203" y="233"/>
                  </a:lnTo>
                  <a:lnTo>
                    <a:pt x="0" y="839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29"/>
            <p:cNvSpPr>
              <a:spLocks/>
            </p:cNvSpPr>
            <p:nvPr/>
          </p:nvSpPr>
          <p:spPr bwMode="auto">
            <a:xfrm>
              <a:off x="3844925" y="3000375"/>
              <a:ext cx="33338" cy="185737"/>
            </a:xfrm>
            <a:custGeom>
              <a:avLst/>
              <a:gdLst>
                <a:gd name="T0" fmla="*/ 0 w 204"/>
                <a:gd name="T1" fmla="*/ 0 h 1173"/>
                <a:gd name="T2" fmla="*/ 204 w 204"/>
                <a:gd name="T3" fmla="*/ 0 h 1173"/>
                <a:gd name="T4" fmla="*/ 204 w 204"/>
                <a:gd name="T5" fmla="*/ 1071 h 1173"/>
                <a:gd name="T6" fmla="*/ 200 w 204"/>
                <a:gd name="T7" fmla="*/ 1094 h 1173"/>
                <a:gd name="T8" fmla="*/ 193 w 204"/>
                <a:gd name="T9" fmla="*/ 1116 h 1173"/>
                <a:gd name="T10" fmla="*/ 181 w 204"/>
                <a:gd name="T11" fmla="*/ 1134 h 1173"/>
                <a:gd name="T12" fmla="*/ 165 w 204"/>
                <a:gd name="T13" fmla="*/ 1150 h 1173"/>
                <a:gd name="T14" fmla="*/ 147 w 204"/>
                <a:gd name="T15" fmla="*/ 1162 h 1173"/>
                <a:gd name="T16" fmla="*/ 125 w 204"/>
                <a:gd name="T17" fmla="*/ 1169 h 1173"/>
                <a:gd name="T18" fmla="*/ 102 w 204"/>
                <a:gd name="T19" fmla="*/ 1173 h 1173"/>
                <a:gd name="T20" fmla="*/ 79 w 204"/>
                <a:gd name="T21" fmla="*/ 1169 h 1173"/>
                <a:gd name="T22" fmla="*/ 57 w 204"/>
                <a:gd name="T23" fmla="*/ 1162 h 1173"/>
                <a:gd name="T24" fmla="*/ 39 w 204"/>
                <a:gd name="T25" fmla="*/ 1150 h 1173"/>
                <a:gd name="T26" fmla="*/ 23 w 204"/>
                <a:gd name="T27" fmla="*/ 1134 h 1173"/>
                <a:gd name="T28" fmla="*/ 11 w 204"/>
                <a:gd name="T29" fmla="*/ 1116 h 1173"/>
                <a:gd name="T30" fmla="*/ 3 w 204"/>
                <a:gd name="T31" fmla="*/ 1094 h 1173"/>
                <a:gd name="T32" fmla="*/ 0 w 204"/>
                <a:gd name="T33" fmla="*/ 1071 h 1173"/>
                <a:gd name="T34" fmla="*/ 0 w 204"/>
                <a:gd name="T35" fmla="*/ 1071 h 1173"/>
                <a:gd name="T36" fmla="*/ 0 w 204"/>
                <a:gd name="T37" fmla="*/ 0 h 1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04" h="1173">
                  <a:moveTo>
                    <a:pt x="0" y="0"/>
                  </a:moveTo>
                  <a:lnTo>
                    <a:pt x="204" y="0"/>
                  </a:lnTo>
                  <a:lnTo>
                    <a:pt x="204" y="1071"/>
                  </a:lnTo>
                  <a:lnTo>
                    <a:pt x="200" y="1094"/>
                  </a:lnTo>
                  <a:lnTo>
                    <a:pt x="193" y="1116"/>
                  </a:lnTo>
                  <a:lnTo>
                    <a:pt x="181" y="1134"/>
                  </a:lnTo>
                  <a:lnTo>
                    <a:pt x="165" y="1150"/>
                  </a:lnTo>
                  <a:lnTo>
                    <a:pt x="147" y="1162"/>
                  </a:lnTo>
                  <a:lnTo>
                    <a:pt x="125" y="1169"/>
                  </a:lnTo>
                  <a:lnTo>
                    <a:pt x="102" y="1173"/>
                  </a:lnTo>
                  <a:lnTo>
                    <a:pt x="79" y="1169"/>
                  </a:lnTo>
                  <a:lnTo>
                    <a:pt x="57" y="1162"/>
                  </a:lnTo>
                  <a:lnTo>
                    <a:pt x="39" y="1150"/>
                  </a:lnTo>
                  <a:lnTo>
                    <a:pt x="23" y="1134"/>
                  </a:lnTo>
                  <a:lnTo>
                    <a:pt x="11" y="1116"/>
                  </a:lnTo>
                  <a:lnTo>
                    <a:pt x="3" y="1094"/>
                  </a:lnTo>
                  <a:lnTo>
                    <a:pt x="0" y="1071"/>
                  </a:lnTo>
                  <a:lnTo>
                    <a:pt x="0" y="1071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230"/>
            <p:cNvSpPr>
              <a:spLocks/>
            </p:cNvSpPr>
            <p:nvPr/>
          </p:nvSpPr>
          <p:spPr bwMode="auto">
            <a:xfrm>
              <a:off x="3632200" y="3000375"/>
              <a:ext cx="188913" cy="223837"/>
            </a:xfrm>
            <a:custGeom>
              <a:avLst/>
              <a:gdLst>
                <a:gd name="T0" fmla="*/ 399 w 1183"/>
                <a:gd name="T1" fmla="*/ 0 h 1414"/>
                <a:gd name="T2" fmla="*/ 1183 w 1183"/>
                <a:gd name="T3" fmla="*/ 0 h 1414"/>
                <a:gd name="T4" fmla="*/ 1183 w 1183"/>
                <a:gd name="T5" fmla="*/ 1221 h 1414"/>
                <a:gd name="T6" fmla="*/ 1179 w 1183"/>
                <a:gd name="T7" fmla="*/ 1255 h 1414"/>
                <a:gd name="T8" fmla="*/ 1171 w 1183"/>
                <a:gd name="T9" fmla="*/ 1288 h 1414"/>
                <a:gd name="T10" fmla="*/ 1157 w 1183"/>
                <a:gd name="T11" fmla="*/ 1318 h 1414"/>
                <a:gd name="T12" fmla="*/ 1137 w 1183"/>
                <a:gd name="T13" fmla="*/ 1345 h 1414"/>
                <a:gd name="T14" fmla="*/ 1114 w 1183"/>
                <a:gd name="T15" fmla="*/ 1368 h 1414"/>
                <a:gd name="T16" fmla="*/ 1087 w 1183"/>
                <a:gd name="T17" fmla="*/ 1388 h 1414"/>
                <a:gd name="T18" fmla="*/ 1058 w 1183"/>
                <a:gd name="T19" fmla="*/ 1402 h 1414"/>
                <a:gd name="T20" fmla="*/ 1024 w 1183"/>
                <a:gd name="T21" fmla="*/ 1410 h 1414"/>
                <a:gd name="T22" fmla="*/ 990 w 1183"/>
                <a:gd name="T23" fmla="*/ 1414 h 1414"/>
                <a:gd name="T24" fmla="*/ 955 w 1183"/>
                <a:gd name="T25" fmla="*/ 1410 h 1414"/>
                <a:gd name="T26" fmla="*/ 922 w 1183"/>
                <a:gd name="T27" fmla="*/ 1402 h 1414"/>
                <a:gd name="T28" fmla="*/ 892 w 1183"/>
                <a:gd name="T29" fmla="*/ 1388 h 1414"/>
                <a:gd name="T30" fmla="*/ 865 w 1183"/>
                <a:gd name="T31" fmla="*/ 1368 h 1414"/>
                <a:gd name="T32" fmla="*/ 842 w 1183"/>
                <a:gd name="T33" fmla="*/ 1345 h 1414"/>
                <a:gd name="T34" fmla="*/ 823 w 1183"/>
                <a:gd name="T35" fmla="*/ 1318 h 1414"/>
                <a:gd name="T36" fmla="*/ 809 w 1183"/>
                <a:gd name="T37" fmla="*/ 1288 h 1414"/>
                <a:gd name="T38" fmla="*/ 799 w 1183"/>
                <a:gd name="T39" fmla="*/ 1255 h 1414"/>
                <a:gd name="T40" fmla="*/ 797 w 1183"/>
                <a:gd name="T41" fmla="*/ 1221 h 1414"/>
                <a:gd name="T42" fmla="*/ 797 w 1183"/>
                <a:gd name="T43" fmla="*/ 30 h 1414"/>
                <a:gd name="T44" fmla="*/ 378 w 1183"/>
                <a:gd name="T45" fmla="*/ 1282 h 1414"/>
                <a:gd name="T46" fmla="*/ 365 w 1183"/>
                <a:gd name="T47" fmla="*/ 1311 h 1414"/>
                <a:gd name="T48" fmla="*/ 348 w 1183"/>
                <a:gd name="T49" fmla="*/ 1337 h 1414"/>
                <a:gd name="T50" fmla="*/ 329 w 1183"/>
                <a:gd name="T51" fmla="*/ 1360 h 1414"/>
                <a:gd name="T52" fmla="*/ 305 w 1183"/>
                <a:gd name="T53" fmla="*/ 1378 h 1414"/>
                <a:gd name="T54" fmla="*/ 280 w 1183"/>
                <a:gd name="T55" fmla="*/ 1393 h 1414"/>
                <a:gd name="T56" fmla="*/ 252 w 1183"/>
                <a:gd name="T57" fmla="*/ 1405 h 1414"/>
                <a:gd name="T58" fmla="*/ 223 w 1183"/>
                <a:gd name="T59" fmla="*/ 1411 h 1414"/>
                <a:gd name="T60" fmla="*/ 193 w 1183"/>
                <a:gd name="T61" fmla="*/ 1414 h 1414"/>
                <a:gd name="T62" fmla="*/ 163 w 1183"/>
                <a:gd name="T63" fmla="*/ 1411 h 1414"/>
                <a:gd name="T64" fmla="*/ 133 w 1183"/>
                <a:gd name="T65" fmla="*/ 1404 h 1414"/>
                <a:gd name="T66" fmla="*/ 104 w 1183"/>
                <a:gd name="T67" fmla="*/ 1392 h 1414"/>
                <a:gd name="T68" fmla="*/ 78 w 1183"/>
                <a:gd name="T69" fmla="*/ 1375 h 1414"/>
                <a:gd name="T70" fmla="*/ 55 w 1183"/>
                <a:gd name="T71" fmla="*/ 1355 h 1414"/>
                <a:gd name="T72" fmla="*/ 36 w 1183"/>
                <a:gd name="T73" fmla="*/ 1333 h 1414"/>
                <a:gd name="T74" fmla="*/ 21 w 1183"/>
                <a:gd name="T75" fmla="*/ 1307 h 1414"/>
                <a:gd name="T76" fmla="*/ 10 w 1183"/>
                <a:gd name="T77" fmla="*/ 1279 h 1414"/>
                <a:gd name="T78" fmla="*/ 2 w 1183"/>
                <a:gd name="T79" fmla="*/ 1251 h 1414"/>
                <a:gd name="T80" fmla="*/ 0 w 1183"/>
                <a:gd name="T81" fmla="*/ 1221 h 1414"/>
                <a:gd name="T82" fmla="*/ 2 w 1183"/>
                <a:gd name="T83" fmla="*/ 1190 h 1414"/>
                <a:gd name="T84" fmla="*/ 10 w 1183"/>
                <a:gd name="T85" fmla="*/ 1160 h 1414"/>
                <a:gd name="T86" fmla="*/ 399 w 1183"/>
                <a:gd name="T87" fmla="*/ 0 h 1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183" h="1414">
                  <a:moveTo>
                    <a:pt x="399" y="0"/>
                  </a:moveTo>
                  <a:lnTo>
                    <a:pt x="1183" y="0"/>
                  </a:lnTo>
                  <a:lnTo>
                    <a:pt x="1183" y="1221"/>
                  </a:lnTo>
                  <a:lnTo>
                    <a:pt x="1179" y="1255"/>
                  </a:lnTo>
                  <a:lnTo>
                    <a:pt x="1171" y="1288"/>
                  </a:lnTo>
                  <a:lnTo>
                    <a:pt x="1157" y="1318"/>
                  </a:lnTo>
                  <a:lnTo>
                    <a:pt x="1137" y="1345"/>
                  </a:lnTo>
                  <a:lnTo>
                    <a:pt x="1114" y="1368"/>
                  </a:lnTo>
                  <a:lnTo>
                    <a:pt x="1087" y="1388"/>
                  </a:lnTo>
                  <a:lnTo>
                    <a:pt x="1058" y="1402"/>
                  </a:lnTo>
                  <a:lnTo>
                    <a:pt x="1024" y="1410"/>
                  </a:lnTo>
                  <a:lnTo>
                    <a:pt x="990" y="1414"/>
                  </a:lnTo>
                  <a:lnTo>
                    <a:pt x="955" y="1410"/>
                  </a:lnTo>
                  <a:lnTo>
                    <a:pt x="922" y="1402"/>
                  </a:lnTo>
                  <a:lnTo>
                    <a:pt x="892" y="1388"/>
                  </a:lnTo>
                  <a:lnTo>
                    <a:pt x="865" y="1368"/>
                  </a:lnTo>
                  <a:lnTo>
                    <a:pt x="842" y="1345"/>
                  </a:lnTo>
                  <a:lnTo>
                    <a:pt x="823" y="1318"/>
                  </a:lnTo>
                  <a:lnTo>
                    <a:pt x="809" y="1288"/>
                  </a:lnTo>
                  <a:lnTo>
                    <a:pt x="799" y="1255"/>
                  </a:lnTo>
                  <a:lnTo>
                    <a:pt x="797" y="1221"/>
                  </a:lnTo>
                  <a:lnTo>
                    <a:pt x="797" y="30"/>
                  </a:lnTo>
                  <a:lnTo>
                    <a:pt x="378" y="1282"/>
                  </a:lnTo>
                  <a:lnTo>
                    <a:pt x="365" y="1311"/>
                  </a:lnTo>
                  <a:lnTo>
                    <a:pt x="348" y="1337"/>
                  </a:lnTo>
                  <a:lnTo>
                    <a:pt x="329" y="1360"/>
                  </a:lnTo>
                  <a:lnTo>
                    <a:pt x="305" y="1378"/>
                  </a:lnTo>
                  <a:lnTo>
                    <a:pt x="280" y="1393"/>
                  </a:lnTo>
                  <a:lnTo>
                    <a:pt x="252" y="1405"/>
                  </a:lnTo>
                  <a:lnTo>
                    <a:pt x="223" y="1411"/>
                  </a:lnTo>
                  <a:lnTo>
                    <a:pt x="193" y="1414"/>
                  </a:lnTo>
                  <a:lnTo>
                    <a:pt x="163" y="1411"/>
                  </a:lnTo>
                  <a:lnTo>
                    <a:pt x="133" y="1404"/>
                  </a:lnTo>
                  <a:lnTo>
                    <a:pt x="104" y="1392"/>
                  </a:lnTo>
                  <a:lnTo>
                    <a:pt x="78" y="1375"/>
                  </a:lnTo>
                  <a:lnTo>
                    <a:pt x="55" y="1355"/>
                  </a:lnTo>
                  <a:lnTo>
                    <a:pt x="36" y="1333"/>
                  </a:lnTo>
                  <a:lnTo>
                    <a:pt x="21" y="1307"/>
                  </a:lnTo>
                  <a:lnTo>
                    <a:pt x="10" y="1279"/>
                  </a:lnTo>
                  <a:lnTo>
                    <a:pt x="2" y="1251"/>
                  </a:lnTo>
                  <a:lnTo>
                    <a:pt x="0" y="1221"/>
                  </a:lnTo>
                  <a:lnTo>
                    <a:pt x="2" y="1190"/>
                  </a:lnTo>
                  <a:lnTo>
                    <a:pt x="10" y="1160"/>
                  </a:lnTo>
                  <a:lnTo>
                    <a:pt x="39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231"/>
            <p:cNvSpPr>
              <a:spLocks/>
            </p:cNvSpPr>
            <p:nvPr/>
          </p:nvSpPr>
          <p:spPr bwMode="auto">
            <a:xfrm>
              <a:off x="3603625" y="2735263"/>
              <a:ext cx="349250" cy="187325"/>
            </a:xfrm>
            <a:custGeom>
              <a:avLst/>
              <a:gdLst>
                <a:gd name="T0" fmla="*/ 1870 w 2195"/>
                <a:gd name="T1" fmla="*/ 5 h 1177"/>
                <a:gd name="T2" fmla="*/ 1941 w 2195"/>
                <a:gd name="T3" fmla="*/ 47 h 1177"/>
                <a:gd name="T4" fmla="*/ 1982 w 2195"/>
                <a:gd name="T5" fmla="*/ 120 h 1177"/>
                <a:gd name="T6" fmla="*/ 2194 w 2195"/>
                <a:gd name="T7" fmla="*/ 978 h 1177"/>
                <a:gd name="T8" fmla="*/ 2164 w 2195"/>
                <a:gd name="T9" fmla="*/ 1053 h 1177"/>
                <a:gd name="T10" fmla="*/ 2103 w 2195"/>
                <a:gd name="T11" fmla="*/ 1103 h 1177"/>
                <a:gd name="T12" fmla="*/ 2025 w 2195"/>
                <a:gd name="T13" fmla="*/ 1120 h 1177"/>
                <a:gd name="T14" fmla="*/ 1947 w 2195"/>
                <a:gd name="T15" fmla="*/ 1094 h 1177"/>
                <a:gd name="T16" fmla="*/ 1922 w 2195"/>
                <a:gd name="T17" fmla="*/ 1073 h 1177"/>
                <a:gd name="T18" fmla="*/ 1922 w 2195"/>
                <a:gd name="T19" fmla="*/ 1074 h 1177"/>
                <a:gd name="T20" fmla="*/ 1920 w 2195"/>
                <a:gd name="T21" fmla="*/ 1072 h 1177"/>
                <a:gd name="T22" fmla="*/ 1912 w 2195"/>
                <a:gd name="T23" fmla="*/ 1065 h 1177"/>
                <a:gd name="T24" fmla="*/ 1893 w 2195"/>
                <a:gd name="T25" fmla="*/ 1046 h 1177"/>
                <a:gd name="T26" fmla="*/ 1859 w 2195"/>
                <a:gd name="T27" fmla="*/ 1013 h 1177"/>
                <a:gd name="T28" fmla="*/ 1807 w 2195"/>
                <a:gd name="T29" fmla="*/ 961 h 1177"/>
                <a:gd name="T30" fmla="*/ 1730 w 2195"/>
                <a:gd name="T31" fmla="*/ 886 h 1177"/>
                <a:gd name="T32" fmla="*/ 1624 w 2195"/>
                <a:gd name="T33" fmla="*/ 784 h 1177"/>
                <a:gd name="T34" fmla="*/ 1488 w 2195"/>
                <a:gd name="T35" fmla="*/ 649 h 1177"/>
                <a:gd name="T36" fmla="*/ 1053 w 2195"/>
                <a:gd name="T37" fmla="*/ 1146 h 1177"/>
                <a:gd name="T38" fmla="*/ 1083 w 2195"/>
                <a:gd name="T39" fmla="*/ 1036 h 1177"/>
                <a:gd name="T40" fmla="*/ 1069 w 2195"/>
                <a:gd name="T41" fmla="*/ 916 h 1177"/>
                <a:gd name="T42" fmla="*/ 1012 w 2195"/>
                <a:gd name="T43" fmla="*/ 813 h 1177"/>
                <a:gd name="T44" fmla="*/ 919 w 2195"/>
                <a:gd name="T45" fmla="*/ 739 h 1177"/>
                <a:gd name="T46" fmla="*/ 624 w 2195"/>
                <a:gd name="T47" fmla="*/ 662 h 1177"/>
                <a:gd name="T48" fmla="*/ 669 w 2195"/>
                <a:gd name="T49" fmla="*/ 507 h 1177"/>
                <a:gd name="T50" fmla="*/ 637 w 2195"/>
                <a:gd name="T51" fmla="*/ 482 h 1177"/>
                <a:gd name="T52" fmla="*/ 599 w 2195"/>
                <a:gd name="T53" fmla="*/ 498 h 1177"/>
                <a:gd name="T54" fmla="*/ 554 w 2195"/>
                <a:gd name="T55" fmla="*/ 563 h 1177"/>
                <a:gd name="T56" fmla="*/ 508 w 2195"/>
                <a:gd name="T57" fmla="*/ 637 h 1177"/>
                <a:gd name="T58" fmla="*/ 448 w 2195"/>
                <a:gd name="T59" fmla="*/ 731 h 1177"/>
                <a:gd name="T60" fmla="*/ 838 w 2195"/>
                <a:gd name="T61" fmla="*/ 863 h 1177"/>
                <a:gd name="T62" fmla="*/ 903 w 2195"/>
                <a:gd name="T63" fmla="*/ 913 h 1177"/>
                <a:gd name="T64" fmla="*/ 935 w 2195"/>
                <a:gd name="T65" fmla="*/ 989 h 1177"/>
                <a:gd name="T66" fmla="*/ 924 w 2195"/>
                <a:gd name="T67" fmla="*/ 1073 h 1177"/>
                <a:gd name="T68" fmla="*/ 873 w 2195"/>
                <a:gd name="T69" fmla="*/ 1139 h 1177"/>
                <a:gd name="T70" fmla="*/ 798 w 2195"/>
                <a:gd name="T71" fmla="*/ 1170 h 1177"/>
                <a:gd name="T72" fmla="*/ 126 w 2195"/>
                <a:gd name="T73" fmla="*/ 1033 h 1177"/>
                <a:gd name="T74" fmla="*/ 51 w 2195"/>
                <a:gd name="T75" fmla="*/ 994 h 1177"/>
                <a:gd name="T76" fmla="*/ 8 w 2195"/>
                <a:gd name="T77" fmla="*/ 925 h 1177"/>
                <a:gd name="T78" fmla="*/ 3 w 2195"/>
                <a:gd name="T79" fmla="*/ 843 h 1177"/>
                <a:gd name="T80" fmla="*/ 33 w 2195"/>
                <a:gd name="T81" fmla="*/ 777 h 1177"/>
                <a:gd name="T82" fmla="*/ 73 w 2195"/>
                <a:gd name="T83" fmla="*/ 717 h 1177"/>
                <a:gd name="T84" fmla="*/ 129 w 2195"/>
                <a:gd name="T85" fmla="*/ 630 h 1177"/>
                <a:gd name="T86" fmla="*/ 194 w 2195"/>
                <a:gd name="T87" fmla="*/ 531 h 1177"/>
                <a:gd name="T88" fmla="*/ 257 w 2195"/>
                <a:gd name="T89" fmla="*/ 435 h 1177"/>
                <a:gd name="T90" fmla="*/ 307 w 2195"/>
                <a:gd name="T91" fmla="*/ 358 h 1177"/>
                <a:gd name="T92" fmla="*/ 359 w 2195"/>
                <a:gd name="T93" fmla="*/ 284 h 1177"/>
                <a:gd name="T94" fmla="*/ 468 w 2195"/>
                <a:gd name="T95" fmla="*/ 190 h 1177"/>
                <a:gd name="T96" fmla="*/ 601 w 2195"/>
                <a:gd name="T97" fmla="*/ 137 h 1177"/>
                <a:gd name="T98" fmla="*/ 747 w 2195"/>
                <a:gd name="T99" fmla="*/ 132 h 1177"/>
                <a:gd name="T100" fmla="*/ 887 w 2195"/>
                <a:gd name="T101" fmla="*/ 233 h 1177"/>
                <a:gd name="T102" fmla="*/ 973 w 2195"/>
                <a:gd name="T103" fmla="*/ 345 h 1177"/>
                <a:gd name="T104" fmla="*/ 1090 w 2195"/>
                <a:gd name="T105" fmla="*/ 427 h 1177"/>
                <a:gd name="T106" fmla="*/ 1233 w 2195"/>
                <a:gd name="T107" fmla="*/ 471 h 1177"/>
                <a:gd name="T108" fmla="*/ 1387 w 2195"/>
                <a:gd name="T109" fmla="*/ 465 h 1177"/>
                <a:gd name="T110" fmla="*/ 1527 w 2195"/>
                <a:gd name="T111" fmla="*/ 412 h 1177"/>
                <a:gd name="T112" fmla="*/ 1822 w 2195"/>
                <a:gd name="T113" fmla="*/ 784 h 1177"/>
                <a:gd name="T114" fmla="*/ 1730 w 2195"/>
                <a:gd name="T115" fmla="*/ 172 h 1177"/>
                <a:gd name="T116" fmla="*/ 1758 w 2195"/>
                <a:gd name="T117" fmla="*/ 44 h 1177"/>
                <a:gd name="T118" fmla="*/ 1815 w 2195"/>
                <a:gd name="T119" fmla="*/ 0 h 1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195" h="1177">
                  <a:moveTo>
                    <a:pt x="1815" y="0"/>
                  </a:moveTo>
                  <a:lnTo>
                    <a:pt x="1843" y="0"/>
                  </a:lnTo>
                  <a:lnTo>
                    <a:pt x="1870" y="5"/>
                  </a:lnTo>
                  <a:lnTo>
                    <a:pt x="1896" y="15"/>
                  </a:lnTo>
                  <a:lnTo>
                    <a:pt x="1920" y="29"/>
                  </a:lnTo>
                  <a:lnTo>
                    <a:pt x="1941" y="47"/>
                  </a:lnTo>
                  <a:lnTo>
                    <a:pt x="1959" y="67"/>
                  </a:lnTo>
                  <a:lnTo>
                    <a:pt x="1973" y="92"/>
                  </a:lnTo>
                  <a:lnTo>
                    <a:pt x="1982" y="120"/>
                  </a:lnTo>
                  <a:lnTo>
                    <a:pt x="2189" y="916"/>
                  </a:lnTo>
                  <a:lnTo>
                    <a:pt x="2195" y="947"/>
                  </a:lnTo>
                  <a:lnTo>
                    <a:pt x="2194" y="978"/>
                  </a:lnTo>
                  <a:lnTo>
                    <a:pt x="2188" y="1005"/>
                  </a:lnTo>
                  <a:lnTo>
                    <a:pt x="2178" y="1030"/>
                  </a:lnTo>
                  <a:lnTo>
                    <a:pt x="2164" y="1053"/>
                  </a:lnTo>
                  <a:lnTo>
                    <a:pt x="2146" y="1073"/>
                  </a:lnTo>
                  <a:lnTo>
                    <a:pt x="2126" y="1089"/>
                  </a:lnTo>
                  <a:lnTo>
                    <a:pt x="2103" y="1103"/>
                  </a:lnTo>
                  <a:lnTo>
                    <a:pt x="2078" y="1112"/>
                  </a:lnTo>
                  <a:lnTo>
                    <a:pt x="2052" y="1118"/>
                  </a:lnTo>
                  <a:lnTo>
                    <a:pt x="2025" y="1120"/>
                  </a:lnTo>
                  <a:lnTo>
                    <a:pt x="1998" y="1115"/>
                  </a:lnTo>
                  <a:lnTo>
                    <a:pt x="1973" y="1108"/>
                  </a:lnTo>
                  <a:lnTo>
                    <a:pt x="1947" y="1094"/>
                  </a:lnTo>
                  <a:lnTo>
                    <a:pt x="1923" y="1074"/>
                  </a:lnTo>
                  <a:lnTo>
                    <a:pt x="1922" y="1074"/>
                  </a:lnTo>
                  <a:lnTo>
                    <a:pt x="1922" y="1073"/>
                  </a:lnTo>
                  <a:lnTo>
                    <a:pt x="1922" y="1073"/>
                  </a:lnTo>
                  <a:lnTo>
                    <a:pt x="1922" y="1074"/>
                  </a:lnTo>
                  <a:lnTo>
                    <a:pt x="1922" y="1074"/>
                  </a:lnTo>
                  <a:lnTo>
                    <a:pt x="1922" y="1074"/>
                  </a:lnTo>
                  <a:lnTo>
                    <a:pt x="1921" y="1073"/>
                  </a:lnTo>
                  <a:lnTo>
                    <a:pt x="1920" y="1072"/>
                  </a:lnTo>
                  <a:lnTo>
                    <a:pt x="1919" y="1071"/>
                  </a:lnTo>
                  <a:lnTo>
                    <a:pt x="1915" y="1068"/>
                  </a:lnTo>
                  <a:lnTo>
                    <a:pt x="1912" y="1065"/>
                  </a:lnTo>
                  <a:lnTo>
                    <a:pt x="1907" y="1059"/>
                  </a:lnTo>
                  <a:lnTo>
                    <a:pt x="1901" y="1054"/>
                  </a:lnTo>
                  <a:lnTo>
                    <a:pt x="1893" y="1046"/>
                  </a:lnTo>
                  <a:lnTo>
                    <a:pt x="1884" y="1037"/>
                  </a:lnTo>
                  <a:lnTo>
                    <a:pt x="1872" y="1026"/>
                  </a:lnTo>
                  <a:lnTo>
                    <a:pt x="1859" y="1013"/>
                  </a:lnTo>
                  <a:lnTo>
                    <a:pt x="1844" y="998"/>
                  </a:lnTo>
                  <a:lnTo>
                    <a:pt x="1826" y="981"/>
                  </a:lnTo>
                  <a:lnTo>
                    <a:pt x="1807" y="961"/>
                  </a:lnTo>
                  <a:lnTo>
                    <a:pt x="1784" y="939"/>
                  </a:lnTo>
                  <a:lnTo>
                    <a:pt x="1758" y="914"/>
                  </a:lnTo>
                  <a:lnTo>
                    <a:pt x="1730" y="886"/>
                  </a:lnTo>
                  <a:lnTo>
                    <a:pt x="1698" y="855"/>
                  </a:lnTo>
                  <a:lnTo>
                    <a:pt x="1663" y="822"/>
                  </a:lnTo>
                  <a:lnTo>
                    <a:pt x="1624" y="784"/>
                  </a:lnTo>
                  <a:lnTo>
                    <a:pt x="1582" y="743"/>
                  </a:lnTo>
                  <a:lnTo>
                    <a:pt x="1537" y="698"/>
                  </a:lnTo>
                  <a:lnTo>
                    <a:pt x="1488" y="649"/>
                  </a:lnTo>
                  <a:lnTo>
                    <a:pt x="1415" y="1177"/>
                  </a:lnTo>
                  <a:lnTo>
                    <a:pt x="1036" y="1177"/>
                  </a:lnTo>
                  <a:lnTo>
                    <a:pt x="1053" y="1146"/>
                  </a:lnTo>
                  <a:lnTo>
                    <a:pt x="1067" y="1113"/>
                  </a:lnTo>
                  <a:lnTo>
                    <a:pt x="1077" y="1078"/>
                  </a:lnTo>
                  <a:lnTo>
                    <a:pt x="1083" y="1036"/>
                  </a:lnTo>
                  <a:lnTo>
                    <a:pt x="1083" y="995"/>
                  </a:lnTo>
                  <a:lnTo>
                    <a:pt x="1079" y="955"/>
                  </a:lnTo>
                  <a:lnTo>
                    <a:pt x="1069" y="916"/>
                  </a:lnTo>
                  <a:lnTo>
                    <a:pt x="1054" y="880"/>
                  </a:lnTo>
                  <a:lnTo>
                    <a:pt x="1036" y="845"/>
                  </a:lnTo>
                  <a:lnTo>
                    <a:pt x="1012" y="813"/>
                  </a:lnTo>
                  <a:lnTo>
                    <a:pt x="985" y="785"/>
                  </a:lnTo>
                  <a:lnTo>
                    <a:pt x="954" y="760"/>
                  </a:lnTo>
                  <a:lnTo>
                    <a:pt x="919" y="739"/>
                  </a:lnTo>
                  <a:lnTo>
                    <a:pt x="882" y="723"/>
                  </a:lnTo>
                  <a:lnTo>
                    <a:pt x="842" y="711"/>
                  </a:lnTo>
                  <a:lnTo>
                    <a:pt x="624" y="662"/>
                  </a:lnTo>
                  <a:lnTo>
                    <a:pt x="670" y="535"/>
                  </a:lnTo>
                  <a:lnTo>
                    <a:pt x="673" y="521"/>
                  </a:lnTo>
                  <a:lnTo>
                    <a:pt x="669" y="507"/>
                  </a:lnTo>
                  <a:lnTo>
                    <a:pt x="663" y="496"/>
                  </a:lnTo>
                  <a:lnTo>
                    <a:pt x="651" y="487"/>
                  </a:lnTo>
                  <a:lnTo>
                    <a:pt x="637" y="482"/>
                  </a:lnTo>
                  <a:lnTo>
                    <a:pt x="623" y="483"/>
                  </a:lnTo>
                  <a:lnTo>
                    <a:pt x="610" y="488"/>
                  </a:lnTo>
                  <a:lnTo>
                    <a:pt x="599" y="498"/>
                  </a:lnTo>
                  <a:lnTo>
                    <a:pt x="584" y="520"/>
                  </a:lnTo>
                  <a:lnTo>
                    <a:pt x="569" y="542"/>
                  </a:lnTo>
                  <a:lnTo>
                    <a:pt x="554" y="563"/>
                  </a:lnTo>
                  <a:lnTo>
                    <a:pt x="539" y="586"/>
                  </a:lnTo>
                  <a:lnTo>
                    <a:pt x="524" y="611"/>
                  </a:lnTo>
                  <a:lnTo>
                    <a:pt x="508" y="637"/>
                  </a:lnTo>
                  <a:lnTo>
                    <a:pt x="489" y="664"/>
                  </a:lnTo>
                  <a:lnTo>
                    <a:pt x="470" y="696"/>
                  </a:lnTo>
                  <a:lnTo>
                    <a:pt x="448" y="731"/>
                  </a:lnTo>
                  <a:lnTo>
                    <a:pt x="423" y="770"/>
                  </a:lnTo>
                  <a:lnTo>
                    <a:pt x="810" y="854"/>
                  </a:lnTo>
                  <a:lnTo>
                    <a:pt x="838" y="863"/>
                  </a:lnTo>
                  <a:lnTo>
                    <a:pt x="862" y="876"/>
                  </a:lnTo>
                  <a:lnTo>
                    <a:pt x="885" y="894"/>
                  </a:lnTo>
                  <a:lnTo>
                    <a:pt x="903" y="913"/>
                  </a:lnTo>
                  <a:lnTo>
                    <a:pt x="918" y="937"/>
                  </a:lnTo>
                  <a:lnTo>
                    <a:pt x="929" y="961"/>
                  </a:lnTo>
                  <a:lnTo>
                    <a:pt x="935" y="989"/>
                  </a:lnTo>
                  <a:lnTo>
                    <a:pt x="937" y="1017"/>
                  </a:lnTo>
                  <a:lnTo>
                    <a:pt x="932" y="1045"/>
                  </a:lnTo>
                  <a:lnTo>
                    <a:pt x="924" y="1073"/>
                  </a:lnTo>
                  <a:lnTo>
                    <a:pt x="911" y="1098"/>
                  </a:lnTo>
                  <a:lnTo>
                    <a:pt x="894" y="1121"/>
                  </a:lnTo>
                  <a:lnTo>
                    <a:pt x="873" y="1139"/>
                  </a:lnTo>
                  <a:lnTo>
                    <a:pt x="850" y="1154"/>
                  </a:lnTo>
                  <a:lnTo>
                    <a:pt x="825" y="1165"/>
                  </a:lnTo>
                  <a:lnTo>
                    <a:pt x="798" y="1170"/>
                  </a:lnTo>
                  <a:lnTo>
                    <a:pt x="770" y="1172"/>
                  </a:lnTo>
                  <a:lnTo>
                    <a:pt x="741" y="1168"/>
                  </a:lnTo>
                  <a:lnTo>
                    <a:pt x="126" y="1033"/>
                  </a:lnTo>
                  <a:lnTo>
                    <a:pt x="98" y="1025"/>
                  </a:lnTo>
                  <a:lnTo>
                    <a:pt x="72" y="1011"/>
                  </a:lnTo>
                  <a:lnTo>
                    <a:pt x="51" y="994"/>
                  </a:lnTo>
                  <a:lnTo>
                    <a:pt x="32" y="973"/>
                  </a:lnTo>
                  <a:lnTo>
                    <a:pt x="17" y="951"/>
                  </a:lnTo>
                  <a:lnTo>
                    <a:pt x="8" y="925"/>
                  </a:lnTo>
                  <a:lnTo>
                    <a:pt x="1" y="898"/>
                  </a:lnTo>
                  <a:lnTo>
                    <a:pt x="0" y="871"/>
                  </a:lnTo>
                  <a:lnTo>
                    <a:pt x="3" y="843"/>
                  </a:lnTo>
                  <a:lnTo>
                    <a:pt x="12" y="815"/>
                  </a:lnTo>
                  <a:lnTo>
                    <a:pt x="26" y="789"/>
                  </a:lnTo>
                  <a:lnTo>
                    <a:pt x="33" y="777"/>
                  </a:lnTo>
                  <a:lnTo>
                    <a:pt x="44" y="761"/>
                  </a:lnTo>
                  <a:lnTo>
                    <a:pt x="57" y="741"/>
                  </a:lnTo>
                  <a:lnTo>
                    <a:pt x="73" y="717"/>
                  </a:lnTo>
                  <a:lnTo>
                    <a:pt x="91" y="690"/>
                  </a:lnTo>
                  <a:lnTo>
                    <a:pt x="109" y="661"/>
                  </a:lnTo>
                  <a:lnTo>
                    <a:pt x="129" y="630"/>
                  </a:lnTo>
                  <a:lnTo>
                    <a:pt x="151" y="598"/>
                  </a:lnTo>
                  <a:lnTo>
                    <a:pt x="172" y="564"/>
                  </a:lnTo>
                  <a:lnTo>
                    <a:pt x="194" y="531"/>
                  </a:lnTo>
                  <a:lnTo>
                    <a:pt x="216" y="498"/>
                  </a:lnTo>
                  <a:lnTo>
                    <a:pt x="236" y="465"/>
                  </a:lnTo>
                  <a:lnTo>
                    <a:pt x="257" y="435"/>
                  </a:lnTo>
                  <a:lnTo>
                    <a:pt x="275" y="406"/>
                  </a:lnTo>
                  <a:lnTo>
                    <a:pt x="292" y="380"/>
                  </a:lnTo>
                  <a:lnTo>
                    <a:pt x="307" y="358"/>
                  </a:lnTo>
                  <a:lnTo>
                    <a:pt x="320" y="339"/>
                  </a:lnTo>
                  <a:lnTo>
                    <a:pt x="330" y="322"/>
                  </a:lnTo>
                  <a:lnTo>
                    <a:pt x="359" y="284"/>
                  </a:lnTo>
                  <a:lnTo>
                    <a:pt x="391" y="248"/>
                  </a:lnTo>
                  <a:lnTo>
                    <a:pt x="428" y="217"/>
                  </a:lnTo>
                  <a:lnTo>
                    <a:pt x="468" y="190"/>
                  </a:lnTo>
                  <a:lnTo>
                    <a:pt x="511" y="167"/>
                  </a:lnTo>
                  <a:lnTo>
                    <a:pt x="555" y="150"/>
                  </a:lnTo>
                  <a:lnTo>
                    <a:pt x="601" y="137"/>
                  </a:lnTo>
                  <a:lnTo>
                    <a:pt x="649" y="130"/>
                  </a:lnTo>
                  <a:lnTo>
                    <a:pt x="697" y="128"/>
                  </a:lnTo>
                  <a:lnTo>
                    <a:pt x="747" y="132"/>
                  </a:lnTo>
                  <a:lnTo>
                    <a:pt x="850" y="146"/>
                  </a:lnTo>
                  <a:lnTo>
                    <a:pt x="867" y="190"/>
                  </a:lnTo>
                  <a:lnTo>
                    <a:pt x="887" y="233"/>
                  </a:lnTo>
                  <a:lnTo>
                    <a:pt x="912" y="273"/>
                  </a:lnTo>
                  <a:lnTo>
                    <a:pt x="941" y="311"/>
                  </a:lnTo>
                  <a:lnTo>
                    <a:pt x="973" y="345"/>
                  </a:lnTo>
                  <a:lnTo>
                    <a:pt x="1009" y="376"/>
                  </a:lnTo>
                  <a:lnTo>
                    <a:pt x="1048" y="403"/>
                  </a:lnTo>
                  <a:lnTo>
                    <a:pt x="1090" y="427"/>
                  </a:lnTo>
                  <a:lnTo>
                    <a:pt x="1135" y="446"/>
                  </a:lnTo>
                  <a:lnTo>
                    <a:pt x="1182" y="461"/>
                  </a:lnTo>
                  <a:lnTo>
                    <a:pt x="1233" y="471"/>
                  </a:lnTo>
                  <a:lnTo>
                    <a:pt x="1285" y="474"/>
                  </a:lnTo>
                  <a:lnTo>
                    <a:pt x="1337" y="473"/>
                  </a:lnTo>
                  <a:lnTo>
                    <a:pt x="1387" y="465"/>
                  </a:lnTo>
                  <a:lnTo>
                    <a:pt x="1436" y="453"/>
                  </a:lnTo>
                  <a:lnTo>
                    <a:pt x="1482" y="435"/>
                  </a:lnTo>
                  <a:lnTo>
                    <a:pt x="1527" y="412"/>
                  </a:lnTo>
                  <a:lnTo>
                    <a:pt x="1569" y="385"/>
                  </a:lnTo>
                  <a:lnTo>
                    <a:pt x="1608" y="353"/>
                  </a:lnTo>
                  <a:lnTo>
                    <a:pt x="1822" y="784"/>
                  </a:lnTo>
                  <a:lnTo>
                    <a:pt x="1686" y="260"/>
                  </a:lnTo>
                  <a:lnTo>
                    <a:pt x="1711" y="217"/>
                  </a:lnTo>
                  <a:lnTo>
                    <a:pt x="1730" y="172"/>
                  </a:lnTo>
                  <a:lnTo>
                    <a:pt x="1745" y="123"/>
                  </a:lnTo>
                  <a:lnTo>
                    <a:pt x="1755" y="74"/>
                  </a:lnTo>
                  <a:lnTo>
                    <a:pt x="1758" y="44"/>
                  </a:lnTo>
                  <a:lnTo>
                    <a:pt x="1759" y="14"/>
                  </a:lnTo>
                  <a:lnTo>
                    <a:pt x="1786" y="4"/>
                  </a:lnTo>
                  <a:lnTo>
                    <a:pt x="18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232"/>
            <p:cNvSpPr>
              <a:spLocks/>
            </p:cNvSpPr>
            <p:nvPr/>
          </p:nvSpPr>
          <p:spPr bwMode="auto">
            <a:xfrm>
              <a:off x="3482975" y="2946400"/>
              <a:ext cx="538163" cy="301625"/>
            </a:xfrm>
            <a:custGeom>
              <a:avLst/>
              <a:gdLst>
                <a:gd name="T0" fmla="*/ 3290 w 3388"/>
                <a:gd name="T1" fmla="*/ 0 h 1904"/>
                <a:gd name="T2" fmla="*/ 3333 w 3388"/>
                <a:gd name="T3" fmla="*/ 10 h 1904"/>
                <a:gd name="T4" fmla="*/ 3366 w 3388"/>
                <a:gd name="T5" fmla="*/ 36 h 1904"/>
                <a:gd name="T6" fmla="*/ 3385 w 3388"/>
                <a:gd name="T7" fmla="*/ 75 h 1904"/>
                <a:gd name="T8" fmla="*/ 3385 w 3388"/>
                <a:gd name="T9" fmla="*/ 119 h 1904"/>
                <a:gd name="T10" fmla="*/ 3366 w 3388"/>
                <a:gd name="T11" fmla="*/ 158 h 1904"/>
                <a:gd name="T12" fmla="*/ 3333 w 3388"/>
                <a:gd name="T13" fmla="*/ 185 h 1904"/>
                <a:gd name="T14" fmla="*/ 3290 w 3388"/>
                <a:gd name="T15" fmla="*/ 195 h 1904"/>
                <a:gd name="T16" fmla="*/ 3194 w 3388"/>
                <a:gd name="T17" fmla="*/ 1754 h 1904"/>
                <a:gd name="T18" fmla="*/ 3182 w 3388"/>
                <a:gd name="T19" fmla="*/ 1813 h 1904"/>
                <a:gd name="T20" fmla="*/ 3150 w 3388"/>
                <a:gd name="T21" fmla="*/ 1860 h 1904"/>
                <a:gd name="T22" fmla="*/ 3102 w 3388"/>
                <a:gd name="T23" fmla="*/ 1892 h 1904"/>
                <a:gd name="T24" fmla="*/ 3044 w 3388"/>
                <a:gd name="T25" fmla="*/ 1904 h 1904"/>
                <a:gd name="T26" fmla="*/ 2985 w 3388"/>
                <a:gd name="T27" fmla="*/ 1892 h 1904"/>
                <a:gd name="T28" fmla="*/ 2937 w 3388"/>
                <a:gd name="T29" fmla="*/ 1860 h 1904"/>
                <a:gd name="T30" fmla="*/ 2905 w 3388"/>
                <a:gd name="T31" fmla="*/ 1813 h 1904"/>
                <a:gd name="T32" fmla="*/ 2893 w 3388"/>
                <a:gd name="T33" fmla="*/ 1754 h 1904"/>
                <a:gd name="T34" fmla="*/ 503 w 3388"/>
                <a:gd name="T35" fmla="*/ 195 h 1904"/>
                <a:gd name="T36" fmla="*/ 500 w 3388"/>
                <a:gd name="T37" fmla="*/ 1785 h 1904"/>
                <a:gd name="T38" fmla="*/ 477 w 3388"/>
                <a:gd name="T39" fmla="*/ 1838 h 1904"/>
                <a:gd name="T40" fmla="*/ 436 w 3388"/>
                <a:gd name="T41" fmla="*/ 1878 h 1904"/>
                <a:gd name="T42" fmla="*/ 384 w 3388"/>
                <a:gd name="T43" fmla="*/ 1901 h 1904"/>
                <a:gd name="T44" fmla="*/ 323 w 3388"/>
                <a:gd name="T45" fmla="*/ 1901 h 1904"/>
                <a:gd name="T46" fmla="*/ 269 w 3388"/>
                <a:gd name="T47" fmla="*/ 1878 h 1904"/>
                <a:gd name="T48" fmla="*/ 228 w 3388"/>
                <a:gd name="T49" fmla="*/ 1838 h 1904"/>
                <a:gd name="T50" fmla="*/ 206 w 3388"/>
                <a:gd name="T51" fmla="*/ 1785 h 1904"/>
                <a:gd name="T52" fmla="*/ 204 w 3388"/>
                <a:gd name="T53" fmla="*/ 195 h 1904"/>
                <a:gd name="T54" fmla="*/ 75 w 3388"/>
                <a:gd name="T55" fmla="*/ 192 h 1904"/>
                <a:gd name="T56" fmla="*/ 37 w 3388"/>
                <a:gd name="T57" fmla="*/ 173 h 1904"/>
                <a:gd name="T58" fmla="*/ 11 w 3388"/>
                <a:gd name="T59" fmla="*/ 140 h 1904"/>
                <a:gd name="T60" fmla="*/ 0 w 3388"/>
                <a:gd name="T61" fmla="*/ 98 h 1904"/>
                <a:gd name="T62" fmla="*/ 11 w 3388"/>
                <a:gd name="T63" fmla="*/ 55 h 1904"/>
                <a:gd name="T64" fmla="*/ 37 w 3388"/>
                <a:gd name="T65" fmla="*/ 21 h 1904"/>
                <a:gd name="T66" fmla="*/ 75 w 3388"/>
                <a:gd name="T67" fmla="*/ 2 h 19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388" h="1904">
                  <a:moveTo>
                    <a:pt x="98" y="0"/>
                  </a:moveTo>
                  <a:lnTo>
                    <a:pt x="3290" y="0"/>
                  </a:lnTo>
                  <a:lnTo>
                    <a:pt x="3312" y="2"/>
                  </a:lnTo>
                  <a:lnTo>
                    <a:pt x="3333" y="10"/>
                  </a:lnTo>
                  <a:lnTo>
                    <a:pt x="3351" y="21"/>
                  </a:lnTo>
                  <a:lnTo>
                    <a:pt x="3366" y="36"/>
                  </a:lnTo>
                  <a:lnTo>
                    <a:pt x="3378" y="55"/>
                  </a:lnTo>
                  <a:lnTo>
                    <a:pt x="3385" y="75"/>
                  </a:lnTo>
                  <a:lnTo>
                    <a:pt x="3388" y="98"/>
                  </a:lnTo>
                  <a:lnTo>
                    <a:pt x="3385" y="119"/>
                  </a:lnTo>
                  <a:lnTo>
                    <a:pt x="3378" y="140"/>
                  </a:lnTo>
                  <a:lnTo>
                    <a:pt x="3366" y="158"/>
                  </a:lnTo>
                  <a:lnTo>
                    <a:pt x="3351" y="173"/>
                  </a:lnTo>
                  <a:lnTo>
                    <a:pt x="3333" y="185"/>
                  </a:lnTo>
                  <a:lnTo>
                    <a:pt x="3312" y="192"/>
                  </a:lnTo>
                  <a:lnTo>
                    <a:pt x="3290" y="195"/>
                  </a:lnTo>
                  <a:lnTo>
                    <a:pt x="3194" y="195"/>
                  </a:lnTo>
                  <a:lnTo>
                    <a:pt x="3194" y="1754"/>
                  </a:lnTo>
                  <a:lnTo>
                    <a:pt x="3191" y="1785"/>
                  </a:lnTo>
                  <a:lnTo>
                    <a:pt x="3182" y="1813"/>
                  </a:lnTo>
                  <a:lnTo>
                    <a:pt x="3168" y="1838"/>
                  </a:lnTo>
                  <a:lnTo>
                    <a:pt x="3150" y="1860"/>
                  </a:lnTo>
                  <a:lnTo>
                    <a:pt x="3127" y="1878"/>
                  </a:lnTo>
                  <a:lnTo>
                    <a:pt x="3102" y="1892"/>
                  </a:lnTo>
                  <a:lnTo>
                    <a:pt x="3074" y="1901"/>
                  </a:lnTo>
                  <a:lnTo>
                    <a:pt x="3044" y="1904"/>
                  </a:lnTo>
                  <a:lnTo>
                    <a:pt x="3014" y="1901"/>
                  </a:lnTo>
                  <a:lnTo>
                    <a:pt x="2985" y="1892"/>
                  </a:lnTo>
                  <a:lnTo>
                    <a:pt x="2960" y="1878"/>
                  </a:lnTo>
                  <a:lnTo>
                    <a:pt x="2937" y="1860"/>
                  </a:lnTo>
                  <a:lnTo>
                    <a:pt x="2919" y="1838"/>
                  </a:lnTo>
                  <a:lnTo>
                    <a:pt x="2905" y="1813"/>
                  </a:lnTo>
                  <a:lnTo>
                    <a:pt x="2896" y="1785"/>
                  </a:lnTo>
                  <a:lnTo>
                    <a:pt x="2893" y="1754"/>
                  </a:lnTo>
                  <a:lnTo>
                    <a:pt x="2893" y="195"/>
                  </a:lnTo>
                  <a:lnTo>
                    <a:pt x="503" y="195"/>
                  </a:lnTo>
                  <a:lnTo>
                    <a:pt x="503" y="1754"/>
                  </a:lnTo>
                  <a:lnTo>
                    <a:pt x="500" y="1785"/>
                  </a:lnTo>
                  <a:lnTo>
                    <a:pt x="491" y="1813"/>
                  </a:lnTo>
                  <a:lnTo>
                    <a:pt x="477" y="1838"/>
                  </a:lnTo>
                  <a:lnTo>
                    <a:pt x="459" y="1860"/>
                  </a:lnTo>
                  <a:lnTo>
                    <a:pt x="436" y="1878"/>
                  </a:lnTo>
                  <a:lnTo>
                    <a:pt x="412" y="1892"/>
                  </a:lnTo>
                  <a:lnTo>
                    <a:pt x="384" y="1901"/>
                  </a:lnTo>
                  <a:lnTo>
                    <a:pt x="353" y="1904"/>
                  </a:lnTo>
                  <a:lnTo>
                    <a:pt x="323" y="1901"/>
                  </a:lnTo>
                  <a:lnTo>
                    <a:pt x="295" y="1892"/>
                  </a:lnTo>
                  <a:lnTo>
                    <a:pt x="269" y="1878"/>
                  </a:lnTo>
                  <a:lnTo>
                    <a:pt x="247" y="1860"/>
                  </a:lnTo>
                  <a:lnTo>
                    <a:pt x="228" y="1838"/>
                  </a:lnTo>
                  <a:lnTo>
                    <a:pt x="214" y="1813"/>
                  </a:lnTo>
                  <a:lnTo>
                    <a:pt x="206" y="1785"/>
                  </a:lnTo>
                  <a:lnTo>
                    <a:pt x="204" y="1754"/>
                  </a:lnTo>
                  <a:lnTo>
                    <a:pt x="204" y="195"/>
                  </a:lnTo>
                  <a:lnTo>
                    <a:pt x="98" y="195"/>
                  </a:lnTo>
                  <a:lnTo>
                    <a:pt x="75" y="192"/>
                  </a:lnTo>
                  <a:lnTo>
                    <a:pt x="55" y="185"/>
                  </a:lnTo>
                  <a:lnTo>
                    <a:pt x="37" y="173"/>
                  </a:lnTo>
                  <a:lnTo>
                    <a:pt x="21" y="158"/>
                  </a:lnTo>
                  <a:lnTo>
                    <a:pt x="11" y="140"/>
                  </a:lnTo>
                  <a:lnTo>
                    <a:pt x="3" y="119"/>
                  </a:lnTo>
                  <a:lnTo>
                    <a:pt x="0" y="98"/>
                  </a:lnTo>
                  <a:lnTo>
                    <a:pt x="3" y="75"/>
                  </a:lnTo>
                  <a:lnTo>
                    <a:pt x="11" y="55"/>
                  </a:lnTo>
                  <a:lnTo>
                    <a:pt x="21" y="36"/>
                  </a:lnTo>
                  <a:lnTo>
                    <a:pt x="37" y="21"/>
                  </a:lnTo>
                  <a:lnTo>
                    <a:pt x="55" y="10"/>
                  </a:lnTo>
                  <a:lnTo>
                    <a:pt x="75" y="2"/>
                  </a:lnTo>
                  <a:lnTo>
                    <a:pt x="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33"/>
            <p:cNvSpPr>
              <a:spLocks/>
            </p:cNvSpPr>
            <p:nvPr/>
          </p:nvSpPr>
          <p:spPr bwMode="auto">
            <a:xfrm>
              <a:off x="3756025" y="2684463"/>
              <a:ext cx="106363" cy="106362"/>
            </a:xfrm>
            <a:custGeom>
              <a:avLst/>
              <a:gdLst>
                <a:gd name="T0" fmla="*/ 335 w 668"/>
                <a:gd name="T1" fmla="*/ 0 h 667"/>
                <a:gd name="T2" fmla="*/ 380 w 668"/>
                <a:gd name="T3" fmla="*/ 3 h 667"/>
                <a:gd name="T4" fmla="*/ 423 w 668"/>
                <a:gd name="T5" fmla="*/ 12 h 667"/>
                <a:gd name="T6" fmla="*/ 464 w 668"/>
                <a:gd name="T7" fmla="*/ 26 h 667"/>
                <a:gd name="T8" fmla="*/ 503 w 668"/>
                <a:gd name="T9" fmla="*/ 45 h 667"/>
                <a:gd name="T10" fmla="*/ 538 w 668"/>
                <a:gd name="T11" fmla="*/ 70 h 667"/>
                <a:gd name="T12" fmla="*/ 571 w 668"/>
                <a:gd name="T13" fmla="*/ 98 h 667"/>
                <a:gd name="T14" fmla="*/ 599 w 668"/>
                <a:gd name="T15" fmla="*/ 130 h 667"/>
                <a:gd name="T16" fmla="*/ 622 w 668"/>
                <a:gd name="T17" fmla="*/ 165 h 667"/>
                <a:gd name="T18" fmla="*/ 642 w 668"/>
                <a:gd name="T19" fmla="*/ 203 h 667"/>
                <a:gd name="T20" fmla="*/ 656 w 668"/>
                <a:gd name="T21" fmla="*/ 244 h 667"/>
                <a:gd name="T22" fmla="*/ 664 w 668"/>
                <a:gd name="T23" fmla="*/ 288 h 667"/>
                <a:gd name="T24" fmla="*/ 668 w 668"/>
                <a:gd name="T25" fmla="*/ 333 h 667"/>
                <a:gd name="T26" fmla="*/ 664 w 668"/>
                <a:gd name="T27" fmla="*/ 379 h 667"/>
                <a:gd name="T28" fmla="*/ 656 w 668"/>
                <a:gd name="T29" fmla="*/ 422 h 667"/>
                <a:gd name="T30" fmla="*/ 642 w 668"/>
                <a:gd name="T31" fmla="*/ 463 h 667"/>
                <a:gd name="T32" fmla="*/ 622 w 668"/>
                <a:gd name="T33" fmla="*/ 501 h 667"/>
                <a:gd name="T34" fmla="*/ 599 w 668"/>
                <a:gd name="T35" fmla="*/ 537 h 667"/>
                <a:gd name="T36" fmla="*/ 571 w 668"/>
                <a:gd name="T37" fmla="*/ 569 h 667"/>
                <a:gd name="T38" fmla="*/ 538 w 668"/>
                <a:gd name="T39" fmla="*/ 597 h 667"/>
                <a:gd name="T40" fmla="*/ 503 w 668"/>
                <a:gd name="T41" fmla="*/ 621 h 667"/>
                <a:gd name="T42" fmla="*/ 464 w 668"/>
                <a:gd name="T43" fmla="*/ 640 h 667"/>
                <a:gd name="T44" fmla="*/ 423 w 668"/>
                <a:gd name="T45" fmla="*/ 655 h 667"/>
                <a:gd name="T46" fmla="*/ 380 w 668"/>
                <a:gd name="T47" fmla="*/ 664 h 667"/>
                <a:gd name="T48" fmla="*/ 335 w 668"/>
                <a:gd name="T49" fmla="*/ 667 h 667"/>
                <a:gd name="T50" fmla="*/ 289 w 668"/>
                <a:gd name="T51" fmla="*/ 664 h 667"/>
                <a:gd name="T52" fmla="*/ 245 w 668"/>
                <a:gd name="T53" fmla="*/ 655 h 667"/>
                <a:gd name="T54" fmla="*/ 204 w 668"/>
                <a:gd name="T55" fmla="*/ 640 h 667"/>
                <a:gd name="T56" fmla="*/ 165 w 668"/>
                <a:gd name="T57" fmla="*/ 621 h 667"/>
                <a:gd name="T58" fmla="*/ 130 w 668"/>
                <a:gd name="T59" fmla="*/ 597 h 667"/>
                <a:gd name="T60" fmla="*/ 99 w 668"/>
                <a:gd name="T61" fmla="*/ 569 h 667"/>
                <a:gd name="T62" fmla="*/ 69 w 668"/>
                <a:gd name="T63" fmla="*/ 537 h 667"/>
                <a:gd name="T64" fmla="*/ 46 w 668"/>
                <a:gd name="T65" fmla="*/ 501 h 667"/>
                <a:gd name="T66" fmla="*/ 26 w 668"/>
                <a:gd name="T67" fmla="*/ 463 h 667"/>
                <a:gd name="T68" fmla="*/ 12 w 668"/>
                <a:gd name="T69" fmla="*/ 422 h 667"/>
                <a:gd name="T70" fmla="*/ 4 w 668"/>
                <a:gd name="T71" fmla="*/ 379 h 667"/>
                <a:gd name="T72" fmla="*/ 0 w 668"/>
                <a:gd name="T73" fmla="*/ 333 h 667"/>
                <a:gd name="T74" fmla="*/ 4 w 668"/>
                <a:gd name="T75" fmla="*/ 288 h 667"/>
                <a:gd name="T76" fmla="*/ 12 w 668"/>
                <a:gd name="T77" fmla="*/ 244 h 667"/>
                <a:gd name="T78" fmla="*/ 26 w 668"/>
                <a:gd name="T79" fmla="*/ 203 h 667"/>
                <a:gd name="T80" fmla="*/ 46 w 668"/>
                <a:gd name="T81" fmla="*/ 165 h 667"/>
                <a:gd name="T82" fmla="*/ 69 w 668"/>
                <a:gd name="T83" fmla="*/ 130 h 667"/>
                <a:gd name="T84" fmla="*/ 99 w 668"/>
                <a:gd name="T85" fmla="*/ 98 h 667"/>
                <a:gd name="T86" fmla="*/ 130 w 668"/>
                <a:gd name="T87" fmla="*/ 70 h 667"/>
                <a:gd name="T88" fmla="*/ 165 w 668"/>
                <a:gd name="T89" fmla="*/ 45 h 667"/>
                <a:gd name="T90" fmla="*/ 204 w 668"/>
                <a:gd name="T91" fmla="*/ 26 h 667"/>
                <a:gd name="T92" fmla="*/ 245 w 668"/>
                <a:gd name="T93" fmla="*/ 12 h 667"/>
                <a:gd name="T94" fmla="*/ 289 w 668"/>
                <a:gd name="T95" fmla="*/ 3 h 667"/>
                <a:gd name="T96" fmla="*/ 335 w 668"/>
                <a:gd name="T97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68" h="667">
                  <a:moveTo>
                    <a:pt x="335" y="0"/>
                  </a:moveTo>
                  <a:lnTo>
                    <a:pt x="380" y="3"/>
                  </a:lnTo>
                  <a:lnTo>
                    <a:pt x="423" y="12"/>
                  </a:lnTo>
                  <a:lnTo>
                    <a:pt x="464" y="26"/>
                  </a:lnTo>
                  <a:lnTo>
                    <a:pt x="503" y="45"/>
                  </a:lnTo>
                  <a:lnTo>
                    <a:pt x="538" y="70"/>
                  </a:lnTo>
                  <a:lnTo>
                    <a:pt x="571" y="98"/>
                  </a:lnTo>
                  <a:lnTo>
                    <a:pt x="599" y="130"/>
                  </a:lnTo>
                  <a:lnTo>
                    <a:pt x="622" y="165"/>
                  </a:lnTo>
                  <a:lnTo>
                    <a:pt x="642" y="203"/>
                  </a:lnTo>
                  <a:lnTo>
                    <a:pt x="656" y="244"/>
                  </a:lnTo>
                  <a:lnTo>
                    <a:pt x="664" y="288"/>
                  </a:lnTo>
                  <a:lnTo>
                    <a:pt x="668" y="333"/>
                  </a:lnTo>
                  <a:lnTo>
                    <a:pt x="664" y="379"/>
                  </a:lnTo>
                  <a:lnTo>
                    <a:pt x="656" y="422"/>
                  </a:lnTo>
                  <a:lnTo>
                    <a:pt x="642" y="463"/>
                  </a:lnTo>
                  <a:lnTo>
                    <a:pt x="622" y="501"/>
                  </a:lnTo>
                  <a:lnTo>
                    <a:pt x="599" y="537"/>
                  </a:lnTo>
                  <a:lnTo>
                    <a:pt x="571" y="569"/>
                  </a:lnTo>
                  <a:lnTo>
                    <a:pt x="538" y="597"/>
                  </a:lnTo>
                  <a:lnTo>
                    <a:pt x="503" y="621"/>
                  </a:lnTo>
                  <a:lnTo>
                    <a:pt x="464" y="640"/>
                  </a:lnTo>
                  <a:lnTo>
                    <a:pt x="423" y="655"/>
                  </a:lnTo>
                  <a:lnTo>
                    <a:pt x="380" y="664"/>
                  </a:lnTo>
                  <a:lnTo>
                    <a:pt x="335" y="667"/>
                  </a:lnTo>
                  <a:lnTo>
                    <a:pt x="289" y="664"/>
                  </a:lnTo>
                  <a:lnTo>
                    <a:pt x="245" y="655"/>
                  </a:lnTo>
                  <a:lnTo>
                    <a:pt x="204" y="640"/>
                  </a:lnTo>
                  <a:lnTo>
                    <a:pt x="165" y="621"/>
                  </a:lnTo>
                  <a:lnTo>
                    <a:pt x="130" y="597"/>
                  </a:lnTo>
                  <a:lnTo>
                    <a:pt x="99" y="569"/>
                  </a:lnTo>
                  <a:lnTo>
                    <a:pt x="69" y="537"/>
                  </a:lnTo>
                  <a:lnTo>
                    <a:pt x="46" y="501"/>
                  </a:lnTo>
                  <a:lnTo>
                    <a:pt x="26" y="463"/>
                  </a:lnTo>
                  <a:lnTo>
                    <a:pt x="12" y="422"/>
                  </a:lnTo>
                  <a:lnTo>
                    <a:pt x="4" y="379"/>
                  </a:lnTo>
                  <a:lnTo>
                    <a:pt x="0" y="333"/>
                  </a:lnTo>
                  <a:lnTo>
                    <a:pt x="4" y="288"/>
                  </a:lnTo>
                  <a:lnTo>
                    <a:pt x="12" y="244"/>
                  </a:lnTo>
                  <a:lnTo>
                    <a:pt x="26" y="203"/>
                  </a:lnTo>
                  <a:lnTo>
                    <a:pt x="46" y="165"/>
                  </a:lnTo>
                  <a:lnTo>
                    <a:pt x="69" y="130"/>
                  </a:lnTo>
                  <a:lnTo>
                    <a:pt x="99" y="98"/>
                  </a:lnTo>
                  <a:lnTo>
                    <a:pt x="130" y="70"/>
                  </a:lnTo>
                  <a:lnTo>
                    <a:pt x="165" y="45"/>
                  </a:lnTo>
                  <a:lnTo>
                    <a:pt x="204" y="26"/>
                  </a:lnTo>
                  <a:lnTo>
                    <a:pt x="245" y="12"/>
                  </a:lnTo>
                  <a:lnTo>
                    <a:pt x="289" y="3"/>
                  </a:lnTo>
                  <a:lnTo>
                    <a:pt x="33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" name="Sous-titre 1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4657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lèche en arc 28"/>
          <p:cNvSpPr/>
          <p:nvPr/>
        </p:nvSpPr>
        <p:spPr>
          <a:xfrm>
            <a:off x="1645172" y="2035004"/>
            <a:ext cx="6964662" cy="4352463"/>
          </a:xfrm>
          <a:prstGeom prst="circularArrow">
            <a:avLst>
              <a:gd name="adj1" fmla="val 5274"/>
              <a:gd name="adj2" fmla="val 312630"/>
              <a:gd name="adj3" fmla="val 14218844"/>
              <a:gd name="adj4" fmla="val 17132455"/>
              <a:gd name="adj5" fmla="val 5477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1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6" name="Rectangle 35"/>
          <p:cNvSpPr/>
          <p:nvPr/>
        </p:nvSpPr>
        <p:spPr>
          <a:xfrm>
            <a:off x="4101081" y="560869"/>
            <a:ext cx="2028119" cy="666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 algn="ctr" defTabSz="457200" fontAlgn="auto">
              <a:lnSpc>
                <a:spcPct val="130000"/>
              </a:lnSpc>
              <a:spcBef>
                <a:spcPts val="1000"/>
              </a:spcBef>
              <a:buClr>
                <a:schemeClr val="accent1"/>
              </a:buClr>
              <a:buSzPct val="80000"/>
              <a:tabLst/>
              <a:defRPr/>
            </a:pPr>
            <a:r>
              <a:rPr lang="fr-FR" sz="3200" b="1" dirty="0" smtClean="0">
                <a:solidFill>
                  <a:schemeClr val="accent1"/>
                </a:solidFill>
              </a:rPr>
              <a:t>CARRIÈRE</a:t>
            </a:r>
            <a:endParaRPr lang="fr-FR" sz="3200" b="1" dirty="0">
              <a:solidFill>
                <a:schemeClr val="accent1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24442" y="6453226"/>
            <a:ext cx="34331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Pôle parcours professionnel – Audrey </a:t>
            </a:r>
            <a:r>
              <a:rPr lang="fr-FR" sz="11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</a:t>
            </a:r>
            <a:r>
              <a:rPr lang="fr-FR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rmand</a:t>
            </a:r>
            <a:endParaRPr lang="fr-FR" sz="11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Demi-cadre 2"/>
          <p:cNvSpPr/>
          <p:nvPr/>
        </p:nvSpPr>
        <p:spPr>
          <a:xfrm>
            <a:off x="1173654" y="2703985"/>
            <a:ext cx="914400" cy="914400"/>
          </a:xfrm>
          <a:prstGeom prst="halfFram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69127" y="3020055"/>
            <a:ext cx="2101597" cy="68788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Secrétariat du CT</a:t>
            </a:r>
          </a:p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et du CHSCT</a:t>
            </a:r>
          </a:p>
        </p:txBody>
      </p:sp>
      <p:sp>
        <p:nvSpPr>
          <p:cNvPr id="8" name="Rectangle 7"/>
          <p:cNvSpPr/>
          <p:nvPr/>
        </p:nvSpPr>
        <p:spPr>
          <a:xfrm>
            <a:off x="3657599" y="2053476"/>
            <a:ext cx="2346185" cy="5909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R="0" indent="0" algn="ctr" defTabSz="444500" fontAlgn="auto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Tenue du dossier individuel</a:t>
            </a:r>
          </a:p>
        </p:txBody>
      </p:sp>
      <p:sp>
        <p:nvSpPr>
          <p:cNvPr id="19" name="Demi-cadre 18"/>
          <p:cNvSpPr/>
          <p:nvPr/>
        </p:nvSpPr>
        <p:spPr>
          <a:xfrm>
            <a:off x="3579825" y="1748244"/>
            <a:ext cx="914400" cy="914400"/>
          </a:xfrm>
          <a:prstGeom prst="halfFram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188443" y="2877088"/>
            <a:ext cx="2260130" cy="5909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Aide à la rédaction de décisions</a:t>
            </a:r>
          </a:p>
        </p:txBody>
      </p:sp>
      <p:sp>
        <p:nvSpPr>
          <p:cNvPr id="21" name="Demi-cadre 20"/>
          <p:cNvSpPr/>
          <p:nvPr/>
        </p:nvSpPr>
        <p:spPr>
          <a:xfrm>
            <a:off x="6943443" y="2572091"/>
            <a:ext cx="914400" cy="914400"/>
          </a:xfrm>
          <a:prstGeom prst="halfFram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943443" y="4558004"/>
            <a:ext cx="2863273" cy="8402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R="0" indent="0" algn="ctr" defTabSz="444500" fontAlgn="auto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Établissement des propositions d'avancement d'échelon</a:t>
            </a:r>
          </a:p>
        </p:txBody>
      </p:sp>
      <p:sp>
        <p:nvSpPr>
          <p:cNvPr id="23" name="Demi-cadre 22"/>
          <p:cNvSpPr/>
          <p:nvPr/>
        </p:nvSpPr>
        <p:spPr>
          <a:xfrm>
            <a:off x="6957761" y="4232523"/>
            <a:ext cx="914400" cy="914400"/>
          </a:xfrm>
          <a:prstGeom prst="halfFram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40878" y="5621573"/>
            <a:ext cx="2573250" cy="10341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endParaRPr lang="fr-FR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Promotion interne</a:t>
            </a:r>
          </a:p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endParaRPr lang="fr-F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5" name="Demi-cadre 24"/>
          <p:cNvSpPr/>
          <p:nvPr/>
        </p:nvSpPr>
        <p:spPr>
          <a:xfrm>
            <a:off x="3790066" y="5669631"/>
            <a:ext cx="914400" cy="914400"/>
          </a:xfrm>
          <a:prstGeom prst="halfFram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59071" y="4689457"/>
            <a:ext cx="1902543" cy="68788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R="0" indent="0" algn="ctr" defTabSz="444500" fontAlgn="auto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Secrétariat </a:t>
            </a:r>
          </a:p>
          <a:p>
            <a:pPr marR="0" indent="0" algn="ctr" defTabSz="444500" fontAlgn="auto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 CAP et CCP</a:t>
            </a:r>
          </a:p>
        </p:txBody>
      </p:sp>
      <p:sp>
        <p:nvSpPr>
          <p:cNvPr id="27" name="Demi-cadre 26"/>
          <p:cNvSpPr/>
          <p:nvPr/>
        </p:nvSpPr>
        <p:spPr>
          <a:xfrm>
            <a:off x="1173654" y="4364904"/>
            <a:ext cx="914400" cy="914400"/>
          </a:xfrm>
          <a:prstGeom prst="halfFram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grpSp>
        <p:nvGrpSpPr>
          <p:cNvPr id="37" name="Group 74"/>
          <p:cNvGrpSpPr/>
          <p:nvPr/>
        </p:nvGrpSpPr>
        <p:grpSpPr>
          <a:xfrm>
            <a:off x="962006" y="187748"/>
            <a:ext cx="794129" cy="771368"/>
            <a:chOff x="8021638" y="5826125"/>
            <a:chExt cx="498475" cy="484188"/>
          </a:xfrm>
          <a:solidFill>
            <a:schemeClr val="accent1"/>
          </a:solidFill>
        </p:grpSpPr>
        <p:sp>
          <p:nvSpPr>
            <p:cNvPr id="38" name="Freeform 679"/>
            <p:cNvSpPr>
              <a:spLocks/>
            </p:cNvSpPr>
            <p:nvPr/>
          </p:nvSpPr>
          <p:spPr bwMode="auto">
            <a:xfrm>
              <a:off x="8085138" y="5826125"/>
              <a:ext cx="112713" cy="112713"/>
            </a:xfrm>
            <a:custGeom>
              <a:avLst/>
              <a:gdLst>
                <a:gd name="T0" fmla="*/ 390 w 780"/>
                <a:gd name="T1" fmla="*/ 0 h 779"/>
                <a:gd name="T2" fmla="*/ 390 w 780"/>
                <a:gd name="T3" fmla="*/ 0 h 779"/>
                <a:gd name="T4" fmla="*/ 438 w 780"/>
                <a:gd name="T5" fmla="*/ 3 h 779"/>
                <a:gd name="T6" fmla="*/ 485 w 780"/>
                <a:gd name="T7" fmla="*/ 12 h 779"/>
                <a:gd name="T8" fmla="*/ 530 w 780"/>
                <a:gd name="T9" fmla="*/ 26 h 779"/>
                <a:gd name="T10" fmla="*/ 573 w 780"/>
                <a:gd name="T11" fmla="*/ 46 h 779"/>
                <a:gd name="T12" fmla="*/ 612 w 780"/>
                <a:gd name="T13" fmla="*/ 70 h 779"/>
                <a:gd name="T14" fmla="*/ 649 w 780"/>
                <a:gd name="T15" fmla="*/ 98 h 779"/>
                <a:gd name="T16" fmla="*/ 681 w 780"/>
                <a:gd name="T17" fmla="*/ 131 h 779"/>
                <a:gd name="T18" fmla="*/ 709 w 780"/>
                <a:gd name="T19" fmla="*/ 167 h 779"/>
                <a:gd name="T20" fmla="*/ 735 w 780"/>
                <a:gd name="T21" fmla="*/ 206 h 779"/>
                <a:gd name="T22" fmla="*/ 753 w 780"/>
                <a:gd name="T23" fmla="*/ 249 h 779"/>
                <a:gd name="T24" fmla="*/ 768 w 780"/>
                <a:gd name="T25" fmla="*/ 294 h 779"/>
                <a:gd name="T26" fmla="*/ 776 w 780"/>
                <a:gd name="T27" fmla="*/ 341 h 779"/>
                <a:gd name="T28" fmla="*/ 780 w 780"/>
                <a:gd name="T29" fmla="*/ 389 h 779"/>
                <a:gd name="T30" fmla="*/ 776 w 780"/>
                <a:gd name="T31" fmla="*/ 438 h 779"/>
                <a:gd name="T32" fmla="*/ 768 w 780"/>
                <a:gd name="T33" fmla="*/ 485 h 779"/>
                <a:gd name="T34" fmla="*/ 753 w 780"/>
                <a:gd name="T35" fmla="*/ 530 h 779"/>
                <a:gd name="T36" fmla="*/ 734 w 780"/>
                <a:gd name="T37" fmla="*/ 573 h 779"/>
                <a:gd name="T38" fmla="*/ 709 w 780"/>
                <a:gd name="T39" fmla="*/ 611 h 779"/>
                <a:gd name="T40" fmla="*/ 681 w 780"/>
                <a:gd name="T41" fmla="*/ 648 h 779"/>
                <a:gd name="T42" fmla="*/ 649 w 780"/>
                <a:gd name="T43" fmla="*/ 680 h 779"/>
                <a:gd name="T44" fmla="*/ 612 w 780"/>
                <a:gd name="T45" fmla="*/ 709 h 779"/>
                <a:gd name="T46" fmla="*/ 573 w 780"/>
                <a:gd name="T47" fmla="*/ 734 h 779"/>
                <a:gd name="T48" fmla="*/ 530 w 780"/>
                <a:gd name="T49" fmla="*/ 752 h 779"/>
                <a:gd name="T50" fmla="*/ 485 w 780"/>
                <a:gd name="T51" fmla="*/ 767 h 779"/>
                <a:gd name="T52" fmla="*/ 438 w 780"/>
                <a:gd name="T53" fmla="*/ 775 h 779"/>
                <a:gd name="T54" fmla="*/ 390 w 780"/>
                <a:gd name="T55" fmla="*/ 779 h 779"/>
                <a:gd name="T56" fmla="*/ 341 w 780"/>
                <a:gd name="T57" fmla="*/ 775 h 779"/>
                <a:gd name="T58" fmla="*/ 294 w 780"/>
                <a:gd name="T59" fmla="*/ 767 h 779"/>
                <a:gd name="T60" fmla="*/ 249 w 780"/>
                <a:gd name="T61" fmla="*/ 752 h 779"/>
                <a:gd name="T62" fmla="*/ 206 w 780"/>
                <a:gd name="T63" fmla="*/ 734 h 779"/>
                <a:gd name="T64" fmla="*/ 167 w 780"/>
                <a:gd name="T65" fmla="*/ 709 h 779"/>
                <a:gd name="T66" fmla="*/ 131 w 780"/>
                <a:gd name="T67" fmla="*/ 680 h 779"/>
                <a:gd name="T68" fmla="*/ 98 w 780"/>
                <a:gd name="T69" fmla="*/ 648 h 779"/>
                <a:gd name="T70" fmla="*/ 70 w 780"/>
                <a:gd name="T71" fmla="*/ 611 h 779"/>
                <a:gd name="T72" fmla="*/ 45 w 780"/>
                <a:gd name="T73" fmla="*/ 573 h 779"/>
                <a:gd name="T74" fmla="*/ 26 w 780"/>
                <a:gd name="T75" fmla="*/ 530 h 779"/>
                <a:gd name="T76" fmla="*/ 11 w 780"/>
                <a:gd name="T77" fmla="*/ 485 h 779"/>
                <a:gd name="T78" fmla="*/ 3 w 780"/>
                <a:gd name="T79" fmla="*/ 438 h 779"/>
                <a:gd name="T80" fmla="*/ 0 w 780"/>
                <a:gd name="T81" fmla="*/ 389 h 779"/>
                <a:gd name="T82" fmla="*/ 3 w 780"/>
                <a:gd name="T83" fmla="*/ 341 h 779"/>
                <a:gd name="T84" fmla="*/ 11 w 780"/>
                <a:gd name="T85" fmla="*/ 294 h 779"/>
                <a:gd name="T86" fmla="*/ 26 w 780"/>
                <a:gd name="T87" fmla="*/ 249 h 779"/>
                <a:gd name="T88" fmla="*/ 45 w 780"/>
                <a:gd name="T89" fmla="*/ 206 h 779"/>
                <a:gd name="T90" fmla="*/ 70 w 780"/>
                <a:gd name="T91" fmla="*/ 167 h 779"/>
                <a:gd name="T92" fmla="*/ 98 w 780"/>
                <a:gd name="T93" fmla="*/ 131 h 779"/>
                <a:gd name="T94" fmla="*/ 131 w 780"/>
                <a:gd name="T95" fmla="*/ 98 h 779"/>
                <a:gd name="T96" fmla="*/ 167 w 780"/>
                <a:gd name="T97" fmla="*/ 70 h 779"/>
                <a:gd name="T98" fmla="*/ 206 w 780"/>
                <a:gd name="T99" fmla="*/ 46 h 779"/>
                <a:gd name="T100" fmla="*/ 249 w 780"/>
                <a:gd name="T101" fmla="*/ 26 h 779"/>
                <a:gd name="T102" fmla="*/ 294 w 780"/>
                <a:gd name="T103" fmla="*/ 12 h 779"/>
                <a:gd name="T104" fmla="*/ 341 w 780"/>
                <a:gd name="T105" fmla="*/ 3 h 779"/>
                <a:gd name="T106" fmla="*/ 390 w 780"/>
                <a:gd name="T107" fmla="*/ 0 h 7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80" h="779">
                  <a:moveTo>
                    <a:pt x="390" y="0"/>
                  </a:moveTo>
                  <a:lnTo>
                    <a:pt x="390" y="0"/>
                  </a:lnTo>
                  <a:lnTo>
                    <a:pt x="438" y="3"/>
                  </a:lnTo>
                  <a:lnTo>
                    <a:pt x="485" y="12"/>
                  </a:lnTo>
                  <a:lnTo>
                    <a:pt x="530" y="26"/>
                  </a:lnTo>
                  <a:lnTo>
                    <a:pt x="573" y="46"/>
                  </a:lnTo>
                  <a:lnTo>
                    <a:pt x="612" y="70"/>
                  </a:lnTo>
                  <a:lnTo>
                    <a:pt x="649" y="98"/>
                  </a:lnTo>
                  <a:lnTo>
                    <a:pt x="681" y="131"/>
                  </a:lnTo>
                  <a:lnTo>
                    <a:pt x="709" y="167"/>
                  </a:lnTo>
                  <a:lnTo>
                    <a:pt x="735" y="206"/>
                  </a:lnTo>
                  <a:lnTo>
                    <a:pt x="753" y="249"/>
                  </a:lnTo>
                  <a:lnTo>
                    <a:pt x="768" y="294"/>
                  </a:lnTo>
                  <a:lnTo>
                    <a:pt x="776" y="341"/>
                  </a:lnTo>
                  <a:lnTo>
                    <a:pt x="780" y="389"/>
                  </a:lnTo>
                  <a:lnTo>
                    <a:pt x="776" y="438"/>
                  </a:lnTo>
                  <a:lnTo>
                    <a:pt x="768" y="485"/>
                  </a:lnTo>
                  <a:lnTo>
                    <a:pt x="753" y="530"/>
                  </a:lnTo>
                  <a:lnTo>
                    <a:pt x="734" y="573"/>
                  </a:lnTo>
                  <a:lnTo>
                    <a:pt x="709" y="611"/>
                  </a:lnTo>
                  <a:lnTo>
                    <a:pt x="681" y="648"/>
                  </a:lnTo>
                  <a:lnTo>
                    <a:pt x="649" y="680"/>
                  </a:lnTo>
                  <a:lnTo>
                    <a:pt x="612" y="709"/>
                  </a:lnTo>
                  <a:lnTo>
                    <a:pt x="573" y="734"/>
                  </a:lnTo>
                  <a:lnTo>
                    <a:pt x="530" y="752"/>
                  </a:lnTo>
                  <a:lnTo>
                    <a:pt x="485" y="767"/>
                  </a:lnTo>
                  <a:lnTo>
                    <a:pt x="438" y="775"/>
                  </a:lnTo>
                  <a:lnTo>
                    <a:pt x="390" y="779"/>
                  </a:lnTo>
                  <a:lnTo>
                    <a:pt x="341" y="775"/>
                  </a:lnTo>
                  <a:lnTo>
                    <a:pt x="294" y="767"/>
                  </a:lnTo>
                  <a:lnTo>
                    <a:pt x="249" y="752"/>
                  </a:lnTo>
                  <a:lnTo>
                    <a:pt x="206" y="734"/>
                  </a:lnTo>
                  <a:lnTo>
                    <a:pt x="167" y="709"/>
                  </a:lnTo>
                  <a:lnTo>
                    <a:pt x="131" y="680"/>
                  </a:lnTo>
                  <a:lnTo>
                    <a:pt x="98" y="648"/>
                  </a:lnTo>
                  <a:lnTo>
                    <a:pt x="70" y="611"/>
                  </a:lnTo>
                  <a:lnTo>
                    <a:pt x="45" y="573"/>
                  </a:lnTo>
                  <a:lnTo>
                    <a:pt x="26" y="530"/>
                  </a:lnTo>
                  <a:lnTo>
                    <a:pt x="11" y="485"/>
                  </a:lnTo>
                  <a:lnTo>
                    <a:pt x="3" y="438"/>
                  </a:lnTo>
                  <a:lnTo>
                    <a:pt x="0" y="389"/>
                  </a:lnTo>
                  <a:lnTo>
                    <a:pt x="3" y="341"/>
                  </a:lnTo>
                  <a:lnTo>
                    <a:pt x="11" y="294"/>
                  </a:lnTo>
                  <a:lnTo>
                    <a:pt x="26" y="249"/>
                  </a:lnTo>
                  <a:lnTo>
                    <a:pt x="45" y="206"/>
                  </a:lnTo>
                  <a:lnTo>
                    <a:pt x="70" y="167"/>
                  </a:lnTo>
                  <a:lnTo>
                    <a:pt x="98" y="131"/>
                  </a:lnTo>
                  <a:lnTo>
                    <a:pt x="131" y="98"/>
                  </a:lnTo>
                  <a:lnTo>
                    <a:pt x="167" y="70"/>
                  </a:lnTo>
                  <a:lnTo>
                    <a:pt x="206" y="46"/>
                  </a:lnTo>
                  <a:lnTo>
                    <a:pt x="249" y="26"/>
                  </a:lnTo>
                  <a:lnTo>
                    <a:pt x="294" y="12"/>
                  </a:lnTo>
                  <a:lnTo>
                    <a:pt x="341" y="3"/>
                  </a:lnTo>
                  <a:lnTo>
                    <a:pt x="39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680"/>
            <p:cNvSpPr>
              <a:spLocks noEditPoints="1"/>
            </p:cNvSpPr>
            <p:nvPr/>
          </p:nvSpPr>
          <p:spPr bwMode="auto">
            <a:xfrm>
              <a:off x="8021638" y="5953125"/>
              <a:ext cx="239713" cy="357188"/>
            </a:xfrm>
            <a:custGeom>
              <a:avLst/>
              <a:gdLst>
                <a:gd name="T0" fmla="*/ 735 w 1660"/>
                <a:gd name="T1" fmla="*/ 118 h 2478"/>
                <a:gd name="T2" fmla="*/ 735 w 1660"/>
                <a:gd name="T3" fmla="*/ 150 h 2478"/>
                <a:gd name="T4" fmla="*/ 738 w 1660"/>
                <a:gd name="T5" fmla="*/ 196 h 2478"/>
                <a:gd name="T6" fmla="*/ 735 w 1660"/>
                <a:gd name="T7" fmla="*/ 219 h 2478"/>
                <a:gd name="T8" fmla="*/ 675 w 1660"/>
                <a:gd name="T9" fmla="*/ 578 h 2478"/>
                <a:gd name="T10" fmla="*/ 833 w 1660"/>
                <a:gd name="T11" fmla="*/ 713 h 2478"/>
                <a:gd name="T12" fmla="*/ 992 w 1660"/>
                <a:gd name="T13" fmla="*/ 578 h 2478"/>
                <a:gd name="T14" fmla="*/ 933 w 1660"/>
                <a:gd name="T15" fmla="*/ 219 h 2478"/>
                <a:gd name="T16" fmla="*/ 929 w 1660"/>
                <a:gd name="T17" fmla="*/ 196 h 2478"/>
                <a:gd name="T18" fmla="*/ 933 w 1660"/>
                <a:gd name="T19" fmla="*/ 150 h 2478"/>
                <a:gd name="T20" fmla="*/ 933 w 1660"/>
                <a:gd name="T21" fmla="*/ 118 h 2478"/>
                <a:gd name="T22" fmla="*/ 760 w 1660"/>
                <a:gd name="T23" fmla="*/ 99 h 2478"/>
                <a:gd name="T24" fmla="*/ 1153 w 1660"/>
                <a:gd name="T25" fmla="*/ 13 h 2478"/>
                <a:gd name="T26" fmla="*/ 1260 w 1660"/>
                <a:gd name="T27" fmla="*/ 107 h 2478"/>
                <a:gd name="T28" fmla="*/ 1351 w 1660"/>
                <a:gd name="T29" fmla="*/ 266 h 2478"/>
                <a:gd name="T30" fmla="*/ 1431 w 1660"/>
                <a:gd name="T31" fmla="*/ 462 h 2478"/>
                <a:gd name="T32" fmla="*/ 1501 w 1660"/>
                <a:gd name="T33" fmla="*/ 661 h 2478"/>
                <a:gd name="T34" fmla="*/ 1611 w 1660"/>
                <a:gd name="T35" fmla="*/ 964 h 2478"/>
                <a:gd name="T36" fmla="*/ 1660 w 1660"/>
                <a:gd name="T37" fmla="*/ 1126 h 2478"/>
                <a:gd name="T38" fmla="*/ 1621 w 1660"/>
                <a:gd name="T39" fmla="*/ 1217 h 2478"/>
                <a:gd name="T40" fmla="*/ 1517 w 1660"/>
                <a:gd name="T41" fmla="*/ 1260 h 2478"/>
                <a:gd name="T42" fmla="*/ 1436 w 1660"/>
                <a:gd name="T43" fmla="*/ 1229 h 2478"/>
                <a:gd name="T44" fmla="*/ 1386 w 1660"/>
                <a:gd name="T45" fmla="*/ 1142 h 2478"/>
                <a:gd name="T46" fmla="*/ 1333 w 1660"/>
                <a:gd name="T47" fmla="*/ 991 h 2478"/>
                <a:gd name="T48" fmla="*/ 1283 w 1660"/>
                <a:gd name="T49" fmla="*/ 823 h 2478"/>
                <a:gd name="T50" fmla="*/ 1261 w 1660"/>
                <a:gd name="T51" fmla="*/ 745 h 2478"/>
                <a:gd name="T52" fmla="*/ 1257 w 1660"/>
                <a:gd name="T53" fmla="*/ 734 h 2478"/>
                <a:gd name="T54" fmla="*/ 1253 w 1660"/>
                <a:gd name="T55" fmla="*/ 732 h 2478"/>
                <a:gd name="T56" fmla="*/ 1251 w 1660"/>
                <a:gd name="T57" fmla="*/ 746 h 2478"/>
                <a:gd name="T58" fmla="*/ 1239 w 1660"/>
                <a:gd name="T59" fmla="*/ 1213 h 2478"/>
                <a:gd name="T60" fmla="*/ 1204 w 1660"/>
                <a:gd name="T61" fmla="*/ 1264 h 2478"/>
                <a:gd name="T62" fmla="*/ 1192 w 1660"/>
                <a:gd name="T63" fmla="*/ 2325 h 2478"/>
                <a:gd name="T64" fmla="*/ 1137 w 1660"/>
                <a:gd name="T65" fmla="*/ 2435 h 2478"/>
                <a:gd name="T66" fmla="*/ 1024 w 1660"/>
                <a:gd name="T67" fmla="*/ 2478 h 2478"/>
                <a:gd name="T68" fmla="*/ 927 w 1660"/>
                <a:gd name="T69" fmla="*/ 2443 h 2478"/>
                <a:gd name="T70" fmla="*/ 877 w 1660"/>
                <a:gd name="T71" fmla="*/ 2350 h 2478"/>
                <a:gd name="T72" fmla="*/ 871 w 1660"/>
                <a:gd name="T73" fmla="*/ 1306 h 2478"/>
                <a:gd name="T74" fmla="*/ 861 w 1660"/>
                <a:gd name="T75" fmla="*/ 1287 h 2478"/>
                <a:gd name="T76" fmla="*/ 815 w 1660"/>
                <a:gd name="T77" fmla="*/ 1280 h 2478"/>
                <a:gd name="T78" fmla="*/ 787 w 1660"/>
                <a:gd name="T79" fmla="*/ 1298 h 2478"/>
                <a:gd name="T80" fmla="*/ 785 w 1660"/>
                <a:gd name="T81" fmla="*/ 2291 h 2478"/>
                <a:gd name="T82" fmla="*/ 760 w 1660"/>
                <a:gd name="T83" fmla="*/ 2402 h 2478"/>
                <a:gd name="T84" fmla="*/ 687 w 1660"/>
                <a:gd name="T85" fmla="*/ 2469 h 2478"/>
                <a:gd name="T86" fmla="*/ 570 w 1660"/>
                <a:gd name="T87" fmla="*/ 2467 h 2478"/>
                <a:gd name="T88" fmla="*/ 484 w 1660"/>
                <a:gd name="T89" fmla="*/ 2385 h 2478"/>
                <a:gd name="T90" fmla="*/ 462 w 1660"/>
                <a:gd name="T91" fmla="*/ 1274 h 2478"/>
                <a:gd name="T92" fmla="*/ 438 w 1660"/>
                <a:gd name="T93" fmla="*/ 1228 h 2478"/>
                <a:gd name="T94" fmla="*/ 414 w 1660"/>
                <a:gd name="T95" fmla="*/ 1162 h 2478"/>
                <a:gd name="T96" fmla="*/ 412 w 1660"/>
                <a:gd name="T97" fmla="*/ 740 h 2478"/>
                <a:gd name="T98" fmla="*/ 399 w 1660"/>
                <a:gd name="T99" fmla="*/ 756 h 2478"/>
                <a:gd name="T100" fmla="*/ 355 w 1660"/>
                <a:gd name="T101" fmla="*/ 886 h 2478"/>
                <a:gd name="T102" fmla="*/ 294 w 1660"/>
                <a:gd name="T103" fmla="*/ 1057 h 2478"/>
                <a:gd name="T104" fmla="*/ 243 w 1660"/>
                <a:gd name="T105" fmla="*/ 1182 h 2478"/>
                <a:gd name="T106" fmla="*/ 176 w 1660"/>
                <a:gd name="T107" fmla="*/ 1250 h 2478"/>
                <a:gd name="T108" fmla="*/ 69 w 1660"/>
                <a:gd name="T109" fmla="*/ 1247 h 2478"/>
                <a:gd name="T110" fmla="*/ 8 w 1660"/>
                <a:gd name="T111" fmla="*/ 1185 h 2478"/>
                <a:gd name="T112" fmla="*/ 4 w 1660"/>
                <a:gd name="T113" fmla="*/ 1095 h 2478"/>
                <a:gd name="T114" fmla="*/ 87 w 1660"/>
                <a:gd name="T115" fmla="*/ 879 h 2478"/>
                <a:gd name="T116" fmla="*/ 179 w 1660"/>
                <a:gd name="T117" fmla="*/ 617 h 2478"/>
                <a:gd name="T118" fmla="*/ 246 w 1660"/>
                <a:gd name="T119" fmla="*/ 426 h 2478"/>
                <a:gd name="T120" fmla="*/ 322 w 1660"/>
                <a:gd name="T121" fmla="*/ 244 h 2478"/>
                <a:gd name="T122" fmla="*/ 410 w 1660"/>
                <a:gd name="T123" fmla="*/ 97 h 2478"/>
                <a:gd name="T124" fmla="*/ 514 w 1660"/>
                <a:gd name="T125" fmla="*/ 11 h 2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660" h="2478">
                  <a:moveTo>
                    <a:pt x="760" y="99"/>
                  </a:moveTo>
                  <a:lnTo>
                    <a:pt x="749" y="102"/>
                  </a:lnTo>
                  <a:lnTo>
                    <a:pt x="740" y="108"/>
                  </a:lnTo>
                  <a:lnTo>
                    <a:pt x="735" y="118"/>
                  </a:lnTo>
                  <a:lnTo>
                    <a:pt x="733" y="129"/>
                  </a:lnTo>
                  <a:lnTo>
                    <a:pt x="733" y="131"/>
                  </a:lnTo>
                  <a:lnTo>
                    <a:pt x="734" y="140"/>
                  </a:lnTo>
                  <a:lnTo>
                    <a:pt x="735" y="150"/>
                  </a:lnTo>
                  <a:lnTo>
                    <a:pt x="736" y="163"/>
                  </a:lnTo>
                  <a:lnTo>
                    <a:pt x="737" y="175"/>
                  </a:lnTo>
                  <a:lnTo>
                    <a:pt x="738" y="188"/>
                  </a:lnTo>
                  <a:lnTo>
                    <a:pt x="738" y="196"/>
                  </a:lnTo>
                  <a:lnTo>
                    <a:pt x="738" y="200"/>
                  </a:lnTo>
                  <a:lnTo>
                    <a:pt x="737" y="208"/>
                  </a:lnTo>
                  <a:lnTo>
                    <a:pt x="736" y="214"/>
                  </a:lnTo>
                  <a:lnTo>
                    <a:pt x="735" y="219"/>
                  </a:lnTo>
                  <a:lnTo>
                    <a:pt x="668" y="539"/>
                  </a:lnTo>
                  <a:lnTo>
                    <a:pt x="667" y="551"/>
                  </a:lnTo>
                  <a:lnTo>
                    <a:pt x="670" y="565"/>
                  </a:lnTo>
                  <a:lnTo>
                    <a:pt x="675" y="578"/>
                  </a:lnTo>
                  <a:lnTo>
                    <a:pt x="683" y="588"/>
                  </a:lnTo>
                  <a:lnTo>
                    <a:pt x="812" y="706"/>
                  </a:lnTo>
                  <a:lnTo>
                    <a:pt x="822" y="711"/>
                  </a:lnTo>
                  <a:lnTo>
                    <a:pt x="833" y="713"/>
                  </a:lnTo>
                  <a:lnTo>
                    <a:pt x="846" y="711"/>
                  </a:lnTo>
                  <a:lnTo>
                    <a:pt x="855" y="706"/>
                  </a:lnTo>
                  <a:lnTo>
                    <a:pt x="984" y="588"/>
                  </a:lnTo>
                  <a:lnTo>
                    <a:pt x="992" y="578"/>
                  </a:lnTo>
                  <a:lnTo>
                    <a:pt x="997" y="565"/>
                  </a:lnTo>
                  <a:lnTo>
                    <a:pt x="1001" y="551"/>
                  </a:lnTo>
                  <a:lnTo>
                    <a:pt x="1000" y="539"/>
                  </a:lnTo>
                  <a:lnTo>
                    <a:pt x="933" y="219"/>
                  </a:lnTo>
                  <a:lnTo>
                    <a:pt x="932" y="214"/>
                  </a:lnTo>
                  <a:lnTo>
                    <a:pt x="930" y="208"/>
                  </a:lnTo>
                  <a:lnTo>
                    <a:pt x="929" y="200"/>
                  </a:lnTo>
                  <a:lnTo>
                    <a:pt x="929" y="196"/>
                  </a:lnTo>
                  <a:lnTo>
                    <a:pt x="929" y="188"/>
                  </a:lnTo>
                  <a:lnTo>
                    <a:pt x="930" y="175"/>
                  </a:lnTo>
                  <a:lnTo>
                    <a:pt x="932" y="163"/>
                  </a:lnTo>
                  <a:lnTo>
                    <a:pt x="933" y="150"/>
                  </a:lnTo>
                  <a:lnTo>
                    <a:pt x="934" y="140"/>
                  </a:lnTo>
                  <a:lnTo>
                    <a:pt x="934" y="131"/>
                  </a:lnTo>
                  <a:lnTo>
                    <a:pt x="935" y="129"/>
                  </a:lnTo>
                  <a:lnTo>
                    <a:pt x="933" y="118"/>
                  </a:lnTo>
                  <a:lnTo>
                    <a:pt x="927" y="108"/>
                  </a:lnTo>
                  <a:lnTo>
                    <a:pt x="918" y="102"/>
                  </a:lnTo>
                  <a:lnTo>
                    <a:pt x="906" y="99"/>
                  </a:lnTo>
                  <a:lnTo>
                    <a:pt x="760" y="99"/>
                  </a:lnTo>
                  <a:close/>
                  <a:moveTo>
                    <a:pt x="573" y="0"/>
                  </a:moveTo>
                  <a:lnTo>
                    <a:pt x="1093" y="0"/>
                  </a:lnTo>
                  <a:lnTo>
                    <a:pt x="1124" y="3"/>
                  </a:lnTo>
                  <a:lnTo>
                    <a:pt x="1153" y="13"/>
                  </a:lnTo>
                  <a:lnTo>
                    <a:pt x="1182" y="29"/>
                  </a:lnTo>
                  <a:lnTo>
                    <a:pt x="1209" y="50"/>
                  </a:lnTo>
                  <a:lnTo>
                    <a:pt x="1235" y="76"/>
                  </a:lnTo>
                  <a:lnTo>
                    <a:pt x="1260" y="107"/>
                  </a:lnTo>
                  <a:lnTo>
                    <a:pt x="1284" y="142"/>
                  </a:lnTo>
                  <a:lnTo>
                    <a:pt x="1307" y="180"/>
                  </a:lnTo>
                  <a:lnTo>
                    <a:pt x="1330" y="222"/>
                  </a:lnTo>
                  <a:lnTo>
                    <a:pt x="1351" y="266"/>
                  </a:lnTo>
                  <a:lnTo>
                    <a:pt x="1372" y="313"/>
                  </a:lnTo>
                  <a:lnTo>
                    <a:pt x="1392" y="361"/>
                  </a:lnTo>
                  <a:lnTo>
                    <a:pt x="1412" y="410"/>
                  </a:lnTo>
                  <a:lnTo>
                    <a:pt x="1431" y="462"/>
                  </a:lnTo>
                  <a:lnTo>
                    <a:pt x="1450" y="512"/>
                  </a:lnTo>
                  <a:lnTo>
                    <a:pt x="1467" y="562"/>
                  </a:lnTo>
                  <a:lnTo>
                    <a:pt x="1484" y="612"/>
                  </a:lnTo>
                  <a:lnTo>
                    <a:pt x="1501" y="661"/>
                  </a:lnTo>
                  <a:lnTo>
                    <a:pt x="1518" y="708"/>
                  </a:lnTo>
                  <a:lnTo>
                    <a:pt x="1548" y="794"/>
                  </a:lnTo>
                  <a:lnTo>
                    <a:pt x="1578" y="879"/>
                  </a:lnTo>
                  <a:lnTo>
                    <a:pt x="1611" y="964"/>
                  </a:lnTo>
                  <a:lnTo>
                    <a:pt x="1646" y="1048"/>
                  </a:lnTo>
                  <a:lnTo>
                    <a:pt x="1656" y="1074"/>
                  </a:lnTo>
                  <a:lnTo>
                    <a:pt x="1660" y="1100"/>
                  </a:lnTo>
                  <a:lnTo>
                    <a:pt x="1660" y="1126"/>
                  </a:lnTo>
                  <a:lnTo>
                    <a:pt x="1657" y="1151"/>
                  </a:lnTo>
                  <a:lnTo>
                    <a:pt x="1649" y="1175"/>
                  </a:lnTo>
                  <a:lnTo>
                    <a:pt x="1637" y="1197"/>
                  </a:lnTo>
                  <a:lnTo>
                    <a:pt x="1621" y="1217"/>
                  </a:lnTo>
                  <a:lnTo>
                    <a:pt x="1601" y="1234"/>
                  </a:lnTo>
                  <a:lnTo>
                    <a:pt x="1577" y="1247"/>
                  </a:lnTo>
                  <a:lnTo>
                    <a:pt x="1547" y="1257"/>
                  </a:lnTo>
                  <a:lnTo>
                    <a:pt x="1517" y="1260"/>
                  </a:lnTo>
                  <a:lnTo>
                    <a:pt x="1494" y="1258"/>
                  </a:lnTo>
                  <a:lnTo>
                    <a:pt x="1472" y="1252"/>
                  </a:lnTo>
                  <a:lnTo>
                    <a:pt x="1453" y="1242"/>
                  </a:lnTo>
                  <a:lnTo>
                    <a:pt x="1436" y="1229"/>
                  </a:lnTo>
                  <a:lnTo>
                    <a:pt x="1421" y="1212"/>
                  </a:lnTo>
                  <a:lnTo>
                    <a:pt x="1409" y="1192"/>
                  </a:lnTo>
                  <a:lnTo>
                    <a:pt x="1397" y="1169"/>
                  </a:lnTo>
                  <a:lnTo>
                    <a:pt x="1386" y="1142"/>
                  </a:lnTo>
                  <a:lnTo>
                    <a:pt x="1373" y="1108"/>
                  </a:lnTo>
                  <a:lnTo>
                    <a:pt x="1361" y="1072"/>
                  </a:lnTo>
                  <a:lnTo>
                    <a:pt x="1347" y="1032"/>
                  </a:lnTo>
                  <a:lnTo>
                    <a:pt x="1333" y="991"/>
                  </a:lnTo>
                  <a:lnTo>
                    <a:pt x="1321" y="949"/>
                  </a:lnTo>
                  <a:lnTo>
                    <a:pt x="1307" y="906"/>
                  </a:lnTo>
                  <a:lnTo>
                    <a:pt x="1295" y="863"/>
                  </a:lnTo>
                  <a:lnTo>
                    <a:pt x="1283" y="823"/>
                  </a:lnTo>
                  <a:lnTo>
                    <a:pt x="1273" y="786"/>
                  </a:lnTo>
                  <a:lnTo>
                    <a:pt x="1263" y="751"/>
                  </a:lnTo>
                  <a:lnTo>
                    <a:pt x="1262" y="748"/>
                  </a:lnTo>
                  <a:lnTo>
                    <a:pt x="1261" y="745"/>
                  </a:lnTo>
                  <a:lnTo>
                    <a:pt x="1260" y="742"/>
                  </a:lnTo>
                  <a:lnTo>
                    <a:pt x="1259" y="739"/>
                  </a:lnTo>
                  <a:lnTo>
                    <a:pt x="1258" y="736"/>
                  </a:lnTo>
                  <a:lnTo>
                    <a:pt x="1257" y="734"/>
                  </a:lnTo>
                  <a:lnTo>
                    <a:pt x="1256" y="732"/>
                  </a:lnTo>
                  <a:lnTo>
                    <a:pt x="1255" y="731"/>
                  </a:lnTo>
                  <a:lnTo>
                    <a:pt x="1254" y="731"/>
                  </a:lnTo>
                  <a:lnTo>
                    <a:pt x="1253" y="732"/>
                  </a:lnTo>
                  <a:lnTo>
                    <a:pt x="1253" y="733"/>
                  </a:lnTo>
                  <a:lnTo>
                    <a:pt x="1252" y="736"/>
                  </a:lnTo>
                  <a:lnTo>
                    <a:pt x="1252" y="741"/>
                  </a:lnTo>
                  <a:lnTo>
                    <a:pt x="1251" y="746"/>
                  </a:lnTo>
                  <a:lnTo>
                    <a:pt x="1251" y="753"/>
                  </a:lnTo>
                  <a:lnTo>
                    <a:pt x="1251" y="1162"/>
                  </a:lnTo>
                  <a:lnTo>
                    <a:pt x="1248" y="1188"/>
                  </a:lnTo>
                  <a:lnTo>
                    <a:pt x="1239" y="1213"/>
                  </a:lnTo>
                  <a:lnTo>
                    <a:pt x="1226" y="1235"/>
                  </a:lnTo>
                  <a:lnTo>
                    <a:pt x="1218" y="1242"/>
                  </a:lnTo>
                  <a:lnTo>
                    <a:pt x="1211" y="1252"/>
                  </a:lnTo>
                  <a:lnTo>
                    <a:pt x="1204" y="1264"/>
                  </a:lnTo>
                  <a:lnTo>
                    <a:pt x="1197" y="1279"/>
                  </a:lnTo>
                  <a:lnTo>
                    <a:pt x="1195" y="1296"/>
                  </a:lnTo>
                  <a:lnTo>
                    <a:pt x="1195" y="2291"/>
                  </a:lnTo>
                  <a:lnTo>
                    <a:pt x="1192" y="2325"/>
                  </a:lnTo>
                  <a:lnTo>
                    <a:pt x="1185" y="2356"/>
                  </a:lnTo>
                  <a:lnTo>
                    <a:pt x="1173" y="2385"/>
                  </a:lnTo>
                  <a:lnTo>
                    <a:pt x="1157" y="2413"/>
                  </a:lnTo>
                  <a:lnTo>
                    <a:pt x="1137" y="2435"/>
                  </a:lnTo>
                  <a:lnTo>
                    <a:pt x="1113" y="2453"/>
                  </a:lnTo>
                  <a:lnTo>
                    <a:pt x="1085" y="2467"/>
                  </a:lnTo>
                  <a:lnTo>
                    <a:pt x="1056" y="2476"/>
                  </a:lnTo>
                  <a:lnTo>
                    <a:pt x="1024" y="2478"/>
                  </a:lnTo>
                  <a:lnTo>
                    <a:pt x="995" y="2476"/>
                  </a:lnTo>
                  <a:lnTo>
                    <a:pt x="969" y="2469"/>
                  </a:lnTo>
                  <a:lnTo>
                    <a:pt x="947" y="2458"/>
                  </a:lnTo>
                  <a:lnTo>
                    <a:pt x="927" y="2443"/>
                  </a:lnTo>
                  <a:lnTo>
                    <a:pt x="911" y="2424"/>
                  </a:lnTo>
                  <a:lnTo>
                    <a:pt x="896" y="2402"/>
                  </a:lnTo>
                  <a:lnTo>
                    <a:pt x="885" y="2377"/>
                  </a:lnTo>
                  <a:lnTo>
                    <a:pt x="877" y="2350"/>
                  </a:lnTo>
                  <a:lnTo>
                    <a:pt x="873" y="2322"/>
                  </a:lnTo>
                  <a:lnTo>
                    <a:pt x="871" y="2291"/>
                  </a:lnTo>
                  <a:lnTo>
                    <a:pt x="871" y="1307"/>
                  </a:lnTo>
                  <a:lnTo>
                    <a:pt x="871" y="1306"/>
                  </a:lnTo>
                  <a:lnTo>
                    <a:pt x="871" y="1303"/>
                  </a:lnTo>
                  <a:lnTo>
                    <a:pt x="869" y="1298"/>
                  </a:lnTo>
                  <a:lnTo>
                    <a:pt x="867" y="1292"/>
                  </a:lnTo>
                  <a:lnTo>
                    <a:pt x="861" y="1287"/>
                  </a:lnTo>
                  <a:lnTo>
                    <a:pt x="853" y="1283"/>
                  </a:lnTo>
                  <a:lnTo>
                    <a:pt x="842" y="1280"/>
                  </a:lnTo>
                  <a:lnTo>
                    <a:pt x="829" y="1279"/>
                  </a:lnTo>
                  <a:lnTo>
                    <a:pt x="815" y="1280"/>
                  </a:lnTo>
                  <a:lnTo>
                    <a:pt x="804" y="1283"/>
                  </a:lnTo>
                  <a:lnTo>
                    <a:pt x="797" y="1287"/>
                  </a:lnTo>
                  <a:lnTo>
                    <a:pt x="790" y="1292"/>
                  </a:lnTo>
                  <a:lnTo>
                    <a:pt x="787" y="1298"/>
                  </a:lnTo>
                  <a:lnTo>
                    <a:pt x="786" y="1303"/>
                  </a:lnTo>
                  <a:lnTo>
                    <a:pt x="785" y="1306"/>
                  </a:lnTo>
                  <a:lnTo>
                    <a:pt x="785" y="1307"/>
                  </a:lnTo>
                  <a:lnTo>
                    <a:pt x="785" y="2291"/>
                  </a:lnTo>
                  <a:lnTo>
                    <a:pt x="784" y="2322"/>
                  </a:lnTo>
                  <a:lnTo>
                    <a:pt x="779" y="2350"/>
                  </a:lnTo>
                  <a:lnTo>
                    <a:pt x="771" y="2377"/>
                  </a:lnTo>
                  <a:lnTo>
                    <a:pt x="760" y="2402"/>
                  </a:lnTo>
                  <a:lnTo>
                    <a:pt x="746" y="2424"/>
                  </a:lnTo>
                  <a:lnTo>
                    <a:pt x="730" y="2443"/>
                  </a:lnTo>
                  <a:lnTo>
                    <a:pt x="710" y="2458"/>
                  </a:lnTo>
                  <a:lnTo>
                    <a:pt x="687" y="2469"/>
                  </a:lnTo>
                  <a:lnTo>
                    <a:pt x="661" y="2476"/>
                  </a:lnTo>
                  <a:lnTo>
                    <a:pt x="632" y="2478"/>
                  </a:lnTo>
                  <a:lnTo>
                    <a:pt x="601" y="2476"/>
                  </a:lnTo>
                  <a:lnTo>
                    <a:pt x="570" y="2467"/>
                  </a:lnTo>
                  <a:lnTo>
                    <a:pt x="544" y="2453"/>
                  </a:lnTo>
                  <a:lnTo>
                    <a:pt x="520" y="2435"/>
                  </a:lnTo>
                  <a:lnTo>
                    <a:pt x="500" y="2413"/>
                  </a:lnTo>
                  <a:lnTo>
                    <a:pt x="484" y="2385"/>
                  </a:lnTo>
                  <a:lnTo>
                    <a:pt x="471" y="2356"/>
                  </a:lnTo>
                  <a:lnTo>
                    <a:pt x="464" y="2325"/>
                  </a:lnTo>
                  <a:lnTo>
                    <a:pt x="462" y="2291"/>
                  </a:lnTo>
                  <a:lnTo>
                    <a:pt x="462" y="1274"/>
                  </a:lnTo>
                  <a:lnTo>
                    <a:pt x="459" y="1263"/>
                  </a:lnTo>
                  <a:lnTo>
                    <a:pt x="453" y="1252"/>
                  </a:lnTo>
                  <a:lnTo>
                    <a:pt x="446" y="1239"/>
                  </a:lnTo>
                  <a:lnTo>
                    <a:pt x="438" y="1228"/>
                  </a:lnTo>
                  <a:lnTo>
                    <a:pt x="430" y="1218"/>
                  </a:lnTo>
                  <a:lnTo>
                    <a:pt x="426" y="1212"/>
                  </a:lnTo>
                  <a:lnTo>
                    <a:pt x="418" y="1188"/>
                  </a:lnTo>
                  <a:lnTo>
                    <a:pt x="414" y="1162"/>
                  </a:lnTo>
                  <a:lnTo>
                    <a:pt x="414" y="769"/>
                  </a:lnTo>
                  <a:lnTo>
                    <a:pt x="414" y="754"/>
                  </a:lnTo>
                  <a:lnTo>
                    <a:pt x="413" y="745"/>
                  </a:lnTo>
                  <a:lnTo>
                    <a:pt x="412" y="740"/>
                  </a:lnTo>
                  <a:lnTo>
                    <a:pt x="409" y="740"/>
                  </a:lnTo>
                  <a:lnTo>
                    <a:pt x="406" y="743"/>
                  </a:lnTo>
                  <a:lnTo>
                    <a:pt x="403" y="749"/>
                  </a:lnTo>
                  <a:lnTo>
                    <a:pt x="399" y="756"/>
                  </a:lnTo>
                  <a:lnTo>
                    <a:pt x="396" y="766"/>
                  </a:lnTo>
                  <a:lnTo>
                    <a:pt x="383" y="803"/>
                  </a:lnTo>
                  <a:lnTo>
                    <a:pt x="369" y="843"/>
                  </a:lnTo>
                  <a:lnTo>
                    <a:pt x="355" y="886"/>
                  </a:lnTo>
                  <a:lnTo>
                    <a:pt x="339" y="929"/>
                  </a:lnTo>
                  <a:lnTo>
                    <a:pt x="324" y="973"/>
                  </a:lnTo>
                  <a:lnTo>
                    <a:pt x="309" y="1016"/>
                  </a:lnTo>
                  <a:lnTo>
                    <a:pt x="294" y="1057"/>
                  </a:lnTo>
                  <a:lnTo>
                    <a:pt x="281" y="1095"/>
                  </a:lnTo>
                  <a:lnTo>
                    <a:pt x="267" y="1129"/>
                  </a:lnTo>
                  <a:lnTo>
                    <a:pt x="255" y="1159"/>
                  </a:lnTo>
                  <a:lnTo>
                    <a:pt x="243" y="1182"/>
                  </a:lnTo>
                  <a:lnTo>
                    <a:pt x="229" y="1204"/>
                  </a:lnTo>
                  <a:lnTo>
                    <a:pt x="214" y="1222"/>
                  </a:lnTo>
                  <a:lnTo>
                    <a:pt x="196" y="1238"/>
                  </a:lnTo>
                  <a:lnTo>
                    <a:pt x="176" y="1250"/>
                  </a:lnTo>
                  <a:lnTo>
                    <a:pt x="154" y="1257"/>
                  </a:lnTo>
                  <a:lnTo>
                    <a:pt x="130" y="1260"/>
                  </a:lnTo>
                  <a:lnTo>
                    <a:pt x="99" y="1257"/>
                  </a:lnTo>
                  <a:lnTo>
                    <a:pt x="69" y="1247"/>
                  </a:lnTo>
                  <a:lnTo>
                    <a:pt x="48" y="1236"/>
                  </a:lnTo>
                  <a:lnTo>
                    <a:pt x="31" y="1221"/>
                  </a:lnTo>
                  <a:lnTo>
                    <a:pt x="18" y="1204"/>
                  </a:lnTo>
                  <a:lnTo>
                    <a:pt x="8" y="1185"/>
                  </a:lnTo>
                  <a:lnTo>
                    <a:pt x="3" y="1164"/>
                  </a:lnTo>
                  <a:lnTo>
                    <a:pt x="0" y="1142"/>
                  </a:lnTo>
                  <a:lnTo>
                    <a:pt x="1" y="1119"/>
                  </a:lnTo>
                  <a:lnTo>
                    <a:pt x="4" y="1095"/>
                  </a:lnTo>
                  <a:lnTo>
                    <a:pt x="10" y="1071"/>
                  </a:lnTo>
                  <a:lnTo>
                    <a:pt x="19" y="1048"/>
                  </a:lnTo>
                  <a:lnTo>
                    <a:pt x="54" y="964"/>
                  </a:lnTo>
                  <a:lnTo>
                    <a:pt x="87" y="879"/>
                  </a:lnTo>
                  <a:lnTo>
                    <a:pt x="118" y="794"/>
                  </a:lnTo>
                  <a:lnTo>
                    <a:pt x="148" y="708"/>
                  </a:lnTo>
                  <a:lnTo>
                    <a:pt x="163" y="663"/>
                  </a:lnTo>
                  <a:lnTo>
                    <a:pt x="179" y="617"/>
                  </a:lnTo>
                  <a:lnTo>
                    <a:pt x="196" y="570"/>
                  </a:lnTo>
                  <a:lnTo>
                    <a:pt x="212" y="522"/>
                  </a:lnTo>
                  <a:lnTo>
                    <a:pt x="229" y="474"/>
                  </a:lnTo>
                  <a:lnTo>
                    <a:pt x="246" y="426"/>
                  </a:lnTo>
                  <a:lnTo>
                    <a:pt x="265" y="378"/>
                  </a:lnTo>
                  <a:lnTo>
                    <a:pt x="283" y="332"/>
                  </a:lnTo>
                  <a:lnTo>
                    <a:pt x="302" y="287"/>
                  </a:lnTo>
                  <a:lnTo>
                    <a:pt x="322" y="244"/>
                  </a:lnTo>
                  <a:lnTo>
                    <a:pt x="342" y="202"/>
                  </a:lnTo>
                  <a:lnTo>
                    <a:pt x="364" y="165"/>
                  </a:lnTo>
                  <a:lnTo>
                    <a:pt x="386" y="129"/>
                  </a:lnTo>
                  <a:lnTo>
                    <a:pt x="410" y="97"/>
                  </a:lnTo>
                  <a:lnTo>
                    <a:pt x="434" y="69"/>
                  </a:lnTo>
                  <a:lnTo>
                    <a:pt x="459" y="46"/>
                  </a:lnTo>
                  <a:lnTo>
                    <a:pt x="486" y="26"/>
                  </a:lnTo>
                  <a:lnTo>
                    <a:pt x="514" y="11"/>
                  </a:lnTo>
                  <a:lnTo>
                    <a:pt x="542" y="3"/>
                  </a:lnTo>
                  <a:lnTo>
                    <a:pt x="5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681"/>
            <p:cNvSpPr>
              <a:spLocks/>
            </p:cNvSpPr>
            <p:nvPr/>
          </p:nvSpPr>
          <p:spPr bwMode="auto">
            <a:xfrm>
              <a:off x="8277226" y="5862638"/>
              <a:ext cx="157163" cy="411163"/>
            </a:xfrm>
            <a:custGeom>
              <a:avLst/>
              <a:gdLst>
                <a:gd name="T0" fmla="*/ 1049 w 1084"/>
                <a:gd name="T1" fmla="*/ 0 h 2856"/>
                <a:gd name="T2" fmla="*/ 1071 w 1084"/>
                <a:gd name="T3" fmla="*/ 6 h 2856"/>
                <a:gd name="T4" fmla="*/ 1081 w 1084"/>
                <a:gd name="T5" fmla="*/ 19 h 2856"/>
                <a:gd name="T6" fmla="*/ 1083 w 1084"/>
                <a:gd name="T7" fmla="*/ 28 h 2856"/>
                <a:gd name="T8" fmla="*/ 1084 w 1084"/>
                <a:gd name="T9" fmla="*/ 128 h 2856"/>
                <a:gd name="T10" fmla="*/ 1083 w 1084"/>
                <a:gd name="T11" fmla="*/ 135 h 2856"/>
                <a:gd name="T12" fmla="*/ 1078 w 1084"/>
                <a:gd name="T13" fmla="*/ 147 h 2856"/>
                <a:gd name="T14" fmla="*/ 1063 w 1084"/>
                <a:gd name="T15" fmla="*/ 158 h 2856"/>
                <a:gd name="T16" fmla="*/ 532 w 1084"/>
                <a:gd name="T17" fmla="*/ 159 h 2856"/>
                <a:gd name="T18" fmla="*/ 507 w 1084"/>
                <a:gd name="T19" fmla="*/ 167 h 2856"/>
                <a:gd name="T20" fmla="*/ 492 w 1084"/>
                <a:gd name="T21" fmla="*/ 188 h 2856"/>
                <a:gd name="T22" fmla="*/ 490 w 1084"/>
                <a:gd name="T23" fmla="*/ 1320 h 2856"/>
                <a:gd name="T24" fmla="*/ 490 w 1084"/>
                <a:gd name="T25" fmla="*/ 1325 h 2856"/>
                <a:gd name="T26" fmla="*/ 494 w 1084"/>
                <a:gd name="T27" fmla="*/ 1336 h 2856"/>
                <a:gd name="T28" fmla="*/ 506 w 1084"/>
                <a:gd name="T29" fmla="*/ 1346 h 2856"/>
                <a:gd name="T30" fmla="*/ 1054 w 1084"/>
                <a:gd name="T31" fmla="*/ 1348 h 2856"/>
                <a:gd name="T32" fmla="*/ 1073 w 1084"/>
                <a:gd name="T33" fmla="*/ 1352 h 2856"/>
                <a:gd name="T34" fmla="*/ 1081 w 1084"/>
                <a:gd name="T35" fmla="*/ 1362 h 2856"/>
                <a:gd name="T36" fmla="*/ 1083 w 1084"/>
                <a:gd name="T37" fmla="*/ 1371 h 2856"/>
                <a:gd name="T38" fmla="*/ 1084 w 1084"/>
                <a:gd name="T39" fmla="*/ 1480 h 2856"/>
                <a:gd name="T40" fmla="*/ 1083 w 1084"/>
                <a:gd name="T41" fmla="*/ 1486 h 2856"/>
                <a:gd name="T42" fmla="*/ 1078 w 1084"/>
                <a:gd name="T43" fmla="*/ 1496 h 2856"/>
                <a:gd name="T44" fmla="*/ 1064 w 1084"/>
                <a:gd name="T45" fmla="*/ 1506 h 2856"/>
                <a:gd name="T46" fmla="*/ 511 w 1084"/>
                <a:gd name="T47" fmla="*/ 1507 h 2856"/>
                <a:gd name="T48" fmla="*/ 495 w 1084"/>
                <a:gd name="T49" fmla="*/ 1513 h 2856"/>
                <a:gd name="T50" fmla="*/ 490 w 1084"/>
                <a:gd name="T51" fmla="*/ 1525 h 2856"/>
                <a:gd name="T52" fmla="*/ 489 w 1084"/>
                <a:gd name="T53" fmla="*/ 1535 h 2856"/>
                <a:gd name="T54" fmla="*/ 490 w 1084"/>
                <a:gd name="T55" fmla="*/ 2653 h 2856"/>
                <a:gd name="T56" fmla="*/ 498 w 1084"/>
                <a:gd name="T57" fmla="*/ 2678 h 2856"/>
                <a:gd name="T58" fmla="*/ 519 w 1084"/>
                <a:gd name="T59" fmla="*/ 2694 h 2856"/>
                <a:gd name="T60" fmla="*/ 1052 w 1084"/>
                <a:gd name="T61" fmla="*/ 2696 h 2856"/>
                <a:gd name="T62" fmla="*/ 1058 w 1084"/>
                <a:gd name="T63" fmla="*/ 2697 h 2856"/>
                <a:gd name="T64" fmla="*/ 1072 w 1084"/>
                <a:gd name="T65" fmla="*/ 2703 h 2856"/>
                <a:gd name="T66" fmla="*/ 1082 w 1084"/>
                <a:gd name="T67" fmla="*/ 2719 h 2856"/>
                <a:gd name="T68" fmla="*/ 1084 w 1084"/>
                <a:gd name="T69" fmla="*/ 2823 h 2856"/>
                <a:gd name="T70" fmla="*/ 1078 w 1084"/>
                <a:gd name="T71" fmla="*/ 2843 h 2856"/>
                <a:gd name="T72" fmla="*/ 1064 w 1084"/>
                <a:gd name="T73" fmla="*/ 2853 h 2856"/>
                <a:gd name="T74" fmla="*/ 1054 w 1084"/>
                <a:gd name="T75" fmla="*/ 2855 h 2856"/>
                <a:gd name="T76" fmla="*/ 532 w 1084"/>
                <a:gd name="T77" fmla="*/ 2856 h 2856"/>
                <a:gd name="T78" fmla="*/ 462 w 1084"/>
                <a:gd name="T79" fmla="*/ 2842 h 2856"/>
                <a:gd name="T80" fmla="*/ 402 w 1084"/>
                <a:gd name="T81" fmla="*/ 2808 h 2856"/>
                <a:gd name="T82" fmla="*/ 357 w 1084"/>
                <a:gd name="T83" fmla="*/ 2755 h 2856"/>
                <a:gd name="T84" fmla="*/ 333 w 1084"/>
                <a:gd name="T85" fmla="*/ 2690 h 2856"/>
                <a:gd name="T86" fmla="*/ 330 w 1084"/>
                <a:gd name="T87" fmla="*/ 1530 h 2856"/>
                <a:gd name="T88" fmla="*/ 330 w 1084"/>
                <a:gd name="T89" fmla="*/ 1523 h 2856"/>
                <a:gd name="T90" fmla="*/ 325 w 1084"/>
                <a:gd name="T91" fmla="*/ 1513 h 2856"/>
                <a:gd name="T92" fmla="*/ 312 w 1084"/>
                <a:gd name="T93" fmla="*/ 1507 h 2856"/>
                <a:gd name="T94" fmla="*/ 15 w 1084"/>
                <a:gd name="T95" fmla="*/ 1506 h 2856"/>
                <a:gd name="T96" fmla="*/ 4 w 1084"/>
                <a:gd name="T97" fmla="*/ 1496 h 2856"/>
                <a:gd name="T98" fmla="*/ 0 w 1084"/>
                <a:gd name="T99" fmla="*/ 1484 h 2856"/>
                <a:gd name="T100" fmla="*/ 0 w 1084"/>
                <a:gd name="T101" fmla="*/ 1478 h 2856"/>
                <a:gd name="T102" fmla="*/ 0 w 1084"/>
                <a:gd name="T103" fmla="*/ 1371 h 2856"/>
                <a:gd name="T104" fmla="*/ 2 w 1084"/>
                <a:gd name="T105" fmla="*/ 1362 h 2856"/>
                <a:gd name="T106" fmla="*/ 10 w 1084"/>
                <a:gd name="T107" fmla="*/ 1352 h 2856"/>
                <a:gd name="T108" fmla="*/ 27 w 1084"/>
                <a:gd name="T109" fmla="*/ 1348 h 2856"/>
                <a:gd name="T110" fmla="*/ 320 w 1084"/>
                <a:gd name="T111" fmla="*/ 1346 h 2856"/>
                <a:gd name="T112" fmla="*/ 329 w 1084"/>
                <a:gd name="T113" fmla="*/ 1335 h 2856"/>
                <a:gd name="T114" fmla="*/ 330 w 1084"/>
                <a:gd name="T115" fmla="*/ 1325 h 2856"/>
                <a:gd name="T116" fmla="*/ 330 w 1084"/>
                <a:gd name="T117" fmla="*/ 201 h 2856"/>
                <a:gd name="T118" fmla="*/ 342 w 1084"/>
                <a:gd name="T119" fmla="*/ 131 h 2856"/>
                <a:gd name="T120" fmla="*/ 377 w 1084"/>
                <a:gd name="T121" fmla="*/ 72 h 2856"/>
                <a:gd name="T122" fmla="*/ 430 w 1084"/>
                <a:gd name="T123" fmla="*/ 27 h 2856"/>
                <a:gd name="T124" fmla="*/ 496 w 1084"/>
                <a:gd name="T125" fmla="*/ 3 h 28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084" h="2856">
                  <a:moveTo>
                    <a:pt x="532" y="0"/>
                  </a:moveTo>
                  <a:lnTo>
                    <a:pt x="1049" y="0"/>
                  </a:lnTo>
                  <a:lnTo>
                    <a:pt x="1062" y="1"/>
                  </a:lnTo>
                  <a:lnTo>
                    <a:pt x="1071" y="6"/>
                  </a:lnTo>
                  <a:lnTo>
                    <a:pt x="1077" y="11"/>
                  </a:lnTo>
                  <a:lnTo>
                    <a:pt x="1081" y="19"/>
                  </a:lnTo>
                  <a:lnTo>
                    <a:pt x="1083" y="24"/>
                  </a:lnTo>
                  <a:lnTo>
                    <a:pt x="1083" y="28"/>
                  </a:lnTo>
                  <a:lnTo>
                    <a:pt x="1084" y="30"/>
                  </a:lnTo>
                  <a:lnTo>
                    <a:pt x="1084" y="128"/>
                  </a:lnTo>
                  <a:lnTo>
                    <a:pt x="1083" y="130"/>
                  </a:lnTo>
                  <a:lnTo>
                    <a:pt x="1083" y="135"/>
                  </a:lnTo>
                  <a:lnTo>
                    <a:pt x="1081" y="141"/>
                  </a:lnTo>
                  <a:lnTo>
                    <a:pt x="1078" y="147"/>
                  </a:lnTo>
                  <a:lnTo>
                    <a:pt x="1072" y="153"/>
                  </a:lnTo>
                  <a:lnTo>
                    <a:pt x="1063" y="158"/>
                  </a:lnTo>
                  <a:lnTo>
                    <a:pt x="1052" y="159"/>
                  </a:lnTo>
                  <a:lnTo>
                    <a:pt x="532" y="159"/>
                  </a:lnTo>
                  <a:lnTo>
                    <a:pt x="519" y="162"/>
                  </a:lnTo>
                  <a:lnTo>
                    <a:pt x="507" y="167"/>
                  </a:lnTo>
                  <a:lnTo>
                    <a:pt x="498" y="176"/>
                  </a:lnTo>
                  <a:lnTo>
                    <a:pt x="492" y="188"/>
                  </a:lnTo>
                  <a:lnTo>
                    <a:pt x="490" y="201"/>
                  </a:lnTo>
                  <a:lnTo>
                    <a:pt x="490" y="1320"/>
                  </a:lnTo>
                  <a:lnTo>
                    <a:pt x="490" y="1321"/>
                  </a:lnTo>
                  <a:lnTo>
                    <a:pt x="490" y="1325"/>
                  </a:lnTo>
                  <a:lnTo>
                    <a:pt x="491" y="1331"/>
                  </a:lnTo>
                  <a:lnTo>
                    <a:pt x="494" y="1336"/>
                  </a:lnTo>
                  <a:lnTo>
                    <a:pt x="498" y="1343"/>
                  </a:lnTo>
                  <a:lnTo>
                    <a:pt x="506" y="1346"/>
                  </a:lnTo>
                  <a:lnTo>
                    <a:pt x="516" y="1348"/>
                  </a:lnTo>
                  <a:lnTo>
                    <a:pt x="1054" y="1348"/>
                  </a:lnTo>
                  <a:lnTo>
                    <a:pt x="1065" y="1349"/>
                  </a:lnTo>
                  <a:lnTo>
                    <a:pt x="1073" y="1352"/>
                  </a:lnTo>
                  <a:lnTo>
                    <a:pt x="1078" y="1357"/>
                  </a:lnTo>
                  <a:lnTo>
                    <a:pt x="1081" y="1362"/>
                  </a:lnTo>
                  <a:lnTo>
                    <a:pt x="1083" y="1367"/>
                  </a:lnTo>
                  <a:lnTo>
                    <a:pt x="1083" y="1371"/>
                  </a:lnTo>
                  <a:lnTo>
                    <a:pt x="1084" y="1372"/>
                  </a:lnTo>
                  <a:lnTo>
                    <a:pt x="1084" y="1480"/>
                  </a:lnTo>
                  <a:lnTo>
                    <a:pt x="1083" y="1482"/>
                  </a:lnTo>
                  <a:lnTo>
                    <a:pt x="1083" y="1486"/>
                  </a:lnTo>
                  <a:lnTo>
                    <a:pt x="1081" y="1491"/>
                  </a:lnTo>
                  <a:lnTo>
                    <a:pt x="1078" y="1496"/>
                  </a:lnTo>
                  <a:lnTo>
                    <a:pt x="1073" y="1501"/>
                  </a:lnTo>
                  <a:lnTo>
                    <a:pt x="1064" y="1506"/>
                  </a:lnTo>
                  <a:lnTo>
                    <a:pt x="1053" y="1507"/>
                  </a:lnTo>
                  <a:lnTo>
                    <a:pt x="511" y="1507"/>
                  </a:lnTo>
                  <a:lnTo>
                    <a:pt x="501" y="1509"/>
                  </a:lnTo>
                  <a:lnTo>
                    <a:pt x="495" y="1513"/>
                  </a:lnTo>
                  <a:lnTo>
                    <a:pt x="492" y="1519"/>
                  </a:lnTo>
                  <a:lnTo>
                    <a:pt x="490" y="1525"/>
                  </a:lnTo>
                  <a:lnTo>
                    <a:pt x="489" y="1531"/>
                  </a:lnTo>
                  <a:lnTo>
                    <a:pt x="489" y="1535"/>
                  </a:lnTo>
                  <a:lnTo>
                    <a:pt x="490" y="1537"/>
                  </a:lnTo>
                  <a:lnTo>
                    <a:pt x="490" y="2653"/>
                  </a:lnTo>
                  <a:lnTo>
                    <a:pt x="492" y="2667"/>
                  </a:lnTo>
                  <a:lnTo>
                    <a:pt x="498" y="2678"/>
                  </a:lnTo>
                  <a:lnTo>
                    <a:pt x="507" y="2688"/>
                  </a:lnTo>
                  <a:lnTo>
                    <a:pt x="519" y="2694"/>
                  </a:lnTo>
                  <a:lnTo>
                    <a:pt x="532" y="2696"/>
                  </a:lnTo>
                  <a:lnTo>
                    <a:pt x="1052" y="2696"/>
                  </a:lnTo>
                  <a:lnTo>
                    <a:pt x="1054" y="2696"/>
                  </a:lnTo>
                  <a:lnTo>
                    <a:pt x="1058" y="2697"/>
                  </a:lnTo>
                  <a:lnTo>
                    <a:pt x="1064" y="2699"/>
                  </a:lnTo>
                  <a:lnTo>
                    <a:pt x="1072" y="2703"/>
                  </a:lnTo>
                  <a:lnTo>
                    <a:pt x="1078" y="2709"/>
                  </a:lnTo>
                  <a:lnTo>
                    <a:pt x="1082" y="2719"/>
                  </a:lnTo>
                  <a:lnTo>
                    <a:pt x="1084" y="2732"/>
                  </a:lnTo>
                  <a:lnTo>
                    <a:pt x="1084" y="2823"/>
                  </a:lnTo>
                  <a:lnTo>
                    <a:pt x="1082" y="2835"/>
                  </a:lnTo>
                  <a:lnTo>
                    <a:pt x="1078" y="2843"/>
                  </a:lnTo>
                  <a:lnTo>
                    <a:pt x="1072" y="2850"/>
                  </a:lnTo>
                  <a:lnTo>
                    <a:pt x="1064" y="2853"/>
                  </a:lnTo>
                  <a:lnTo>
                    <a:pt x="1058" y="2855"/>
                  </a:lnTo>
                  <a:lnTo>
                    <a:pt x="1054" y="2855"/>
                  </a:lnTo>
                  <a:lnTo>
                    <a:pt x="1052" y="2856"/>
                  </a:lnTo>
                  <a:lnTo>
                    <a:pt x="532" y="2856"/>
                  </a:lnTo>
                  <a:lnTo>
                    <a:pt x="496" y="2852"/>
                  </a:lnTo>
                  <a:lnTo>
                    <a:pt x="462" y="2842"/>
                  </a:lnTo>
                  <a:lnTo>
                    <a:pt x="430" y="2828"/>
                  </a:lnTo>
                  <a:lnTo>
                    <a:pt x="402" y="2808"/>
                  </a:lnTo>
                  <a:lnTo>
                    <a:pt x="377" y="2784"/>
                  </a:lnTo>
                  <a:lnTo>
                    <a:pt x="357" y="2755"/>
                  </a:lnTo>
                  <a:lnTo>
                    <a:pt x="342" y="2724"/>
                  </a:lnTo>
                  <a:lnTo>
                    <a:pt x="333" y="2690"/>
                  </a:lnTo>
                  <a:lnTo>
                    <a:pt x="330" y="2653"/>
                  </a:lnTo>
                  <a:lnTo>
                    <a:pt x="330" y="1530"/>
                  </a:lnTo>
                  <a:lnTo>
                    <a:pt x="330" y="1528"/>
                  </a:lnTo>
                  <a:lnTo>
                    <a:pt x="330" y="1523"/>
                  </a:lnTo>
                  <a:lnTo>
                    <a:pt x="329" y="1518"/>
                  </a:lnTo>
                  <a:lnTo>
                    <a:pt x="325" y="1513"/>
                  </a:lnTo>
                  <a:lnTo>
                    <a:pt x="320" y="1509"/>
                  </a:lnTo>
                  <a:lnTo>
                    <a:pt x="312" y="1507"/>
                  </a:lnTo>
                  <a:lnTo>
                    <a:pt x="24" y="1507"/>
                  </a:lnTo>
                  <a:lnTo>
                    <a:pt x="15" y="1506"/>
                  </a:lnTo>
                  <a:lnTo>
                    <a:pt x="8" y="1501"/>
                  </a:lnTo>
                  <a:lnTo>
                    <a:pt x="4" y="1496"/>
                  </a:lnTo>
                  <a:lnTo>
                    <a:pt x="1" y="1490"/>
                  </a:lnTo>
                  <a:lnTo>
                    <a:pt x="0" y="1484"/>
                  </a:lnTo>
                  <a:lnTo>
                    <a:pt x="0" y="1480"/>
                  </a:lnTo>
                  <a:lnTo>
                    <a:pt x="0" y="1478"/>
                  </a:lnTo>
                  <a:lnTo>
                    <a:pt x="0" y="1372"/>
                  </a:lnTo>
                  <a:lnTo>
                    <a:pt x="0" y="1371"/>
                  </a:lnTo>
                  <a:lnTo>
                    <a:pt x="1" y="1367"/>
                  </a:lnTo>
                  <a:lnTo>
                    <a:pt x="2" y="1362"/>
                  </a:lnTo>
                  <a:lnTo>
                    <a:pt x="5" y="1357"/>
                  </a:lnTo>
                  <a:lnTo>
                    <a:pt x="10" y="1352"/>
                  </a:lnTo>
                  <a:lnTo>
                    <a:pt x="17" y="1349"/>
                  </a:lnTo>
                  <a:lnTo>
                    <a:pt x="27" y="1348"/>
                  </a:lnTo>
                  <a:lnTo>
                    <a:pt x="313" y="1348"/>
                  </a:lnTo>
                  <a:lnTo>
                    <a:pt x="320" y="1346"/>
                  </a:lnTo>
                  <a:lnTo>
                    <a:pt x="325" y="1342"/>
                  </a:lnTo>
                  <a:lnTo>
                    <a:pt x="329" y="1335"/>
                  </a:lnTo>
                  <a:lnTo>
                    <a:pt x="330" y="1330"/>
                  </a:lnTo>
                  <a:lnTo>
                    <a:pt x="330" y="1325"/>
                  </a:lnTo>
                  <a:lnTo>
                    <a:pt x="330" y="1324"/>
                  </a:lnTo>
                  <a:lnTo>
                    <a:pt x="330" y="201"/>
                  </a:lnTo>
                  <a:lnTo>
                    <a:pt x="333" y="166"/>
                  </a:lnTo>
                  <a:lnTo>
                    <a:pt x="342" y="131"/>
                  </a:lnTo>
                  <a:lnTo>
                    <a:pt x="357" y="100"/>
                  </a:lnTo>
                  <a:lnTo>
                    <a:pt x="377" y="72"/>
                  </a:lnTo>
                  <a:lnTo>
                    <a:pt x="402" y="47"/>
                  </a:lnTo>
                  <a:lnTo>
                    <a:pt x="430" y="27"/>
                  </a:lnTo>
                  <a:lnTo>
                    <a:pt x="462" y="12"/>
                  </a:lnTo>
                  <a:lnTo>
                    <a:pt x="496" y="3"/>
                  </a:lnTo>
                  <a:lnTo>
                    <a:pt x="53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682"/>
            <p:cNvSpPr>
              <a:spLocks/>
            </p:cNvSpPr>
            <p:nvPr/>
          </p:nvSpPr>
          <p:spPr bwMode="auto">
            <a:xfrm>
              <a:off x="8459788" y="6048375"/>
              <a:ext cx="39688" cy="39688"/>
            </a:xfrm>
            <a:custGeom>
              <a:avLst/>
              <a:gdLst>
                <a:gd name="T0" fmla="*/ 141 w 281"/>
                <a:gd name="T1" fmla="*/ 0 h 280"/>
                <a:gd name="T2" fmla="*/ 169 w 281"/>
                <a:gd name="T3" fmla="*/ 3 h 280"/>
                <a:gd name="T4" fmla="*/ 195 w 281"/>
                <a:gd name="T5" fmla="*/ 12 h 280"/>
                <a:gd name="T6" fmla="*/ 219 w 281"/>
                <a:gd name="T7" fmla="*/ 24 h 280"/>
                <a:gd name="T8" fmla="*/ 240 w 281"/>
                <a:gd name="T9" fmla="*/ 42 h 280"/>
                <a:gd name="T10" fmla="*/ 257 w 281"/>
                <a:gd name="T11" fmla="*/ 62 h 280"/>
                <a:gd name="T12" fmla="*/ 270 w 281"/>
                <a:gd name="T13" fmla="*/ 86 h 280"/>
                <a:gd name="T14" fmla="*/ 278 w 281"/>
                <a:gd name="T15" fmla="*/ 112 h 280"/>
                <a:gd name="T16" fmla="*/ 281 w 281"/>
                <a:gd name="T17" fmla="*/ 140 h 280"/>
                <a:gd name="T18" fmla="*/ 278 w 281"/>
                <a:gd name="T19" fmla="*/ 168 h 280"/>
                <a:gd name="T20" fmla="*/ 270 w 281"/>
                <a:gd name="T21" fmla="*/ 195 h 280"/>
                <a:gd name="T22" fmla="*/ 257 w 281"/>
                <a:gd name="T23" fmla="*/ 219 h 280"/>
                <a:gd name="T24" fmla="*/ 240 w 281"/>
                <a:gd name="T25" fmla="*/ 240 h 280"/>
                <a:gd name="T26" fmla="*/ 219 w 281"/>
                <a:gd name="T27" fmla="*/ 256 h 280"/>
                <a:gd name="T28" fmla="*/ 195 w 281"/>
                <a:gd name="T29" fmla="*/ 270 h 280"/>
                <a:gd name="T30" fmla="*/ 169 w 281"/>
                <a:gd name="T31" fmla="*/ 277 h 280"/>
                <a:gd name="T32" fmla="*/ 141 w 281"/>
                <a:gd name="T33" fmla="*/ 280 h 280"/>
                <a:gd name="T34" fmla="*/ 112 w 281"/>
                <a:gd name="T35" fmla="*/ 277 h 280"/>
                <a:gd name="T36" fmla="*/ 86 w 281"/>
                <a:gd name="T37" fmla="*/ 270 h 280"/>
                <a:gd name="T38" fmla="*/ 62 w 281"/>
                <a:gd name="T39" fmla="*/ 256 h 280"/>
                <a:gd name="T40" fmla="*/ 42 w 281"/>
                <a:gd name="T41" fmla="*/ 240 h 280"/>
                <a:gd name="T42" fmla="*/ 24 w 281"/>
                <a:gd name="T43" fmla="*/ 219 h 280"/>
                <a:gd name="T44" fmla="*/ 12 w 281"/>
                <a:gd name="T45" fmla="*/ 195 h 280"/>
                <a:gd name="T46" fmla="*/ 3 w 281"/>
                <a:gd name="T47" fmla="*/ 168 h 280"/>
                <a:gd name="T48" fmla="*/ 0 w 281"/>
                <a:gd name="T49" fmla="*/ 140 h 280"/>
                <a:gd name="T50" fmla="*/ 3 w 281"/>
                <a:gd name="T51" fmla="*/ 112 h 280"/>
                <a:gd name="T52" fmla="*/ 12 w 281"/>
                <a:gd name="T53" fmla="*/ 86 h 280"/>
                <a:gd name="T54" fmla="*/ 24 w 281"/>
                <a:gd name="T55" fmla="*/ 62 h 280"/>
                <a:gd name="T56" fmla="*/ 42 w 281"/>
                <a:gd name="T57" fmla="*/ 42 h 280"/>
                <a:gd name="T58" fmla="*/ 62 w 281"/>
                <a:gd name="T59" fmla="*/ 24 h 280"/>
                <a:gd name="T60" fmla="*/ 86 w 281"/>
                <a:gd name="T61" fmla="*/ 12 h 280"/>
                <a:gd name="T62" fmla="*/ 112 w 281"/>
                <a:gd name="T63" fmla="*/ 3 h 280"/>
                <a:gd name="T64" fmla="*/ 141 w 281"/>
                <a:gd name="T65" fmla="*/ 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81" h="280">
                  <a:moveTo>
                    <a:pt x="141" y="0"/>
                  </a:moveTo>
                  <a:lnTo>
                    <a:pt x="169" y="3"/>
                  </a:lnTo>
                  <a:lnTo>
                    <a:pt x="195" y="12"/>
                  </a:lnTo>
                  <a:lnTo>
                    <a:pt x="219" y="24"/>
                  </a:lnTo>
                  <a:lnTo>
                    <a:pt x="240" y="42"/>
                  </a:lnTo>
                  <a:lnTo>
                    <a:pt x="257" y="62"/>
                  </a:lnTo>
                  <a:lnTo>
                    <a:pt x="270" y="86"/>
                  </a:lnTo>
                  <a:lnTo>
                    <a:pt x="278" y="112"/>
                  </a:lnTo>
                  <a:lnTo>
                    <a:pt x="281" y="140"/>
                  </a:lnTo>
                  <a:lnTo>
                    <a:pt x="278" y="168"/>
                  </a:lnTo>
                  <a:lnTo>
                    <a:pt x="270" y="195"/>
                  </a:lnTo>
                  <a:lnTo>
                    <a:pt x="257" y="219"/>
                  </a:lnTo>
                  <a:lnTo>
                    <a:pt x="240" y="240"/>
                  </a:lnTo>
                  <a:lnTo>
                    <a:pt x="219" y="256"/>
                  </a:lnTo>
                  <a:lnTo>
                    <a:pt x="195" y="270"/>
                  </a:lnTo>
                  <a:lnTo>
                    <a:pt x="169" y="277"/>
                  </a:lnTo>
                  <a:lnTo>
                    <a:pt x="141" y="280"/>
                  </a:lnTo>
                  <a:lnTo>
                    <a:pt x="112" y="277"/>
                  </a:lnTo>
                  <a:lnTo>
                    <a:pt x="86" y="270"/>
                  </a:lnTo>
                  <a:lnTo>
                    <a:pt x="62" y="256"/>
                  </a:lnTo>
                  <a:lnTo>
                    <a:pt x="42" y="240"/>
                  </a:lnTo>
                  <a:lnTo>
                    <a:pt x="24" y="219"/>
                  </a:lnTo>
                  <a:lnTo>
                    <a:pt x="12" y="195"/>
                  </a:lnTo>
                  <a:lnTo>
                    <a:pt x="3" y="168"/>
                  </a:lnTo>
                  <a:lnTo>
                    <a:pt x="0" y="140"/>
                  </a:lnTo>
                  <a:lnTo>
                    <a:pt x="3" y="112"/>
                  </a:lnTo>
                  <a:lnTo>
                    <a:pt x="12" y="86"/>
                  </a:lnTo>
                  <a:lnTo>
                    <a:pt x="24" y="62"/>
                  </a:lnTo>
                  <a:lnTo>
                    <a:pt x="42" y="42"/>
                  </a:lnTo>
                  <a:lnTo>
                    <a:pt x="62" y="24"/>
                  </a:lnTo>
                  <a:lnTo>
                    <a:pt x="86" y="12"/>
                  </a:lnTo>
                  <a:lnTo>
                    <a:pt x="112" y="3"/>
                  </a:lnTo>
                  <a:lnTo>
                    <a:pt x="14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683"/>
            <p:cNvSpPr>
              <a:spLocks/>
            </p:cNvSpPr>
            <p:nvPr/>
          </p:nvSpPr>
          <p:spPr bwMode="auto">
            <a:xfrm>
              <a:off x="8459788" y="6242050"/>
              <a:ext cx="39688" cy="41275"/>
            </a:xfrm>
            <a:custGeom>
              <a:avLst/>
              <a:gdLst>
                <a:gd name="T0" fmla="*/ 141 w 281"/>
                <a:gd name="T1" fmla="*/ 0 h 280"/>
                <a:gd name="T2" fmla="*/ 169 w 281"/>
                <a:gd name="T3" fmla="*/ 3 h 280"/>
                <a:gd name="T4" fmla="*/ 195 w 281"/>
                <a:gd name="T5" fmla="*/ 12 h 280"/>
                <a:gd name="T6" fmla="*/ 219 w 281"/>
                <a:gd name="T7" fmla="*/ 24 h 280"/>
                <a:gd name="T8" fmla="*/ 240 w 281"/>
                <a:gd name="T9" fmla="*/ 42 h 280"/>
                <a:gd name="T10" fmla="*/ 257 w 281"/>
                <a:gd name="T11" fmla="*/ 62 h 280"/>
                <a:gd name="T12" fmla="*/ 270 w 281"/>
                <a:gd name="T13" fmla="*/ 86 h 280"/>
                <a:gd name="T14" fmla="*/ 278 w 281"/>
                <a:gd name="T15" fmla="*/ 112 h 280"/>
                <a:gd name="T16" fmla="*/ 281 w 281"/>
                <a:gd name="T17" fmla="*/ 140 h 280"/>
                <a:gd name="T18" fmla="*/ 278 w 281"/>
                <a:gd name="T19" fmla="*/ 169 h 280"/>
                <a:gd name="T20" fmla="*/ 270 w 281"/>
                <a:gd name="T21" fmla="*/ 195 h 280"/>
                <a:gd name="T22" fmla="*/ 257 w 281"/>
                <a:gd name="T23" fmla="*/ 219 h 280"/>
                <a:gd name="T24" fmla="*/ 240 w 281"/>
                <a:gd name="T25" fmla="*/ 240 h 280"/>
                <a:gd name="T26" fmla="*/ 219 w 281"/>
                <a:gd name="T27" fmla="*/ 256 h 280"/>
                <a:gd name="T28" fmla="*/ 195 w 281"/>
                <a:gd name="T29" fmla="*/ 270 h 280"/>
                <a:gd name="T30" fmla="*/ 169 w 281"/>
                <a:gd name="T31" fmla="*/ 277 h 280"/>
                <a:gd name="T32" fmla="*/ 141 w 281"/>
                <a:gd name="T33" fmla="*/ 280 h 280"/>
                <a:gd name="T34" fmla="*/ 112 w 281"/>
                <a:gd name="T35" fmla="*/ 277 h 280"/>
                <a:gd name="T36" fmla="*/ 86 w 281"/>
                <a:gd name="T37" fmla="*/ 270 h 280"/>
                <a:gd name="T38" fmla="*/ 62 w 281"/>
                <a:gd name="T39" fmla="*/ 256 h 280"/>
                <a:gd name="T40" fmla="*/ 42 w 281"/>
                <a:gd name="T41" fmla="*/ 240 h 280"/>
                <a:gd name="T42" fmla="*/ 24 w 281"/>
                <a:gd name="T43" fmla="*/ 219 h 280"/>
                <a:gd name="T44" fmla="*/ 12 w 281"/>
                <a:gd name="T45" fmla="*/ 195 h 280"/>
                <a:gd name="T46" fmla="*/ 3 w 281"/>
                <a:gd name="T47" fmla="*/ 169 h 280"/>
                <a:gd name="T48" fmla="*/ 0 w 281"/>
                <a:gd name="T49" fmla="*/ 140 h 280"/>
                <a:gd name="T50" fmla="*/ 3 w 281"/>
                <a:gd name="T51" fmla="*/ 112 h 280"/>
                <a:gd name="T52" fmla="*/ 12 w 281"/>
                <a:gd name="T53" fmla="*/ 86 h 280"/>
                <a:gd name="T54" fmla="*/ 24 w 281"/>
                <a:gd name="T55" fmla="*/ 62 h 280"/>
                <a:gd name="T56" fmla="*/ 42 w 281"/>
                <a:gd name="T57" fmla="*/ 42 h 280"/>
                <a:gd name="T58" fmla="*/ 62 w 281"/>
                <a:gd name="T59" fmla="*/ 24 h 280"/>
                <a:gd name="T60" fmla="*/ 86 w 281"/>
                <a:gd name="T61" fmla="*/ 12 h 280"/>
                <a:gd name="T62" fmla="*/ 112 w 281"/>
                <a:gd name="T63" fmla="*/ 3 h 280"/>
                <a:gd name="T64" fmla="*/ 141 w 281"/>
                <a:gd name="T65" fmla="*/ 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81" h="280">
                  <a:moveTo>
                    <a:pt x="141" y="0"/>
                  </a:moveTo>
                  <a:lnTo>
                    <a:pt x="169" y="3"/>
                  </a:lnTo>
                  <a:lnTo>
                    <a:pt x="195" y="12"/>
                  </a:lnTo>
                  <a:lnTo>
                    <a:pt x="219" y="24"/>
                  </a:lnTo>
                  <a:lnTo>
                    <a:pt x="240" y="42"/>
                  </a:lnTo>
                  <a:lnTo>
                    <a:pt x="257" y="62"/>
                  </a:lnTo>
                  <a:lnTo>
                    <a:pt x="270" y="86"/>
                  </a:lnTo>
                  <a:lnTo>
                    <a:pt x="278" y="112"/>
                  </a:lnTo>
                  <a:lnTo>
                    <a:pt x="281" y="140"/>
                  </a:lnTo>
                  <a:lnTo>
                    <a:pt x="278" y="169"/>
                  </a:lnTo>
                  <a:lnTo>
                    <a:pt x="270" y="195"/>
                  </a:lnTo>
                  <a:lnTo>
                    <a:pt x="257" y="219"/>
                  </a:lnTo>
                  <a:lnTo>
                    <a:pt x="240" y="240"/>
                  </a:lnTo>
                  <a:lnTo>
                    <a:pt x="219" y="256"/>
                  </a:lnTo>
                  <a:lnTo>
                    <a:pt x="195" y="270"/>
                  </a:lnTo>
                  <a:lnTo>
                    <a:pt x="169" y="277"/>
                  </a:lnTo>
                  <a:lnTo>
                    <a:pt x="141" y="280"/>
                  </a:lnTo>
                  <a:lnTo>
                    <a:pt x="112" y="277"/>
                  </a:lnTo>
                  <a:lnTo>
                    <a:pt x="86" y="270"/>
                  </a:lnTo>
                  <a:lnTo>
                    <a:pt x="62" y="256"/>
                  </a:lnTo>
                  <a:lnTo>
                    <a:pt x="42" y="240"/>
                  </a:lnTo>
                  <a:lnTo>
                    <a:pt x="24" y="219"/>
                  </a:lnTo>
                  <a:lnTo>
                    <a:pt x="12" y="195"/>
                  </a:lnTo>
                  <a:lnTo>
                    <a:pt x="3" y="169"/>
                  </a:lnTo>
                  <a:lnTo>
                    <a:pt x="0" y="140"/>
                  </a:lnTo>
                  <a:lnTo>
                    <a:pt x="3" y="112"/>
                  </a:lnTo>
                  <a:lnTo>
                    <a:pt x="12" y="86"/>
                  </a:lnTo>
                  <a:lnTo>
                    <a:pt x="24" y="62"/>
                  </a:lnTo>
                  <a:lnTo>
                    <a:pt x="42" y="42"/>
                  </a:lnTo>
                  <a:lnTo>
                    <a:pt x="62" y="24"/>
                  </a:lnTo>
                  <a:lnTo>
                    <a:pt x="86" y="12"/>
                  </a:lnTo>
                  <a:lnTo>
                    <a:pt x="112" y="3"/>
                  </a:lnTo>
                  <a:lnTo>
                    <a:pt x="14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684"/>
            <p:cNvSpPr>
              <a:spLocks/>
            </p:cNvSpPr>
            <p:nvPr/>
          </p:nvSpPr>
          <p:spPr bwMode="auto">
            <a:xfrm>
              <a:off x="8456613" y="5854700"/>
              <a:ext cx="63500" cy="47625"/>
            </a:xfrm>
            <a:custGeom>
              <a:avLst/>
              <a:gdLst>
                <a:gd name="T0" fmla="*/ 366 w 439"/>
                <a:gd name="T1" fmla="*/ 0 h 335"/>
                <a:gd name="T2" fmla="*/ 376 w 439"/>
                <a:gd name="T3" fmla="*/ 4 h 335"/>
                <a:gd name="T4" fmla="*/ 386 w 439"/>
                <a:gd name="T5" fmla="*/ 11 h 335"/>
                <a:gd name="T6" fmla="*/ 427 w 439"/>
                <a:gd name="T7" fmla="*/ 49 h 335"/>
                <a:gd name="T8" fmla="*/ 435 w 439"/>
                <a:gd name="T9" fmla="*/ 59 h 335"/>
                <a:gd name="T10" fmla="*/ 439 w 439"/>
                <a:gd name="T11" fmla="*/ 69 h 335"/>
                <a:gd name="T12" fmla="*/ 439 w 439"/>
                <a:gd name="T13" fmla="*/ 81 h 335"/>
                <a:gd name="T14" fmla="*/ 437 w 439"/>
                <a:gd name="T15" fmla="*/ 92 h 335"/>
                <a:gd name="T16" fmla="*/ 429 w 439"/>
                <a:gd name="T17" fmla="*/ 102 h 335"/>
                <a:gd name="T18" fmla="*/ 225 w 439"/>
                <a:gd name="T19" fmla="*/ 321 h 335"/>
                <a:gd name="T20" fmla="*/ 216 w 439"/>
                <a:gd name="T21" fmla="*/ 329 h 335"/>
                <a:gd name="T22" fmla="*/ 204 w 439"/>
                <a:gd name="T23" fmla="*/ 334 h 335"/>
                <a:gd name="T24" fmla="*/ 192 w 439"/>
                <a:gd name="T25" fmla="*/ 335 h 335"/>
                <a:gd name="T26" fmla="*/ 180 w 439"/>
                <a:gd name="T27" fmla="*/ 332 h 335"/>
                <a:gd name="T28" fmla="*/ 170 w 439"/>
                <a:gd name="T29" fmla="*/ 326 h 335"/>
                <a:gd name="T30" fmla="*/ 15 w 439"/>
                <a:gd name="T31" fmla="*/ 210 h 335"/>
                <a:gd name="T32" fmla="*/ 6 w 439"/>
                <a:gd name="T33" fmla="*/ 202 h 335"/>
                <a:gd name="T34" fmla="*/ 2 w 439"/>
                <a:gd name="T35" fmla="*/ 192 h 335"/>
                <a:gd name="T36" fmla="*/ 0 w 439"/>
                <a:gd name="T37" fmla="*/ 180 h 335"/>
                <a:gd name="T38" fmla="*/ 2 w 439"/>
                <a:gd name="T39" fmla="*/ 169 h 335"/>
                <a:gd name="T40" fmla="*/ 8 w 439"/>
                <a:gd name="T41" fmla="*/ 158 h 335"/>
                <a:gd name="T42" fmla="*/ 42 w 439"/>
                <a:gd name="T43" fmla="*/ 113 h 335"/>
                <a:gd name="T44" fmla="*/ 50 w 439"/>
                <a:gd name="T45" fmla="*/ 105 h 335"/>
                <a:gd name="T46" fmla="*/ 61 w 439"/>
                <a:gd name="T47" fmla="*/ 100 h 335"/>
                <a:gd name="T48" fmla="*/ 72 w 439"/>
                <a:gd name="T49" fmla="*/ 98 h 335"/>
                <a:gd name="T50" fmla="*/ 84 w 439"/>
                <a:gd name="T51" fmla="*/ 100 h 335"/>
                <a:gd name="T52" fmla="*/ 94 w 439"/>
                <a:gd name="T53" fmla="*/ 105 h 335"/>
                <a:gd name="T54" fmla="*/ 154 w 439"/>
                <a:gd name="T55" fmla="*/ 150 h 335"/>
                <a:gd name="T56" fmla="*/ 165 w 439"/>
                <a:gd name="T57" fmla="*/ 156 h 335"/>
                <a:gd name="T58" fmla="*/ 176 w 439"/>
                <a:gd name="T59" fmla="*/ 158 h 335"/>
                <a:gd name="T60" fmla="*/ 189 w 439"/>
                <a:gd name="T61" fmla="*/ 157 h 335"/>
                <a:gd name="T62" fmla="*/ 200 w 439"/>
                <a:gd name="T63" fmla="*/ 153 h 335"/>
                <a:gd name="T64" fmla="*/ 210 w 439"/>
                <a:gd name="T65" fmla="*/ 146 h 335"/>
                <a:gd name="T66" fmla="*/ 333 w 439"/>
                <a:gd name="T67" fmla="*/ 13 h 335"/>
                <a:gd name="T68" fmla="*/ 342 w 439"/>
                <a:gd name="T69" fmla="*/ 6 h 335"/>
                <a:gd name="T70" fmla="*/ 354 w 439"/>
                <a:gd name="T71" fmla="*/ 1 h 335"/>
                <a:gd name="T72" fmla="*/ 366 w 439"/>
                <a:gd name="T73" fmla="*/ 0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39" h="335">
                  <a:moveTo>
                    <a:pt x="366" y="0"/>
                  </a:moveTo>
                  <a:lnTo>
                    <a:pt x="376" y="4"/>
                  </a:lnTo>
                  <a:lnTo>
                    <a:pt x="386" y="11"/>
                  </a:lnTo>
                  <a:lnTo>
                    <a:pt x="427" y="49"/>
                  </a:lnTo>
                  <a:lnTo>
                    <a:pt x="435" y="59"/>
                  </a:lnTo>
                  <a:lnTo>
                    <a:pt x="439" y="69"/>
                  </a:lnTo>
                  <a:lnTo>
                    <a:pt x="439" y="81"/>
                  </a:lnTo>
                  <a:lnTo>
                    <a:pt x="437" y="92"/>
                  </a:lnTo>
                  <a:lnTo>
                    <a:pt x="429" y="102"/>
                  </a:lnTo>
                  <a:lnTo>
                    <a:pt x="225" y="321"/>
                  </a:lnTo>
                  <a:lnTo>
                    <a:pt x="216" y="329"/>
                  </a:lnTo>
                  <a:lnTo>
                    <a:pt x="204" y="334"/>
                  </a:lnTo>
                  <a:lnTo>
                    <a:pt x="192" y="335"/>
                  </a:lnTo>
                  <a:lnTo>
                    <a:pt x="180" y="332"/>
                  </a:lnTo>
                  <a:lnTo>
                    <a:pt x="170" y="326"/>
                  </a:lnTo>
                  <a:lnTo>
                    <a:pt x="15" y="210"/>
                  </a:lnTo>
                  <a:lnTo>
                    <a:pt x="6" y="202"/>
                  </a:lnTo>
                  <a:lnTo>
                    <a:pt x="2" y="192"/>
                  </a:lnTo>
                  <a:lnTo>
                    <a:pt x="0" y="180"/>
                  </a:lnTo>
                  <a:lnTo>
                    <a:pt x="2" y="169"/>
                  </a:lnTo>
                  <a:lnTo>
                    <a:pt x="8" y="158"/>
                  </a:lnTo>
                  <a:lnTo>
                    <a:pt x="42" y="113"/>
                  </a:lnTo>
                  <a:lnTo>
                    <a:pt x="50" y="105"/>
                  </a:lnTo>
                  <a:lnTo>
                    <a:pt x="61" y="100"/>
                  </a:lnTo>
                  <a:lnTo>
                    <a:pt x="72" y="98"/>
                  </a:lnTo>
                  <a:lnTo>
                    <a:pt x="84" y="100"/>
                  </a:lnTo>
                  <a:lnTo>
                    <a:pt x="94" y="105"/>
                  </a:lnTo>
                  <a:lnTo>
                    <a:pt x="154" y="150"/>
                  </a:lnTo>
                  <a:lnTo>
                    <a:pt x="165" y="156"/>
                  </a:lnTo>
                  <a:lnTo>
                    <a:pt x="176" y="158"/>
                  </a:lnTo>
                  <a:lnTo>
                    <a:pt x="189" y="157"/>
                  </a:lnTo>
                  <a:lnTo>
                    <a:pt x="200" y="153"/>
                  </a:lnTo>
                  <a:lnTo>
                    <a:pt x="210" y="146"/>
                  </a:lnTo>
                  <a:lnTo>
                    <a:pt x="333" y="13"/>
                  </a:lnTo>
                  <a:lnTo>
                    <a:pt x="342" y="6"/>
                  </a:lnTo>
                  <a:lnTo>
                    <a:pt x="354" y="1"/>
                  </a:lnTo>
                  <a:lnTo>
                    <a:pt x="36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84073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551563" y="1193123"/>
            <a:ext cx="8948497" cy="5655720"/>
          </a:xfrm>
          <a:ln>
            <a:noFill/>
          </a:ln>
        </p:spPr>
        <p:txBody>
          <a:bodyPr>
            <a:normAutofit/>
          </a:bodyPr>
          <a:lstStyle/>
          <a:p>
            <a:pPr lvl="3" algn="just"/>
            <a:endParaRPr lang="fr-FR" sz="1400" dirty="0" smtClean="0">
              <a:solidFill>
                <a:schemeClr val="tx1"/>
              </a:solidFill>
            </a:endParaRPr>
          </a:p>
          <a:p>
            <a:pPr lvl="3" algn="l"/>
            <a:r>
              <a:rPr lang="fr-FR" sz="17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Outil à la disposition de chaque collectivités et établissements publics affiliés (Web carrières):</a:t>
            </a:r>
            <a:endParaRPr lang="fr-FR" sz="17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0" lvl="3" indent="-342900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Possibilité de visualiser la carrière de l’agent</a:t>
            </a:r>
          </a:p>
          <a:p>
            <a:pPr marL="1714500" lvl="3" indent="-342900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Téléchargement des arrêtés d’avancement d’échelon, reclassements indiciaires et d’intégration</a:t>
            </a:r>
          </a:p>
          <a:p>
            <a:pPr marL="1714500" lvl="3" indent="-342900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Informe des possibilités d’avancement de grade</a:t>
            </a:r>
          </a:p>
          <a:p>
            <a:pPr marL="1714500" lvl="3" indent="-342900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Informe sur le tableau des </a:t>
            </a: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effectifs</a:t>
            </a:r>
            <a:endParaRPr lang="fr-FR" sz="2000" dirty="0" smtClean="0">
              <a:solidFill>
                <a:schemeClr val="tx1"/>
              </a:solidFill>
            </a:endParaRPr>
          </a:p>
          <a:p>
            <a:pPr algn="just"/>
            <a:endParaRPr lang="fr-FR" b="1" u="sng" dirty="0" smtClean="0">
              <a:solidFill>
                <a:schemeClr val="tx1"/>
              </a:solidFill>
            </a:endParaRPr>
          </a:p>
        </p:txBody>
      </p:sp>
      <p:pic>
        <p:nvPicPr>
          <p:cNvPr id="1030" name="Picture 6" descr="https://fs.wildix.com/File/b16524eef16b0f430ee83084a26e5d46?v=2&amp;token=eyJ0eXAiOiJKV1QiLCJhbGciOiJIUzI1NiJ9.eyJpc3MiOiJmcy53aWxkaXguY29tIiwic3ViIjoicmVzb3VyY2VUb2tlbiIsImF1ZCI6ImZzLndpbGRpeC5jb20iLCJpYXQiOjE2MDc5NjA4OTMsImV4cCI6MTYxNTczNjg5M30.LhiIm47lioWslAqMI2KyDmw2-9uR2_eJ2SIWw2ebry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8733" y="5062533"/>
            <a:ext cx="4550959" cy="724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224442" y="6453226"/>
            <a:ext cx="34331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Pôle parcours professionnel – Audrey </a:t>
            </a:r>
            <a:r>
              <a:rPr lang="fr-FR" sz="11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</a:t>
            </a:r>
            <a:r>
              <a:rPr lang="fr-FR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rmand</a:t>
            </a:r>
            <a:endParaRPr lang="fr-FR" sz="11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8" name="Group 74"/>
          <p:cNvGrpSpPr/>
          <p:nvPr/>
        </p:nvGrpSpPr>
        <p:grpSpPr>
          <a:xfrm>
            <a:off x="1019125" y="168463"/>
            <a:ext cx="794129" cy="771368"/>
            <a:chOff x="8021638" y="5826125"/>
            <a:chExt cx="498475" cy="484188"/>
          </a:xfrm>
          <a:solidFill>
            <a:schemeClr val="accent1"/>
          </a:solidFill>
        </p:grpSpPr>
        <p:sp>
          <p:nvSpPr>
            <p:cNvPr id="9" name="Freeform 679"/>
            <p:cNvSpPr>
              <a:spLocks/>
            </p:cNvSpPr>
            <p:nvPr/>
          </p:nvSpPr>
          <p:spPr bwMode="auto">
            <a:xfrm>
              <a:off x="8085138" y="5826125"/>
              <a:ext cx="112713" cy="112713"/>
            </a:xfrm>
            <a:custGeom>
              <a:avLst/>
              <a:gdLst>
                <a:gd name="T0" fmla="*/ 390 w 780"/>
                <a:gd name="T1" fmla="*/ 0 h 779"/>
                <a:gd name="T2" fmla="*/ 390 w 780"/>
                <a:gd name="T3" fmla="*/ 0 h 779"/>
                <a:gd name="T4" fmla="*/ 438 w 780"/>
                <a:gd name="T5" fmla="*/ 3 h 779"/>
                <a:gd name="T6" fmla="*/ 485 w 780"/>
                <a:gd name="T7" fmla="*/ 12 h 779"/>
                <a:gd name="T8" fmla="*/ 530 w 780"/>
                <a:gd name="T9" fmla="*/ 26 h 779"/>
                <a:gd name="T10" fmla="*/ 573 w 780"/>
                <a:gd name="T11" fmla="*/ 46 h 779"/>
                <a:gd name="T12" fmla="*/ 612 w 780"/>
                <a:gd name="T13" fmla="*/ 70 h 779"/>
                <a:gd name="T14" fmla="*/ 649 w 780"/>
                <a:gd name="T15" fmla="*/ 98 h 779"/>
                <a:gd name="T16" fmla="*/ 681 w 780"/>
                <a:gd name="T17" fmla="*/ 131 h 779"/>
                <a:gd name="T18" fmla="*/ 709 w 780"/>
                <a:gd name="T19" fmla="*/ 167 h 779"/>
                <a:gd name="T20" fmla="*/ 735 w 780"/>
                <a:gd name="T21" fmla="*/ 206 h 779"/>
                <a:gd name="T22" fmla="*/ 753 w 780"/>
                <a:gd name="T23" fmla="*/ 249 h 779"/>
                <a:gd name="T24" fmla="*/ 768 w 780"/>
                <a:gd name="T25" fmla="*/ 294 h 779"/>
                <a:gd name="T26" fmla="*/ 776 w 780"/>
                <a:gd name="T27" fmla="*/ 341 h 779"/>
                <a:gd name="T28" fmla="*/ 780 w 780"/>
                <a:gd name="T29" fmla="*/ 389 h 779"/>
                <a:gd name="T30" fmla="*/ 776 w 780"/>
                <a:gd name="T31" fmla="*/ 438 h 779"/>
                <a:gd name="T32" fmla="*/ 768 w 780"/>
                <a:gd name="T33" fmla="*/ 485 h 779"/>
                <a:gd name="T34" fmla="*/ 753 w 780"/>
                <a:gd name="T35" fmla="*/ 530 h 779"/>
                <a:gd name="T36" fmla="*/ 734 w 780"/>
                <a:gd name="T37" fmla="*/ 573 h 779"/>
                <a:gd name="T38" fmla="*/ 709 w 780"/>
                <a:gd name="T39" fmla="*/ 611 h 779"/>
                <a:gd name="T40" fmla="*/ 681 w 780"/>
                <a:gd name="T41" fmla="*/ 648 h 779"/>
                <a:gd name="T42" fmla="*/ 649 w 780"/>
                <a:gd name="T43" fmla="*/ 680 h 779"/>
                <a:gd name="T44" fmla="*/ 612 w 780"/>
                <a:gd name="T45" fmla="*/ 709 h 779"/>
                <a:gd name="T46" fmla="*/ 573 w 780"/>
                <a:gd name="T47" fmla="*/ 734 h 779"/>
                <a:gd name="T48" fmla="*/ 530 w 780"/>
                <a:gd name="T49" fmla="*/ 752 h 779"/>
                <a:gd name="T50" fmla="*/ 485 w 780"/>
                <a:gd name="T51" fmla="*/ 767 h 779"/>
                <a:gd name="T52" fmla="*/ 438 w 780"/>
                <a:gd name="T53" fmla="*/ 775 h 779"/>
                <a:gd name="T54" fmla="*/ 390 w 780"/>
                <a:gd name="T55" fmla="*/ 779 h 779"/>
                <a:gd name="T56" fmla="*/ 341 w 780"/>
                <a:gd name="T57" fmla="*/ 775 h 779"/>
                <a:gd name="T58" fmla="*/ 294 w 780"/>
                <a:gd name="T59" fmla="*/ 767 h 779"/>
                <a:gd name="T60" fmla="*/ 249 w 780"/>
                <a:gd name="T61" fmla="*/ 752 h 779"/>
                <a:gd name="T62" fmla="*/ 206 w 780"/>
                <a:gd name="T63" fmla="*/ 734 h 779"/>
                <a:gd name="T64" fmla="*/ 167 w 780"/>
                <a:gd name="T65" fmla="*/ 709 h 779"/>
                <a:gd name="T66" fmla="*/ 131 w 780"/>
                <a:gd name="T67" fmla="*/ 680 h 779"/>
                <a:gd name="T68" fmla="*/ 98 w 780"/>
                <a:gd name="T69" fmla="*/ 648 h 779"/>
                <a:gd name="T70" fmla="*/ 70 w 780"/>
                <a:gd name="T71" fmla="*/ 611 h 779"/>
                <a:gd name="T72" fmla="*/ 45 w 780"/>
                <a:gd name="T73" fmla="*/ 573 h 779"/>
                <a:gd name="T74" fmla="*/ 26 w 780"/>
                <a:gd name="T75" fmla="*/ 530 h 779"/>
                <a:gd name="T76" fmla="*/ 11 w 780"/>
                <a:gd name="T77" fmla="*/ 485 h 779"/>
                <a:gd name="T78" fmla="*/ 3 w 780"/>
                <a:gd name="T79" fmla="*/ 438 h 779"/>
                <a:gd name="T80" fmla="*/ 0 w 780"/>
                <a:gd name="T81" fmla="*/ 389 h 779"/>
                <a:gd name="T82" fmla="*/ 3 w 780"/>
                <a:gd name="T83" fmla="*/ 341 h 779"/>
                <a:gd name="T84" fmla="*/ 11 w 780"/>
                <a:gd name="T85" fmla="*/ 294 h 779"/>
                <a:gd name="T86" fmla="*/ 26 w 780"/>
                <a:gd name="T87" fmla="*/ 249 h 779"/>
                <a:gd name="T88" fmla="*/ 45 w 780"/>
                <a:gd name="T89" fmla="*/ 206 h 779"/>
                <a:gd name="T90" fmla="*/ 70 w 780"/>
                <a:gd name="T91" fmla="*/ 167 h 779"/>
                <a:gd name="T92" fmla="*/ 98 w 780"/>
                <a:gd name="T93" fmla="*/ 131 h 779"/>
                <a:gd name="T94" fmla="*/ 131 w 780"/>
                <a:gd name="T95" fmla="*/ 98 h 779"/>
                <a:gd name="T96" fmla="*/ 167 w 780"/>
                <a:gd name="T97" fmla="*/ 70 h 779"/>
                <a:gd name="T98" fmla="*/ 206 w 780"/>
                <a:gd name="T99" fmla="*/ 46 h 779"/>
                <a:gd name="T100" fmla="*/ 249 w 780"/>
                <a:gd name="T101" fmla="*/ 26 h 779"/>
                <a:gd name="T102" fmla="*/ 294 w 780"/>
                <a:gd name="T103" fmla="*/ 12 h 779"/>
                <a:gd name="T104" fmla="*/ 341 w 780"/>
                <a:gd name="T105" fmla="*/ 3 h 779"/>
                <a:gd name="T106" fmla="*/ 390 w 780"/>
                <a:gd name="T107" fmla="*/ 0 h 7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80" h="779">
                  <a:moveTo>
                    <a:pt x="390" y="0"/>
                  </a:moveTo>
                  <a:lnTo>
                    <a:pt x="390" y="0"/>
                  </a:lnTo>
                  <a:lnTo>
                    <a:pt x="438" y="3"/>
                  </a:lnTo>
                  <a:lnTo>
                    <a:pt x="485" y="12"/>
                  </a:lnTo>
                  <a:lnTo>
                    <a:pt x="530" y="26"/>
                  </a:lnTo>
                  <a:lnTo>
                    <a:pt x="573" y="46"/>
                  </a:lnTo>
                  <a:lnTo>
                    <a:pt x="612" y="70"/>
                  </a:lnTo>
                  <a:lnTo>
                    <a:pt x="649" y="98"/>
                  </a:lnTo>
                  <a:lnTo>
                    <a:pt x="681" y="131"/>
                  </a:lnTo>
                  <a:lnTo>
                    <a:pt x="709" y="167"/>
                  </a:lnTo>
                  <a:lnTo>
                    <a:pt x="735" y="206"/>
                  </a:lnTo>
                  <a:lnTo>
                    <a:pt x="753" y="249"/>
                  </a:lnTo>
                  <a:lnTo>
                    <a:pt x="768" y="294"/>
                  </a:lnTo>
                  <a:lnTo>
                    <a:pt x="776" y="341"/>
                  </a:lnTo>
                  <a:lnTo>
                    <a:pt x="780" y="389"/>
                  </a:lnTo>
                  <a:lnTo>
                    <a:pt x="776" y="438"/>
                  </a:lnTo>
                  <a:lnTo>
                    <a:pt x="768" y="485"/>
                  </a:lnTo>
                  <a:lnTo>
                    <a:pt x="753" y="530"/>
                  </a:lnTo>
                  <a:lnTo>
                    <a:pt x="734" y="573"/>
                  </a:lnTo>
                  <a:lnTo>
                    <a:pt x="709" y="611"/>
                  </a:lnTo>
                  <a:lnTo>
                    <a:pt x="681" y="648"/>
                  </a:lnTo>
                  <a:lnTo>
                    <a:pt x="649" y="680"/>
                  </a:lnTo>
                  <a:lnTo>
                    <a:pt x="612" y="709"/>
                  </a:lnTo>
                  <a:lnTo>
                    <a:pt x="573" y="734"/>
                  </a:lnTo>
                  <a:lnTo>
                    <a:pt x="530" y="752"/>
                  </a:lnTo>
                  <a:lnTo>
                    <a:pt x="485" y="767"/>
                  </a:lnTo>
                  <a:lnTo>
                    <a:pt x="438" y="775"/>
                  </a:lnTo>
                  <a:lnTo>
                    <a:pt x="390" y="779"/>
                  </a:lnTo>
                  <a:lnTo>
                    <a:pt x="341" y="775"/>
                  </a:lnTo>
                  <a:lnTo>
                    <a:pt x="294" y="767"/>
                  </a:lnTo>
                  <a:lnTo>
                    <a:pt x="249" y="752"/>
                  </a:lnTo>
                  <a:lnTo>
                    <a:pt x="206" y="734"/>
                  </a:lnTo>
                  <a:lnTo>
                    <a:pt x="167" y="709"/>
                  </a:lnTo>
                  <a:lnTo>
                    <a:pt x="131" y="680"/>
                  </a:lnTo>
                  <a:lnTo>
                    <a:pt x="98" y="648"/>
                  </a:lnTo>
                  <a:lnTo>
                    <a:pt x="70" y="611"/>
                  </a:lnTo>
                  <a:lnTo>
                    <a:pt x="45" y="573"/>
                  </a:lnTo>
                  <a:lnTo>
                    <a:pt x="26" y="530"/>
                  </a:lnTo>
                  <a:lnTo>
                    <a:pt x="11" y="485"/>
                  </a:lnTo>
                  <a:lnTo>
                    <a:pt x="3" y="438"/>
                  </a:lnTo>
                  <a:lnTo>
                    <a:pt x="0" y="389"/>
                  </a:lnTo>
                  <a:lnTo>
                    <a:pt x="3" y="341"/>
                  </a:lnTo>
                  <a:lnTo>
                    <a:pt x="11" y="294"/>
                  </a:lnTo>
                  <a:lnTo>
                    <a:pt x="26" y="249"/>
                  </a:lnTo>
                  <a:lnTo>
                    <a:pt x="45" y="206"/>
                  </a:lnTo>
                  <a:lnTo>
                    <a:pt x="70" y="167"/>
                  </a:lnTo>
                  <a:lnTo>
                    <a:pt x="98" y="131"/>
                  </a:lnTo>
                  <a:lnTo>
                    <a:pt x="131" y="98"/>
                  </a:lnTo>
                  <a:lnTo>
                    <a:pt x="167" y="70"/>
                  </a:lnTo>
                  <a:lnTo>
                    <a:pt x="206" y="46"/>
                  </a:lnTo>
                  <a:lnTo>
                    <a:pt x="249" y="26"/>
                  </a:lnTo>
                  <a:lnTo>
                    <a:pt x="294" y="12"/>
                  </a:lnTo>
                  <a:lnTo>
                    <a:pt x="341" y="3"/>
                  </a:lnTo>
                  <a:lnTo>
                    <a:pt x="39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680"/>
            <p:cNvSpPr>
              <a:spLocks noEditPoints="1"/>
            </p:cNvSpPr>
            <p:nvPr/>
          </p:nvSpPr>
          <p:spPr bwMode="auto">
            <a:xfrm>
              <a:off x="8021638" y="5953125"/>
              <a:ext cx="239713" cy="357188"/>
            </a:xfrm>
            <a:custGeom>
              <a:avLst/>
              <a:gdLst>
                <a:gd name="T0" fmla="*/ 735 w 1660"/>
                <a:gd name="T1" fmla="*/ 118 h 2478"/>
                <a:gd name="T2" fmla="*/ 735 w 1660"/>
                <a:gd name="T3" fmla="*/ 150 h 2478"/>
                <a:gd name="T4" fmla="*/ 738 w 1660"/>
                <a:gd name="T5" fmla="*/ 196 h 2478"/>
                <a:gd name="T6" fmla="*/ 735 w 1660"/>
                <a:gd name="T7" fmla="*/ 219 h 2478"/>
                <a:gd name="T8" fmla="*/ 675 w 1660"/>
                <a:gd name="T9" fmla="*/ 578 h 2478"/>
                <a:gd name="T10" fmla="*/ 833 w 1660"/>
                <a:gd name="T11" fmla="*/ 713 h 2478"/>
                <a:gd name="T12" fmla="*/ 992 w 1660"/>
                <a:gd name="T13" fmla="*/ 578 h 2478"/>
                <a:gd name="T14" fmla="*/ 933 w 1660"/>
                <a:gd name="T15" fmla="*/ 219 h 2478"/>
                <a:gd name="T16" fmla="*/ 929 w 1660"/>
                <a:gd name="T17" fmla="*/ 196 h 2478"/>
                <a:gd name="T18" fmla="*/ 933 w 1660"/>
                <a:gd name="T19" fmla="*/ 150 h 2478"/>
                <a:gd name="T20" fmla="*/ 933 w 1660"/>
                <a:gd name="T21" fmla="*/ 118 h 2478"/>
                <a:gd name="T22" fmla="*/ 760 w 1660"/>
                <a:gd name="T23" fmla="*/ 99 h 2478"/>
                <a:gd name="T24" fmla="*/ 1153 w 1660"/>
                <a:gd name="T25" fmla="*/ 13 h 2478"/>
                <a:gd name="T26" fmla="*/ 1260 w 1660"/>
                <a:gd name="T27" fmla="*/ 107 h 2478"/>
                <a:gd name="T28" fmla="*/ 1351 w 1660"/>
                <a:gd name="T29" fmla="*/ 266 h 2478"/>
                <a:gd name="T30" fmla="*/ 1431 w 1660"/>
                <a:gd name="T31" fmla="*/ 462 h 2478"/>
                <a:gd name="T32" fmla="*/ 1501 w 1660"/>
                <a:gd name="T33" fmla="*/ 661 h 2478"/>
                <a:gd name="T34" fmla="*/ 1611 w 1660"/>
                <a:gd name="T35" fmla="*/ 964 h 2478"/>
                <a:gd name="T36" fmla="*/ 1660 w 1660"/>
                <a:gd name="T37" fmla="*/ 1126 h 2478"/>
                <a:gd name="T38" fmla="*/ 1621 w 1660"/>
                <a:gd name="T39" fmla="*/ 1217 h 2478"/>
                <a:gd name="T40" fmla="*/ 1517 w 1660"/>
                <a:gd name="T41" fmla="*/ 1260 h 2478"/>
                <a:gd name="T42" fmla="*/ 1436 w 1660"/>
                <a:gd name="T43" fmla="*/ 1229 h 2478"/>
                <a:gd name="T44" fmla="*/ 1386 w 1660"/>
                <a:gd name="T45" fmla="*/ 1142 h 2478"/>
                <a:gd name="T46" fmla="*/ 1333 w 1660"/>
                <a:gd name="T47" fmla="*/ 991 h 2478"/>
                <a:gd name="T48" fmla="*/ 1283 w 1660"/>
                <a:gd name="T49" fmla="*/ 823 h 2478"/>
                <a:gd name="T50" fmla="*/ 1261 w 1660"/>
                <a:gd name="T51" fmla="*/ 745 h 2478"/>
                <a:gd name="T52" fmla="*/ 1257 w 1660"/>
                <a:gd name="T53" fmla="*/ 734 h 2478"/>
                <a:gd name="T54" fmla="*/ 1253 w 1660"/>
                <a:gd name="T55" fmla="*/ 732 h 2478"/>
                <a:gd name="T56" fmla="*/ 1251 w 1660"/>
                <a:gd name="T57" fmla="*/ 746 h 2478"/>
                <a:gd name="T58" fmla="*/ 1239 w 1660"/>
                <a:gd name="T59" fmla="*/ 1213 h 2478"/>
                <a:gd name="T60" fmla="*/ 1204 w 1660"/>
                <a:gd name="T61" fmla="*/ 1264 h 2478"/>
                <a:gd name="T62" fmla="*/ 1192 w 1660"/>
                <a:gd name="T63" fmla="*/ 2325 h 2478"/>
                <a:gd name="T64" fmla="*/ 1137 w 1660"/>
                <a:gd name="T65" fmla="*/ 2435 h 2478"/>
                <a:gd name="T66" fmla="*/ 1024 w 1660"/>
                <a:gd name="T67" fmla="*/ 2478 h 2478"/>
                <a:gd name="T68" fmla="*/ 927 w 1660"/>
                <a:gd name="T69" fmla="*/ 2443 h 2478"/>
                <a:gd name="T70" fmla="*/ 877 w 1660"/>
                <a:gd name="T71" fmla="*/ 2350 h 2478"/>
                <a:gd name="T72" fmla="*/ 871 w 1660"/>
                <a:gd name="T73" fmla="*/ 1306 h 2478"/>
                <a:gd name="T74" fmla="*/ 861 w 1660"/>
                <a:gd name="T75" fmla="*/ 1287 h 2478"/>
                <a:gd name="T76" fmla="*/ 815 w 1660"/>
                <a:gd name="T77" fmla="*/ 1280 h 2478"/>
                <a:gd name="T78" fmla="*/ 787 w 1660"/>
                <a:gd name="T79" fmla="*/ 1298 h 2478"/>
                <a:gd name="T80" fmla="*/ 785 w 1660"/>
                <a:gd name="T81" fmla="*/ 2291 h 2478"/>
                <a:gd name="T82" fmla="*/ 760 w 1660"/>
                <a:gd name="T83" fmla="*/ 2402 h 2478"/>
                <a:gd name="T84" fmla="*/ 687 w 1660"/>
                <a:gd name="T85" fmla="*/ 2469 h 2478"/>
                <a:gd name="T86" fmla="*/ 570 w 1660"/>
                <a:gd name="T87" fmla="*/ 2467 h 2478"/>
                <a:gd name="T88" fmla="*/ 484 w 1660"/>
                <a:gd name="T89" fmla="*/ 2385 h 2478"/>
                <a:gd name="T90" fmla="*/ 462 w 1660"/>
                <a:gd name="T91" fmla="*/ 1274 h 2478"/>
                <a:gd name="T92" fmla="*/ 438 w 1660"/>
                <a:gd name="T93" fmla="*/ 1228 h 2478"/>
                <a:gd name="T94" fmla="*/ 414 w 1660"/>
                <a:gd name="T95" fmla="*/ 1162 h 2478"/>
                <a:gd name="T96" fmla="*/ 412 w 1660"/>
                <a:gd name="T97" fmla="*/ 740 h 2478"/>
                <a:gd name="T98" fmla="*/ 399 w 1660"/>
                <a:gd name="T99" fmla="*/ 756 h 2478"/>
                <a:gd name="T100" fmla="*/ 355 w 1660"/>
                <a:gd name="T101" fmla="*/ 886 h 2478"/>
                <a:gd name="T102" fmla="*/ 294 w 1660"/>
                <a:gd name="T103" fmla="*/ 1057 h 2478"/>
                <a:gd name="T104" fmla="*/ 243 w 1660"/>
                <a:gd name="T105" fmla="*/ 1182 h 2478"/>
                <a:gd name="T106" fmla="*/ 176 w 1660"/>
                <a:gd name="T107" fmla="*/ 1250 h 2478"/>
                <a:gd name="T108" fmla="*/ 69 w 1660"/>
                <a:gd name="T109" fmla="*/ 1247 h 2478"/>
                <a:gd name="T110" fmla="*/ 8 w 1660"/>
                <a:gd name="T111" fmla="*/ 1185 h 2478"/>
                <a:gd name="T112" fmla="*/ 4 w 1660"/>
                <a:gd name="T113" fmla="*/ 1095 h 2478"/>
                <a:gd name="T114" fmla="*/ 87 w 1660"/>
                <a:gd name="T115" fmla="*/ 879 h 2478"/>
                <a:gd name="T116" fmla="*/ 179 w 1660"/>
                <a:gd name="T117" fmla="*/ 617 h 2478"/>
                <a:gd name="T118" fmla="*/ 246 w 1660"/>
                <a:gd name="T119" fmla="*/ 426 h 2478"/>
                <a:gd name="T120" fmla="*/ 322 w 1660"/>
                <a:gd name="T121" fmla="*/ 244 h 2478"/>
                <a:gd name="T122" fmla="*/ 410 w 1660"/>
                <a:gd name="T123" fmla="*/ 97 h 2478"/>
                <a:gd name="T124" fmla="*/ 514 w 1660"/>
                <a:gd name="T125" fmla="*/ 11 h 2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660" h="2478">
                  <a:moveTo>
                    <a:pt x="760" y="99"/>
                  </a:moveTo>
                  <a:lnTo>
                    <a:pt x="749" y="102"/>
                  </a:lnTo>
                  <a:lnTo>
                    <a:pt x="740" y="108"/>
                  </a:lnTo>
                  <a:lnTo>
                    <a:pt x="735" y="118"/>
                  </a:lnTo>
                  <a:lnTo>
                    <a:pt x="733" y="129"/>
                  </a:lnTo>
                  <a:lnTo>
                    <a:pt x="733" y="131"/>
                  </a:lnTo>
                  <a:lnTo>
                    <a:pt x="734" y="140"/>
                  </a:lnTo>
                  <a:lnTo>
                    <a:pt x="735" y="150"/>
                  </a:lnTo>
                  <a:lnTo>
                    <a:pt x="736" y="163"/>
                  </a:lnTo>
                  <a:lnTo>
                    <a:pt x="737" y="175"/>
                  </a:lnTo>
                  <a:lnTo>
                    <a:pt x="738" y="188"/>
                  </a:lnTo>
                  <a:lnTo>
                    <a:pt x="738" y="196"/>
                  </a:lnTo>
                  <a:lnTo>
                    <a:pt x="738" y="200"/>
                  </a:lnTo>
                  <a:lnTo>
                    <a:pt x="737" y="208"/>
                  </a:lnTo>
                  <a:lnTo>
                    <a:pt x="736" y="214"/>
                  </a:lnTo>
                  <a:lnTo>
                    <a:pt x="735" y="219"/>
                  </a:lnTo>
                  <a:lnTo>
                    <a:pt x="668" y="539"/>
                  </a:lnTo>
                  <a:lnTo>
                    <a:pt x="667" y="551"/>
                  </a:lnTo>
                  <a:lnTo>
                    <a:pt x="670" y="565"/>
                  </a:lnTo>
                  <a:lnTo>
                    <a:pt x="675" y="578"/>
                  </a:lnTo>
                  <a:lnTo>
                    <a:pt x="683" y="588"/>
                  </a:lnTo>
                  <a:lnTo>
                    <a:pt x="812" y="706"/>
                  </a:lnTo>
                  <a:lnTo>
                    <a:pt x="822" y="711"/>
                  </a:lnTo>
                  <a:lnTo>
                    <a:pt x="833" y="713"/>
                  </a:lnTo>
                  <a:lnTo>
                    <a:pt x="846" y="711"/>
                  </a:lnTo>
                  <a:lnTo>
                    <a:pt x="855" y="706"/>
                  </a:lnTo>
                  <a:lnTo>
                    <a:pt x="984" y="588"/>
                  </a:lnTo>
                  <a:lnTo>
                    <a:pt x="992" y="578"/>
                  </a:lnTo>
                  <a:lnTo>
                    <a:pt x="997" y="565"/>
                  </a:lnTo>
                  <a:lnTo>
                    <a:pt x="1001" y="551"/>
                  </a:lnTo>
                  <a:lnTo>
                    <a:pt x="1000" y="539"/>
                  </a:lnTo>
                  <a:lnTo>
                    <a:pt x="933" y="219"/>
                  </a:lnTo>
                  <a:lnTo>
                    <a:pt x="932" y="214"/>
                  </a:lnTo>
                  <a:lnTo>
                    <a:pt x="930" y="208"/>
                  </a:lnTo>
                  <a:lnTo>
                    <a:pt x="929" y="200"/>
                  </a:lnTo>
                  <a:lnTo>
                    <a:pt x="929" y="196"/>
                  </a:lnTo>
                  <a:lnTo>
                    <a:pt x="929" y="188"/>
                  </a:lnTo>
                  <a:lnTo>
                    <a:pt x="930" y="175"/>
                  </a:lnTo>
                  <a:lnTo>
                    <a:pt x="932" y="163"/>
                  </a:lnTo>
                  <a:lnTo>
                    <a:pt x="933" y="150"/>
                  </a:lnTo>
                  <a:lnTo>
                    <a:pt x="934" y="140"/>
                  </a:lnTo>
                  <a:lnTo>
                    <a:pt x="934" y="131"/>
                  </a:lnTo>
                  <a:lnTo>
                    <a:pt x="935" y="129"/>
                  </a:lnTo>
                  <a:lnTo>
                    <a:pt x="933" y="118"/>
                  </a:lnTo>
                  <a:lnTo>
                    <a:pt x="927" y="108"/>
                  </a:lnTo>
                  <a:lnTo>
                    <a:pt x="918" y="102"/>
                  </a:lnTo>
                  <a:lnTo>
                    <a:pt x="906" y="99"/>
                  </a:lnTo>
                  <a:lnTo>
                    <a:pt x="760" y="99"/>
                  </a:lnTo>
                  <a:close/>
                  <a:moveTo>
                    <a:pt x="573" y="0"/>
                  </a:moveTo>
                  <a:lnTo>
                    <a:pt x="1093" y="0"/>
                  </a:lnTo>
                  <a:lnTo>
                    <a:pt x="1124" y="3"/>
                  </a:lnTo>
                  <a:lnTo>
                    <a:pt x="1153" y="13"/>
                  </a:lnTo>
                  <a:lnTo>
                    <a:pt x="1182" y="29"/>
                  </a:lnTo>
                  <a:lnTo>
                    <a:pt x="1209" y="50"/>
                  </a:lnTo>
                  <a:lnTo>
                    <a:pt x="1235" y="76"/>
                  </a:lnTo>
                  <a:lnTo>
                    <a:pt x="1260" y="107"/>
                  </a:lnTo>
                  <a:lnTo>
                    <a:pt x="1284" y="142"/>
                  </a:lnTo>
                  <a:lnTo>
                    <a:pt x="1307" y="180"/>
                  </a:lnTo>
                  <a:lnTo>
                    <a:pt x="1330" y="222"/>
                  </a:lnTo>
                  <a:lnTo>
                    <a:pt x="1351" y="266"/>
                  </a:lnTo>
                  <a:lnTo>
                    <a:pt x="1372" y="313"/>
                  </a:lnTo>
                  <a:lnTo>
                    <a:pt x="1392" y="361"/>
                  </a:lnTo>
                  <a:lnTo>
                    <a:pt x="1412" y="410"/>
                  </a:lnTo>
                  <a:lnTo>
                    <a:pt x="1431" y="462"/>
                  </a:lnTo>
                  <a:lnTo>
                    <a:pt x="1450" y="512"/>
                  </a:lnTo>
                  <a:lnTo>
                    <a:pt x="1467" y="562"/>
                  </a:lnTo>
                  <a:lnTo>
                    <a:pt x="1484" y="612"/>
                  </a:lnTo>
                  <a:lnTo>
                    <a:pt x="1501" y="661"/>
                  </a:lnTo>
                  <a:lnTo>
                    <a:pt x="1518" y="708"/>
                  </a:lnTo>
                  <a:lnTo>
                    <a:pt x="1548" y="794"/>
                  </a:lnTo>
                  <a:lnTo>
                    <a:pt x="1578" y="879"/>
                  </a:lnTo>
                  <a:lnTo>
                    <a:pt x="1611" y="964"/>
                  </a:lnTo>
                  <a:lnTo>
                    <a:pt x="1646" y="1048"/>
                  </a:lnTo>
                  <a:lnTo>
                    <a:pt x="1656" y="1074"/>
                  </a:lnTo>
                  <a:lnTo>
                    <a:pt x="1660" y="1100"/>
                  </a:lnTo>
                  <a:lnTo>
                    <a:pt x="1660" y="1126"/>
                  </a:lnTo>
                  <a:lnTo>
                    <a:pt x="1657" y="1151"/>
                  </a:lnTo>
                  <a:lnTo>
                    <a:pt x="1649" y="1175"/>
                  </a:lnTo>
                  <a:lnTo>
                    <a:pt x="1637" y="1197"/>
                  </a:lnTo>
                  <a:lnTo>
                    <a:pt x="1621" y="1217"/>
                  </a:lnTo>
                  <a:lnTo>
                    <a:pt x="1601" y="1234"/>
                  </a:lnTo>
                  <a:lnTo>
                    <a:pt x="1577" y="1247"/>
                  </a:lnTo>
                  <a:lnTo>
                    <a:pt x="1547" y="1257"/>
                  </a:lnTo>
                  <a:lnTo>
                    <a:pt x="1517" y="1260"/>
                  </a:lnTo>
                  <a:lnTo>
                    <a:pt x="1494" y="1258"/>
                  </a:lnTo>
                  <a:lnTo>
                    <a:pt x="1472" y="1252"/>
                  </a:lnTo>
                  <a:lnTo>
                    <a:pt x="1453" y="1242"/>
                  </a:lnTo>
                  <a:lnTo>
                    <a:pt x="1436" y="1229"/>
                  </a:lnTo>
                  <a:lnTo>
                    <a:pt x="1421" y="1212"/>
                  </a:lnTo>
                  <a:lnTo>
                    <a:pt x="1409" y="1192"/>
                  </a:lnTo>
                  <a:lnTo>
                    <a:pt x="1397" y="1169"/>
                  </a:lnTo>
                  <a:lnTo>
                    <a:pt x="1386" y="1142"/>
                  </a:lnTo>
                  <a:lnTo>
                    <a:pt x="1373" y="1108"/>
                  </a:lnTo>
                  <a:lnTo>
                    <a:pt x="1361" y="1072"/>
                  </a:lnTo>
                  <a:lnTo>
                    <a:pt x="1347" y="1032"/>
                  </a:lnTo>
                  <a:lnTo>
                    <a:pt x="1333" y="991"/>
                  </a:lnTo>
                  <a:lnTo>
                    <a:pt x="1321" y="949"/>
                  </a:lnTo>
                  <a:lnTo>
                    <a:pt x="1307" y="906"/>
                  </a:lnTo>
                  <a:lnTo>
                    <a:pt x="1295" y="863"/>
                  </a:lnTo>
                  <a:lnTo>
                    <a:pt x="1283" y="823"/>
                  </a:lnTo>
                  <a:lnTo>
                    <a:pt x="1273" y="786"/>
                  </a:lnTo>
                  <a:lnTo>
                    <a:pt x="1263" y="751"/>
                  </a:lnTo>
                  <a:lnTo>
                    <a:pt x="1262" y="748"/>
                  </a:lnTo>
                  <a:lnTo>
                    <a:pt x="1261" y="745"/>
                  </a:lnTo>
                  <a:lnTo>
                    <a:pt x="1260" y="742"/>
                  </a:lnTo>
                  <a:lnTo>
                    <a:pt x="1259" y="739"/>
                  </a:lnTo>
                  <a:lnTo>
                    <a:pt x="1258" y="736"/>
                  </a:lnTo>
                  <a:lnTo>
                    <a:pt x="1257" y="734"/>
                  </a:lnTo>
                  <a:lnTo>
                    <a:pt x="1256" y="732"/>
                  </a:lnTo>
                  <a:lnTo>
                    <a:pt x="1255" y="731"/>
                  </a:lnTo>
                  <a:lnTo>
                    <a:pt x="1254" y="731"/>
                  </a:lnTo>
                  <a:lnTo>
                    <a:pt x="1253" y="732"/>
                  </a:lnTo>
                  <a:lnTo>
                    <a:pt x="1253" y="733"/>
                  </a:lnTo>
                  <a:lnTo>
                    <a:pt x="1252" y="736"/>
                  </a:lnTo>
                  <a:lnTo>
                    <a:pt x="1252" y="741"/>
                  </a:lnTo>
                  <a:lnTo>
                    <a:pt x="1251" y="746"/>
                  </a:lnTo>
                  <a:lnTo>
                    <a:pt x="1251" y="753"/>
                  </a:lnTo>
                  <a:lnTo>
                    <a:pt x="1251" y="1162"/>
                  </a:lnTo>
                  <a:lnTo>
                    <a:pt x="1248" y="1188"/>
                  </a:lnTo>
                  <a:lnTo>
                    <a:pt x="1239" y="1213"/>
                  </a:lnTo>
                  <a:lnTo>
                    <a:pt x="1226" y="1235"/>
                  </a:lnTo>
                  <a:lnTo>
                    <a:pt x="1218" y="1242"/>
                  </a:lnTo>
                  <a:lnTo>
                    <a:pt x="1211" y="1252"/>
                  </a:lnTo>
                  <a:lnTo>
                    <a:pt x="1204" y="1264"/>
                  </a:lnTo>
                  <a:lnTo>
                    <a:pt x="1197" y="1279"/>
                  </a:lnTo>
                  <a:lnTo>
                    <a:pt x="1195" y="1296"/>
                  </a:lnTo>
                  <a:lnTo>
                    <a:pt x="1195" y="2291"/>
                  </a:lnTo>
                  <a:lnTo>
                    <a:pt x="1192" y="2325"/>
                  </a:lnTo>
                  <a:lnTo>
                    <a:pt x="1185" y="2356"/>
                  </a:lnTo>
                  <a:lnTo>
                    <a:pt x="1173" y="2385"/>
                  </a:lnTo>
                  <a:lnTo>
                    <a:pt x="1157" y="2413"/>
                  </a:lnTo>
                  <a:lnTo>
                    <a:pt x="1137" y="2435"/>
                  </a:lnTo>
                  <a:lnTo>
                    <a:pt x="1113" y="2453"/>
                  </a:lnTo>
                  <a:lnTo>
                    <a:pt x="1085" y="2467"/>
                  </a:lnTo>
                  <a:lnTo>
                    <a:pt x="1056" y="2476"/>
                  </a:lnTo>
                  <a:lnTo>
                    <a:pt x="1024" y="2478"/>
                  </a:lnTo>
                  <a:lnTo>
                    <a:pt x="995" y="2476"/>
                  </a:lnTo>
                  <a:lnTo>
                    <a:pt x="969" y="2469"/>
                  </a:lnTo>
                  <a:lnTo>
                    <a:pt x="947" y="2458"/>
                  </a:lnTo>
                  <a:lnTo>
                    <a:pt x="927" y="2443"/>
                  </a:lnTo>
                  <a:lnTo>
                    <a:pt x="911" y="2424"/>
                  </a:lnTo>
                  <a:lnTo>
                    <a:pt x="896" y="2402"/>
                  </a:lnTo>
                  <a:lnTo>
                    <a:pt x="885" y="2377"/>
                  </a:lnTo>
                  <a:lnTo>
                    <a:pt x="877" y="2350"/>
                  </a:lnTo>
                  <a:lnTo>
                    <a:pt x="873" y="2322"/>
                  </a:lnTo>
                  <a:lnTo>
                    <a:pt x="871" y="2291"/>
                  </a:lnTo>
                  <a:lnTo>
                    <a:pt x="871" y="1307"/>
                  </a:lnTo>
                  <a:lnTo>
                    <a:pt x="871" y="1306"/>
                  </a:lnTo>
                  <a:lnTo>
                    <a:pt x="871" y="1303"/>
                  </a:lnTo>
                  <a:lnTo>
                    <a:pt x="869" y="1298"/>
                  </a:lnTo>
                  <a:lnTo>
                    <a:pt x="867" y="1292"/>
                  </a:lnTo>
                  <a:lnTo>
                    <a:pt x="861" y="1287"/>
                  </a:lnTo>
                  <a:lnTo>
                    <a:pt x="853" y="1283"/>
                  </a:lnTo>
                  <a:lnTo>
                    <a:pt x="842" y="1280"/>
                  </a:lnTo>
                  <a:lnTo>
                    <a:pt x="829" y="1279"/>
                  </a:lnTo>
                  <a:lnTo>
                    <a:pt x="815" y="1280"/>
                  </a:lnTo>
                  <a:lnTo>
                    <a:pt x="804" y="1283"/>
                  </a:lnTo>
                  <a:lnTo>
                    <a:pt x="797" y="1287"/>
                  </a:lnTo>
                  <a:lnTo>
                    <a:pt x="790" y="1292"/>
                  </a:lnTo>
                  <a:lnTo>
                    <a:pt x="787" y="1298"/>
                  </a:lnTo>
                  <a:lnTo>
                    <a:pt x="786" y="1303"/>
                  </a:lnTo>
                  <a:lnTo>
                    <a:pt x="785" y="1306"/>
                  </a:lnTo>
                  <a:lnTo>
                    <a:pt x="785" y="1307"/>
                  </a:lnTo>
                  <a:lnTo>
                    <a:pt x="785" y="2291"/>
                  </a:lnTo>
                  <a:lnTo>
                    <a:pt x="784" y="2322"/>
                  </a:lnTo>
                  <a:lnTo>
                    <a:pt x="779" y="2350"/>
                  </a:lnTo>
                  <a:lnTo>
                    <a:pt x="771" y="2377"/>
                  </a:lnTo>
                  <a:lnTo>
                    <a:pt x="760" y="2402"/>
                  </a:lnTo>
                  <a:lnTo>
                    <a:pt x="746" y="2424"/>
                  </a:lnTo>
                  <a:lnTo>
                    <a:pt x="730" y="2443"/>
                  </a:lnTo>
                  <a:lnTo>
                    <a:pt x="710" y="2458"/>
                  </a:lnTo>
                  <a:lnTo>
                    <a:pt x="687" y="2469"/>
                  </a:lnTo>
                  <a:lnTo>
                    <a:pt x="661" y="2476"/>
                  </a:lnTo>
                  <a:lnTo>
                    <a:pt x="632" y="2478"/>
                  </a:lnTo>
                  <a:lnTo>
                    <a:pt x="601" y="2476"/>
                  </a:lnTo>
                  <a:lnTo>
                    <a:pt x="570" y="2467"/>
                  </a:lnTo>
                  <a:lnTo>
                    <a:pt x="544" y="2453"/>
                  </a:lnTo>
                  <a:lnTo>
                    <a:pt x="520" y="2435"/>
                  </a:lnTo>
                  <a:lnTo>
                    <a:pt x="500" y="2413"/>
                  </a:lnTo>
                  <a:lnTo>
                    <a:pt x="484" y="2385"/>
                  </a:lnTo>
                  <a:lnTo>
                    <a:pt x="471" y="2356"/>
                  </a:lnTo>
                  <a:lnTo>
                    <a:pt x="464" y="2325"/>
                  </a:lnTo>
                  <a:lnTo>
                    <a:pt x="462" y="2291"/>
                  </a:lnTo>
                  <a:lnTo>
                    <a:pt x="462" y="1274"/>
                  </a:lnTo>
                  <a:lnTo>
                    <a:pt x="459" y="1263"/>
                  </a:lnTo>
                  <a:lnTo>
                    <a:pt x="453" y="1252"/>
                  </a:lnTo>
                  <a:lnTo>
                    <a:pt x="446" y="1239"/>
                  </a:lnTo>
                  <a:lnTo>
                    <a:pt x="438" y="1228"/>
                  </a:lnTo>
                  <a:lnTo>
                    <a:pt x="430" y="1218"/>
                  </a:lnTo>
                  <a:lnTo>
                    <a:pt x="426" y="1212"/>
                  </a:lnTo>
                  <a:lnTo>
                    <a:pt x="418" y="1188"/>
                  </a:lnTo>
                  <a:lnTo>
                    <a:pt x="414" y="1162"/>
                  </a:lnTo>
                  <a:lnTo>
                    <a:pt x="414" y="769"/>
                  </a:lnTo>
                  <a:lnTo>
                    <a:pt x="414" y="754"/>
                  </a:lnTo>
                  <a:lnTo>
                    <a:pt x="413" y="745"/>
                  </a:lnTo>
                  <a:lnTo>
                    <a:pt x="412" y="740"/>
                  </a:lnTo>
                  <a:lnTo>
                    <a:pt x="409" y="740"/>
                  </a:lnTo>
                  <a:lnTo>
                    <a:pt x="406" y="743"/>
                  </a:lnTo>
                  <a:lnTo>
                    <a:pt x="403" y="749"/>
                  </a:lnTo>
                  <a:lnTo>
                    <a:pt x="399" y="756"/>
                  </a:lnTo>
                  <a:lnTo>
                    <a:pt x="396" y="766"/>
                  </a:lnTo>
                  <a:lnTo>
                    <a:pt x="383" y="803"/>
                  </a:lnTo>
                  <a:lnTo>
                    <a:pt x="369" y="843"/>
                  </a:lnTo>
                  <a:lnTo>
                    <a:pt x="355" y="886"/>
                  </a:lnTo>
                  <a:lnTo>
                    <a:pt x="339" y="929"/>
                  </a:lnTo>
                  <a:lnTo>
                    <a:pt x="324" y="973"/>
                  </a:lnTo>
                  <a:lnTo>
                    <a:pt x="309" y="1016"/>
                  </a:lnTo>
                  <a:lnTo>
                    <a:pt x="294" y="1057"/>
                  </a:lnTo>
                  <a:lnTo>
                    <a:pt x="281" y="1095"/>
                  </a:lnTo>
                  <a:lnTo>
                    <a:pt x="267" y="1129"/>
                  </a:lnTo>
                  <a:lnTo>
                    <a:pt x="255" y="1159"/>
                  </a:lnTo>
                  <a:lnTo>
                    <a:pt x="243" y="1182"/>
                  </a:lnTo>
                  <a:lnTo>
                    <a:pt x="229" y="1204"/>
                  </a:lnTo>
                  <a:lnTo>
                    <a:pt x="214" y="1222"/>
                  </a:lnTo>
                  <a:lnTo>
                    <a:pt x="196" y="1238"/>
                  </a:lnTo>
                  <a:lnTo>
                    <a:pt x="176" y="1250"/>
                  </a:lnTo>
                  <a:lnTo>
                    <a:pt x="154" y="1257"/>
                  </a:lnTo>
                  <a:lnTo>
                    <a:pt x="130" y="1260"/>
                  </a:lnTo>
                  <a:lnTo>
                    <a:pt x="99" y="1257"/>
                  </a:lnTo>
                  <a:lnTo>
                    <a:pt x="69" y="1247"/>
                  </a:lnTo>
                  <a:lnTo>
                    <a:pt x="48" y="1236"/>
                  </a:lnTo>
                  <a:lnTo>
                    <a:pt x="31" y="1221"/>
                  </a:lnTo>
                  <a:lnTo>
                    <a:pt x="18" y="1204"/>
                  </a:lnTo>
                  <a:lnTo>
                    <a:pt x="8" y="1185"/>
                  </a:lnTo>
                  <a:lnTo>
                    <a:pt x="3" y="1164"/>
                  </a:lnTo>
                  <a:lnTo>
                    <a:pt x="0" y="1142"/>
                  </a:lnTo>
                  <a:lnTo>
                    <a:pt x="1" y="1119"/>
                  </a:lnTo>
                  <a:lnTo>
                    <a:pt x="4" y="1095"/>
                  </a:lnTo>
                  <a:lnTo>
                    <a:pt x="10" y="1071"/>
                  </a:lnTo>
                  <a:lnTo>
                    <a:pt x="19" y="1048"/>
                  </a:lnTo>
                  <a:lnTo>
                    <a:pt x="54" y="964"/>
                  </a:lnTo>
                  <a:lnTo>
                    <a:pt x="87" y="879"/>
                  </a:lnTo>
                  <a:lnTo>
                    <a:pt x="118" y="794"/>
                  </a:lnTo>
                  <a:lnTo>
                    <a:pt x="148" y="708"/>
                  </a:lnTo>
                  <a:lnTo>
                    <a:pt x="163" y="663"/>
                  </a:lnTo>
                  <a:lnTo>
                    <a:pt x="179" y="617"/>
                  </a:lnTo>
                  <a:lnTo>
                    <a:pt x="196" y="570"/>
                  </a:lnTo>
                  <a:lnTo>
                    <a:pt x="212" y="522"/>
                  </a:lnTo>
                  <a:lnTo>
                    <a:pt x="229" y="474"/>
                  </a:lnTo>
                  <a:lnTo>
                    <a:pt x="246" y="426"/>
                  </a:lnTo>
                  <a:lnTo>
                    <a:pt x="265" y="378"/>
                  </a:lnTo>
                  <a:lnTo>
                    <a:pt x="283" y="332"/>
                  </a:lnTo>
                  <a:lnTo>
                    <a:pt x="302" y="287"/>
                  </a:lnTo>
                  <a:lnTo>
                    <a:pt x="322" y="244"/>
                  </a:lnTo>
                  <a:lnTo>
                    <a:pt x="342" y="202"/>
                  </a:lnTo>
                  <a:lnTo>
                    <a:pt x="364" y="165"/>
                  </a:lnTo>
                  <a:lnTo>
                    <a:pt x="386" y="129"/>
                  </a:lnTo>
                  <a:lnTo>
                    <a:pt x="410" y="97"/>
                  </a:lnTo>
                  <a:lnTo>
                    <a:pt x="434" y="69"/>
                  </a:lnTo>
                  <a:lnTo>
                    <a:pt x="459" y="46"/>
                  </a:lnTo>
                  <a:lnTo>
                    <a:pt x="486" y="26"/>
                  </a:lnTo>
                  <a:lnTo>
                    <a:pt x="514" y="11"/>
                  </a:lnTo>
                  <a:lnTo>
                    <a:pt x="542" y="3"/>
                  </a:lnTo>
                  <a:lnTo>
                    <a:pt x="5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681"/>
            <p:cNvSpPr>
              <a:spLocks/>
            </p:cNvSpPr>
            <p:nvPr/>
          </p:nvSpPr>
          <p:spPr bwMode="auto">
            <a:xfrm>
              <a:off x="8277226" y="5862638"/>
              <a:ext cx="157163" cy="411163"/>
            </a:xfrm>
            <a:custGeom>
              <a:avLst/>
              <a:gdLst>
                <a:gd name="T0" fmla="*/ 1049 w 1084"/>
                <a:gd name="T1" fmla="*/ 0 h 2856"/>
                <a:gd name="T2" fmla="*/ 1071 w 1084"/>
                <a:gd name="T3" fmla="*/ 6 h 2856"/>
                <a:gd name="T4" fmla="*/ 1081 w 1084"/>
                <a:gd name="T5" fmla="*/ 19 h 2856"/>
                <a:gd name="T6" fmla="*/ 1083 w 1084"/>
                <a:gd name="T7" fmla="*/ 28 h 2856"/>
                <a:gd name="T8" fmla="*/ 1084 w 1084"/>
                <a:gd name="T9" fmla="*/ 128 h 2856"/>
                <a:gd name="T10" fmla="*/ 1083 w 1084"/>
                <a:gd name="T11" fmla="*/ 135 h 2856"/>
                <a:gd name="T12" fmla="*/ 1078 w 1084"/>
                <a:gd name="T13" fmla="*/ 147 h 2856"/>
                <a:gd name="T14" fmla="*/ 1063 w 1084"/>
                <a:gd name="T15" fmla="*/ 158 h 2856"/>
                <a:gd name="T16" fmla="*/ 532 w 1084"/>
                <a:gd name="T17" fmla="*/ 159 h 2856"/>
                <a:gd name="T18" fmla="*/ 507 w 1084"/>
                <a:gd name="T19" fmla="*/ 167 h 2856"/>
                <a:gd name="T20" fmla="*/ 492 w 1084"/>
                <a:gd name="T21" fmla="*/ 188 h 2856"/>
                <a:gd name="T22" fmla="*/ 490 w 1084"/>
                <a:gd name="T23" fmla="*/ 1320 h 2856"/>
                <a:gd name="T24" fmla="*/ 490 w 1084"/>
                <a:gd name="T25" fmla="*/ 1325 h 2856"/>
                <a:gd name="T26" fmla="*/ 494 w 1084"/>
                <a:gd name="T27" fmla="*/ 1336 h 2856"/>
                <a:gd name="T28" fmla="*/ 506 w 1084"/>
                <a:gd name="T29" fmla="*/ 1346 h 2856"/>
                <a:gd name="T30" fmla="*/ 1054 w 1084"/>
                <a:gd name="T31" fmla="*/ 1348 h 2856"/>
                <a:gd name="T32" fmla="*/ 1073 w 1084"/>
                <a:gd name="T33" fmla="*/ 1352 h 2856"/>
                <a:gd name="T34" fmla="*/ 1081 w 1084"/>
                <a:gd name="T35" fmla="*/ 1362 h 2856"/>
                <a:gd name="T36" fmla="*/ 1083 w 1084"/>
                <a:gd name="T37" fmla="*/ 1371 h 2856"/>
                <a:gd name="T38" fmla="*/ 1084 w 1084"/>
                <a:gd name="T39" fmla="*/ 1480 h 2856"/>
                <a:gd name="T40" fmla="*/ 1083 w 1084"/>
                <a:gd name="T41" fmla="*/ 1486 h 2856"/>
                <a:gd name="T42" fmla="*/ 1078 w 1084"/>
                <a:gd name="T43" fmla="*/ 1496 h 2856"/>
                <a:gd name="T44" fmla="*/ 1064 w 1084"/>
                <a:gd name="T45" fmla="*/ 1506 h 2856"/>
                <a:gd name="T46" fmla="*/ 511 w 1084"/>
                <a:gd name="T47" fmla="*/ 1507 h 2856"/>
                <a:gd name="T48" fmla="*/ 495 w 1084"/>
                <a:gd name="T49" fmla="*/ 1513 h 2856"/>
                <a:gd name="T50" fmla="*/ 490 w 1084"/>
                <a:gd name="T51" fmla="*/ 1525 h 2856"/>
                <a:gd name="T52" fmla="*/ 489 w 1084"/>
                <a:gd name="T53" fmla="*/ 1535 h 2856"/>
                <a:gd name="T54" fmla="*/ 490 w 1084"/>
                <a:gd name="T55" fmla="*/ 2653 h 2856"/>
                <a:gd name="T56" fmla="*/ 498 w 1084"/>
                <a:gd name="T57" fmla="*/ 2678 h 2856"/>
                <a:gd name="T58" fmla="*/ 519 w 1084"/>
                <a:gd name="T59" fmla="*/ 2694 h 2856"/>
                <a:gd name="T60" fmla="*/ 1052 w 1084"/>
                <a:gd name="T61" fmla="*/ 2696 h 2856"/>
                <a:gd name="T62" fmla="*/ 1058 w 1084"/>
                <a:gd name="T63" fmla="*/ 2697 h 2856"/>
                <a:gd name="T64" fmla="*/ 1072 w 1084"/>
                <a:gd name="T65" fmla="*/ 2703 h 2856"/>
                <a:gd name="T66" fmla="*/ 1082 w 1084"/>
                <a:gd name="T67" fmla="*/ 2719 h 2856"/>
                <a:gd name="T68" fmla="*/ 1084 w 1084"/>
                <a:gd name="T69" fmla="*/ 2823 h 2856"/>
                <a:gd name="T70" fmla="*/ 1078 w 1084"/>
                <a:gd name="T71" fmla="*/ 2843 h 2856"/>
                <a:gd name="T72" fmla="*/ 1064 w 1084"/>
                <a:gd name="T73" fmla="*/ 2853 h 2856"/>
                <a:gd name="T74" fmla="*/ 1054 w 1084"/>
                <a:gd name="T75" fmla="*/ 2855 h 2856"/>
                <a:gd name="T76" fmla="*/ 532 w 1084"/>
                <a:gd name="T77" fmla="*/ 2856 h 2856"/>
                <a:gd name="T78" fmla="*/ 462 w 1084"/>
                <a:gd name="T79" fmla="*/ 2842 h 2856"/>
                <a:gd name="T80" fmla="*/ 402 w 1084"/>
                <a:gd name="T81" fmla="*/ 2808 h 2856"/>
                <a:gd name="T82" fmla="*/ 357 w 1084"/>
                <a:gd name="T83" fmla="*/ 2755 h 2856"/>
                <a:gd name="T84" fmla="*/ 333 w 1084"/>
                <a:gd name="T85" fmla="*/ 2690 h 2856"/>
                <a:gd name="T86" fmla="*/ 330 w 1084"/>
                <a:gd name="T87" fmla="*/ 1530 h 2856"/>
                <a:gd name="T88" fmla="*/ 330 w 1084"/>
                <a:gd name="T89" fmla="*/ 1523 h 2856"/>
                <a:gd name="T90" fmla="*/ 325 w 1084"/>
                <a:gd name="T91" fmla="*/ 1513 h 2856"/>
                <a:gd name="T92" fmla="*/ 312 w 1084"/>
                <a:gd name="T93" fmla="*/ 1507 h 2856"/>
                <a:gd name="T94" fmla="*/ 15 w 1084"/>
                <a:gd name="T95" fmla="*/ 1506 h 2856"/>
                <a:gd name="T96" fmla="*/ 4 w 1084"/>
                <a:gd name="T97" fmla="*/ 1496 h 2856"/>
                <a:gd name="T98" fmla="*/ 0 w 1084"/>
                <a:gd name="T99" fmla="*/ 1484 h 2856"/>
                <a:gd name="T100" fmla="*/ 0 w 1084"/>
                <a:gd name="T101" fmla="*/ 1478 h 2856"/>
                <a:gd name="T102" fmla="*/ 0 w 1084"/>
                <a:gd name="T103" fmla="*/ 1371 h 2856"/>
                <a:gd name="T104" fmla="*/ 2 w 1084"/>
                <a:gd name="T105" fmla="*/ 1362 h 2856"/>
                <a:gd name="T106" fmla="*/ 10 w 1084"/>
                <a:gd name="T107" fmla="*/ 1352 h 2856"/>
                <a:gd name="T108" fmla="*/ 27 w 1084"/>
                <a:gd name="T109" fmla="*/ 1348 h 2856"/>
                <a:gd name="T110" fmla="*/ 320 w 1084"/>
                <a:gd name="T111" fmla="*/ 1346 h 2856"/>
                <a:gd name="T112" fmla="*/ 329 w 1084"/>
                <a:gd name="T113" fmla="*/ 1335 h 2856"/>
                <a:gd name="T114" fmla="*/ 330 w 1084"/>
                <a:gd name="T115" fmla="*/ 1325 h 2856"/>
                <a:gd name="T116" fmla="*/ 330 w 1084"/>
                <a:gd name="T117" fmla="*/ 201 h 2856"/>
                <a:gd name="T118" fmla="*/ 342 w 1084"/>
                <a:gd name="T119" fmla="*/ 131 h 2856"/>
                <a:gd name="T120" fmla="*/ 377 w 1084"/>
                <a:gd name="T121" fmla="*/ 72 h 2856"/>
                <a:gd name="T122" fmla="*/ 430 w 1084"/>
                <a:gd name="T123" fmla="*/ 27 h 2856"/>
                <a:gd name="T124" fmla="*/ 496 w 1084"/>
                <a:gd name="T125" fmla="*/ 3 h 28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084" h="2856">
                  <a:moveTo>
                    <a:pt x="532" y="0"/>
                  </a:moveTo>
                  <a:lnTo>
                    <a:pt x="1049" y="0"/>
                  </a:lnTo>
                  <a:lnTo>
                    <a:pt x="1062" y="1"/>
                  </a:lnTo>
                  <a:lnTo>
                    <a:pt x="1071" y="6"/>
                  </a:lnTo>
                  <a:lnTo>
                    <a:pt x="1077" y="11"/>
                  </a:lnTo>
                  <a:lnTo>
                    <a:pt x="1081" y="19"/>
                  </a:lnTo>
                  <a:lnTo>
                    <a:pt x="1083" y="24"/>
                  </a:lnTo>
                  <a:lnTo>
                    <a:pt x="1083" y="28"/>
                  </a:lnTo>
                  <a:lnTo>
                    <a:pt x="1084" y="30"/>
                  </a:lnTo>
                  <a:lnTo>
                    <a:pt x="1084" y="128"/>
                  </a:lnTo>
                  <a:lnTo>
                    <a:pt x="1083" y="130"/>
                  </a:lnTo>
                  <a:lnTo>
                    <a:pt x="1083" y="135"/>
                  </a:lnTo>
                  <a:lnTo>
                    <a:pt x="1081" y="141"/>
                  </a:lnTo>
                  <a:lnTo>
                    <a:pt x="1078" y="147"/>
                  </a:lnTo>
                  <a:lnTo>
                    <a:pt x="1072" y="153"/>
                  </a:lnTo>
                  <a:lnTo>
                    <a:pt x="1063" y="158"/>
                  </a:lnTo>
                  <a:lnTo>
                    <a:pt x="1052" y="159"/>
                  </a:lnTo>
                  <a:lnTo>
                    <a:pt x="532" y="159"/>
                  </a:lnTo>
                  <a:lnTo>
                    <a:pt x="519" y="162"/>
                  </a:lnTo>
                  <a:lnTo>
                    <a:pt x="507" y="167"/>
                  </a:lnTo>
                  <a:lnTo>
                    <a:pt x="498" y="176"/>
                  </a:lnTo>
                  <a:lnTo>
                    <a:pt x="492" y="188"/>
                  </a:lnTo>
                  <a:lnTo>
                    <a:pt x="490" y="201"/>
                  </a:lnTo>
                  <a:lnTo>
                    <a:pt x="490" y="1320"/>
                  </a:lnTo>
                  <a:lnTo>
                    <a:pt x="490" y="1321"/>
                  </a:lnTo>
                  <a:lnTo>
                    <a:pt x="490" y="1325"/>
                  </a:lnTo>
                  <a:lnTo>
                    <a:pt x="491" y="1331"/>
                  </a:lnTo>
                  <a:lnTo>
                    <a:pt x="494" y="1336"/>
                  </a:lnTo>
                  <a:lnTo>
                    <a:pt x="498" y="1343"/>
                  </a:lnTo>
                  <a:lnTo>
                    <a:pt x="506" y="1346"/>
                  </a:lnTo>
                  <a:lnTo>
                    <a:pt x="516" y="1348"/>
                  </a:lnTo>
                  <a:lnTo>
                    <a:pt x="1054" y="1348"/>
                  </a:lnTo>
                  <a:lnTo>
                    <a:pt x="1065" y="1349"/>
                  </a:lnTo>
                  <a:lnTo>
                    <a:pt x="1073" y="1352"/>
                  </a:lnTo>
                  <a:lnTo>
                    <a:pt x="1078" y="1357"/>
                  </a:lnTo>
                  <a:lnTo>
                    <a:pt x="1081" y="1362"/>
                  </a:lnTo>
                  <a:lnTo>
                    <a:pt x="1083" y="1367"/>
                  </a:lnTo>
                  <a:lnTo>
                    <a:pt x="1083" y="1371"/>
                  </a:lnTo>
                  <a:lnTo>
                    <a:pt x="1084" y="1372"/>
                  </a:lnTo>
                  <a:lnTo>
                    <a:pt x="1084" y="1480"/>
                  </a:lnTo>
                  <a:lnTo>
                    <a:pt x="1083" y="1482"/>
                  </a:lnTo>
                  <a:lnTo>
                    <a:pt x="1083" y="1486"/>
                  </a:lnTo>
                  <a:lnTo>
                    <a:pt x="1081" y="1491"/>
                  </a:lnTo>
                  <a:lnTo>
                    <a:pt x="1078" y="1496"/>
                  </a:lnTo>
                  <a:lnTo>
                    <a:pt x="1073" y="1501"/>
                  </a:lnTo>
                  <a:lnTo>
                    <a:pt x="1064" y="1506"/>
                  </a:lnTo>
                  <a:lnTo>
                    <a:pt x="1053" y="1507"/>
                  </a:lnTo>
                  <a:lnTo>
                    <a:pt x="511" y="1507"/>
                  </a:lnTo>
                  <a:lnTo>
                    <a:pt x="501" y="1509"/>
                  </a:lnTo>
                  <a:lnTo>
                    <a:pt x="495" y="1513"/>
                  </a:lnTo>
                  <a:lnTo>
                    <a:pt x="492" y="1519"/>
                  </a:lnTo>
                  <a:lnTo>
                    <a:pt x="490" y="1525"/>
                  </a:lnTo>
                  <a:lnTo>
                    <a:pt x="489" y="1531"/>
                  </a:lnTo>
                  <a:lnTo>
                    <a:pt x="489" y="1535"/>
                  </a:lnTo>
                  <a:lnTo>
                    <a:pt x="490" y="1537"/>
                  </a:lnTo>
                  <a:lnTo>
                    <a:pt x="490" y="2653"/>
                  </a:lnTo>
                  <a:lnTo>
                    <a:pt x="492" y="2667"/>
                  </a:lnTo>
                  <a:lnTo>
                    <a:pt x="498" y="2678"/>
                  </a:lnTo>
                  <a:lnTo>
                    <a:pt x="507" y="2688"/>
                  </a:lnTo>
                  <a:lnTo>
                    <a:pt x="519" y="2694"/>
                  </a:lnTo>
                  <a:lnTo>
                    <a:pt x="532" y="2696"/>
                  </a:lnTo>
                  <a:lnTo>
                    <a:pt x="1052" y="2696"/>
                  </a:lnTo>
                  <a:lnTo>
                    <a:pt x="1054" y="2696"/>
                  </a:lnTo>
                  <a:lnTo>
                    <a:pt x="1058" y="2697"/>
                  </a:lnTo>
                  <a:lnTo>
                    <a:pt x="1064" y="2699"/>
                  </a:lnTo>
                  <a:lnTo>
                    <a:pt x="1072" y="2703"/>
                  </a:lnTo>
                  <a:lnTo>
                    <a:pt x="1078" y="2709"/>
                  </a:lnTo>
                  <a:lnTo>
                    <a:pt x="1082" y="2719"/>
                  </a:lnTo>
                  <a:lnTo>
                    <a:pt x="1084" y="2732"/>
                  </a:lnTo>
                  <a:lnTo>
                    <a:pt x="1084" y="2823"/>
                  </a:lnTo>
                  <a:lnTo>
                    <a:pt x="1082" y="2835"/>
                  </a:lnTo>
                  <a:lnTo>
                    <a:pt x="1078" y="2843"/>
                  </a:lnTo>
                  <a:lnTo>
                    <a:pt x="1072" y="2850"/>
                  </a:lnTo>
                  <a:lnTo>
                    <a:pt x="1064" y="2853"/>
                  </a:lnTo>
                  <a:lnTo>
                    <a:pt x="1058" y="2855"/>
                  </a:lnTo>
                  <a:lnTo>
                    <a:pt x="1054" y="2855"/>
                  </a:lnTo>
                  <a:lnTo>
                    <a:pt x="1052" y="2856"/>
                  </a:lnTo>
                  <a:lnTo>
                    <a:pt x="532" y="2856"/>
                  </a:lnTo>
                  <a:lnTo>
                    <a:pt x="496" y="2852"/>
                  </a:lnTo>
                  <a:lnTo>
                    <a:pt x="462" y="2842"/>
                  </a:lnTo>
                  <a:lnTo>
                    <a:pt x="430" y="2828"/>
                  </a:lnTo>
                  <a:lnTo>
                    <a:pt x="402" y="2808"/>
                  </a:lnTo>
                  <a:lnTo>
                    <a:pt x="377" y="2784"/>
                  </a:lnTo>
                  <a:lnTo>
                    <a:pt x="357" y="2755"/>
                  </a:lnTo>
                  <a:lnTo>
                    <a:pt x="342" y="2724"/>
                  </a:lnTo>
                  <a:lnTo>
                    <a:pt x="333" y="2690"/>
                  </a:lnTo>
                  <a:lnTo>
                    <a:pt x="330" y="2653"/>
                  </a:lnTo>
                  <a:lnTo>
                    <a:pt x="330" y="1530"/>
                  </a:lnTo>
                  <a:lnTo>
                    <a:pt x="330" y="1528"/>
                  </a:lnTo>
                  <a:lnTo>
                    <a:pt x="330" y="1523"/>
                  </a:lnTo>
                  <a:lnTo>
                    <a:pt x="329" y="1518"/>
                  </a:lnTo>
                  <a:lnTo>
                    <a:pt x="325" y="1513"/>
                  </a:lnTo>
                  <a:lnTo>
                    <a:pt x="320" y="1509"/>
                  </a:lnTo>
                  <a:lnTo>
                    <a:pt x="312" y="1507"/>
                  </a:lnTo>
                  <a:lnTo>
                    <a:pt x="24" y="1507"/>
                  </a:lnTo>
                  <a:lnTo>
                    <a:pt x="15" y="1506"/>
                  </a:lnTo>
                  <a:lnTo>
                    <a:pt x="8" y="1501"/>
                  </a:lnTo>
                  <a:lnTo>
                    <a:pt x="4" y="1496"/>
                  </a:lnTo>
                  <a:lnTo>
                    <a:pt x="1" y="1490"/>
                  </a:lnTo>
                  <a:lnTo>
                    <a:pt x="0" y="1484"/>
                  </a:lnTo>
                  <a:lnTo>
                    <a:pt x="0" y="1480"/>
                  </a:lnTo>
                  <a:lnTo>
                    <a:pt x="0" y="1478"/>
                  </a:lnTo>
                  <a:lnTo>
                    <a:pt x="0" y="1372"/>
                  </a:lnTo>
                  <a:lnTo>
                    <a:pt x="0" y="1371"/>
                  </a:lnTo>
                  <a:lnTo>
                    <a:pt x="1" y="1367"/>
                  </a:lnTo>
                  <a:lnTo>
                    <a:pt x="2" y="1362"/>
                  </a:lnTo>
                  <a:lnTo>
                    <a:pt x="5" y="1357"/>
                  </a:lnTo>
                  <a:lnTo>
                    <a:pt x="10" y="1352"/>
                  </a:lnTo>
                  <a:lnTo>
                    <a:pt x="17" y="1349"/>
                  </a:lnTo>
                  <a:lnTo>
                    <a:pt x="27" y="1348"/>
                  </a:lnTo>
                  <a:lnTo>
                    <a:pt x="313" y="1348"/>
                  </a:lnTo>
                  <a:lnTo>
                    <a:pt x="320" y="1346"/>
                  </a:lnTo>
                  <a:lnTo>
                    <a:pt x="325" y="1342"/>
                  </a:lnTo>
                  <a:lnTo>
                    <a:pt x="329" y="1335"/>
                  </a:lnTo>
                  <a:lnTo>
                    <a:pt x="330" y="1330"/>
                  </a:lnTo>
                  <a:lnTo>
                    <a:pt x="330" y="1325"/>
                  </a:lnTo>
                  <a:lnTo>
                    <a:pt x="330" y="1324"/>
                  </a:lnTo>
                  <a:lnTo>
                    <a:pt x="330" y="201"/>
                  </a:lnTo>
                  <a:lnTo>
                    <a:pt x="333" y="166"/>
                  </a:lnTo>
                  <a:lnTo>
                    <a:pt x="342" y="131"/>
                  </a:lnTo>
                  <a:lnTo>
                    <a:pt x="357" y="100"/>
                  </a:lnTo>
                  <a:lnTo>
                    <a:pt x="377" y="72"/>
                  </a:lnTo>
                  <a:lnTo>
                    <a:pt x="402" y="47"/>
                  </a:lnTo>
                  <a:lnTo>
                    <a:pt x="430" y="27"/>
                  </a:lnTo>
                  <a:lnTo>
                    <a:pt x="462" y="12"/>
                  </a:lnTo>
                  <a:lnTo>
                    <a:pt x="496" y="3"/>
                  </a:lnTo>
                  <a:lnTo>
                    <a:pt x="53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682"/>
            <p:cNvSpPr>
              <a:spLocks/>
            </p:cNvSpPr>
            <p:nvPr/>
          </p:nvSpPr>
          <p:spPr bwMode="auto">
            <a:xfrm>
              <a:off x="8459788" y="6048375"/>
              <a:ext cx="39688" cy="39688"/>
            </a:xfrm>
            <a:custGeom>
              <a:avLst/>
              <a:gdLst>
                <a:gd name="T0" fmla="*/ 141 w 281"/>
                <a:gd name="T1" fmla="*/ 0 h 280"/>
                <a:gd name="T2" fmla="*/ 169 w 281"/>
                <a:gd name="T3" fmla="*/ 3 h 280"/>
                <a:gd name="T4" fmla="*/ 195 w 281"/>
                <a:gd name="T5" fmla="*/ 12 h 280"/>
                <a:gd name="T6" fmla="*/ 219 w 281"/>
                <a:gd name="T7" fmla="*/ 24 h 280"/>
                <a:gd name="T8" fmla="*/ 240 w 281"/>
                <a:gd name="T9" fmla="*/ 42 h 280"/>
                <a:gd name="T10" fmla="*/ 257 w 281"/>
                <a:gd name="T11" fmla="*/ 62 h 280"/>
                <a:gd name="T12" fmla="*/ 270 w 281"/>
                <a:gd name="T13" fmla="*/ 86 h 280"/>
                <a:gd name="T14" fmla="*/ 278 w 281"/>
                <a:gd name="T15" fmla="*/ 112 h 280"/>
                <a:gd name="T16" fmla="*/ 281 w 281"/>
                <a:gd name="T17" fmla="*/ 140 h 280"/>
                <a:gd name="T18" fmla="*/ 278 w 281"/>
                <a:gd name="T19" fmla="*/ 168 h 280"/>
                <a:gd name="T20" fmla="*/ 270 w 281"/>
                <a:gd name="T21" fmla="*/ 195 h 280"/>
                <a:gd name="T22" fmla="*/ 257 w 281"/>
                <a:gd name="T23" fmla="*/ 219 h 280"/>
                <a:gd name="T24" fmla="*/ 240 w 281"/>
                <a:gd name="T25" fmla="*/ 240 h 280"/>
                <a:gd name="T26" fmla="*/ 219 w 281"/>
                <a:gd name="T27" fmla="*/ 256 h 280"/>
                <a:gd name="T28" fmla="*/ 195 w 281"/>
                <a:gd name="T29" fmla="*/ 270 h 280"/>
                <a:gd name="T30" fmla="*/ 169 w 281"/>
                <a:gd name="T31" fmla="*/ 277 h 280"/>
                <a:gd name="T32" fmla="*/ 141 w 281"/>
                <a:gd name="T33" fmla="*/ 280 h 280"/>
                <a:gd name="T34" fmla="*/ 112 w 281"/>
                <a:gd name="T35" fmla="*/ 277 h 280"/>
                <a:gd name="T36" fmla="*/ 86 w 281"/>
                <a:gd name="T37" fmla="*/ 270 h 280"/>
                <a:gd name="T38" fmla="*/ 62 w 281"/>
                <a:gd name="T39" fmla="*/ 256 h 280"/>
                <a:gd name="T40" fmla="*/ 42 w 281"/>
                <a:gd name="T41" fmla="*/ 240 h 280"/>
                <a:gd name="T42" fmla="*/ 24 w 281"/>
                <a:gd name="T43" fmla="*/ 219 h 280"/>
                <a:gd name="T44" fmla="*/ 12 w 281"/>
                <a:gd name="T45" fmla="*/ 195 h 280"/>
                <a:gd name="T46" fmla="*/ 3 w 281"/>
                <a:gd name="T47" fmla="*/ 168 h 280"/>
                <a:gd name="T48" fmla="*/ 0 w 281"/>
                <a:gd name="T49" fmla="*/ 140 h 280"/>
                <a:gd name="T50" fmla="*/ 3 w 281"/>
                <a:gd name="T51" fmla="*/ 112 h 280"/>
                <a:gd name="T52" fmla="*/ 12 w 281"/>
                <a:gd name="T53" fmla="*/ 86 h 280"/>
                <a:gd name="T54" fmla="*/ 24 w 281"/>
                <a:gd name="T55" fmla="*/ 62 h 280"/>
                <a:gd name="T56" fmla="*/ 42 w 281"/>
                <a:gd name="T57" fmla="*/ 42 h 280"/>
                <a:gd name="T58" fmla="*/ 62 w 281"/>
                <a:gd name="T59" fmla="*/ 24 h 280"/>
                <a:gd name="T60" fmla="*/ 86 w 281"/>
                <a:gd name="T61" fmla="*/ 12 h 280"/>
                <a:gd name="T62" fmla="*/ 112 w 281"/>
                <a:gd name="T63" fmla="*/ 3 h 280"/>
                <a:gd name="T64" fmla="*/ 141 w 281"/>
                <a:gd name="T65" fmla="*/ 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81" h="280">
                  <a:moveTo>
                    <a:pt x="141" y="0"/>
                  </a:moveTo>
                  <a:lnTo>
                    <a:pt x="169" y="3"/>
                  </a:lnTo>
                  <a:lnTo>
                    <a:pt x="195" y="12"/>
                  </a:lnTo>
                  <a:lnTo>
                    <a:pt x="219" y="24"/>
                  </a:lnTo>
                  <a:lnTo>
                    <a:pt x="240" y="42"/>
                  </a:lnTo>
                  <a:lnTo>
                    <a:pt x="257" y="62"/>
                  </a:lnTo>
                  <a:lnTo>
                    <a:pt x="270" y="86"/>
                  </a:lnTo>
                  <a:lnTo>
                    <a:pt x="278" y="112"/>
                  </a:lnTo>
                  <a:lnTo>
                    <a:pt x="281" y="140"/>
                  </a:lnTo>
                  <a:lnTo>
                    <a:pt x="278" y="168"/>
                  </a:lnTo>
                  <a:lnTo>
                    <a:pt x="270" y="195"/>
                  </a:lnTo>
                  <a:lnTo>
                    <a:pt x="257" y="219"/>
                  </a:lnTo>
                  <a:lnTo>
                    <a:pt x="240" y="240"/>
                  </a:lnTo>
                  <a:lnTo>
                    <a:pt x="219" y="256"/>
                  </a:lnTo>
                  <a:lnTo>
                    <a:pt x="195" y="270"/>
                  </a:lnTo>
                  <a:lnTo>
                    <a:pt x="169" y="277"/>
                  </a:lnTo>
                  <a:lnTo>
                    <a:pt x="141" y="280"/>
                  </a:lnTo>
                  <a:lnTo>
                    <a:pt x="112" y="277"/>
                  </a:lnTo>
                  <a:lnTo>
                    <a:pt x="86" y="270"/>
                  </a:lnTo>
                  <a:lnTo>
                    <a:pt x="62" y="256"/>
                  </a:lnTo>
                  <a:lnTo>
                    <a:pt x="42" y="240"/>
                  </a:lnTo>
                  <a:lnTo>
                    <a:pt x="24" y="219"/>
                  </a:lnTo>
                  <a:lnTo>
                    <a:pt x="12" y="195"/>
                  </a:lnTo>
                  <a:lnTo>
                    <a:pt x="3" y="168"/>
                  </a:lnTo>
                  <a:lnTo>
                    <a:pt x="0" y="140"/>
                  </a:lnTo>
                  <a:lnTo>
                    <a:pt x="3" y="112"/>
                  </a:lnTo>
                  <a:lnTo>
                    <a:pt x="12" y="86"/>
                  </a:lnTo>
                  <a:lnTo>
                    <a:pt x="24" y="62"/>
                  </a:lnTo>
                  <a:lnTo>
                    <a:pt x="42" y="42"/>
                  </a:lnTo>
                  <a:lnTo>
                    <a:pt x="62" y="24"/>
                  </a:lnTo>
                  <a:lnTo>
                    <a:pt x="86" y="12"/>
                  </a:lnTo>
                  <a:lnTo>
                    <a:pt x="112" y="3"/>
                  </a:lnTo>
                  <a:lnTo>
                    <a:pt x="14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683"/>
            <p:cNvSpPr>
              <a:spLocks/>
            </p:cNvSpPr>
            <p:nvPr/>
          </p:nvSpPr>
          <p:spPr bwMode="auto">
            <a:xfrm>
              <a:off x="8459788" y="6242050"/>
              <a:ext cx="39688" cy="41275"/>
            </a:xfrm>
            <a:custGeom>
              <a:avLst/>
              <a:gdLst>
                <a:gd name="T0" fmla="*/ 141 w 281"/>
                <a:gd name="T1" fmla="*/ 0 h 280"/>
                <a:gd name="T2" fmla="*/ 169 w 281"/>
                <a:gd name="T3" fmla="*/ 3 h 280"/>
                <a:gd name="T4" fmla="*/ 195 w 281"/>
                <a:gd name="T5" fmla="*/ 12 h 280"/>
                <a:gd name="T6" fmla="*/ 219 w 281"/>
                <a:gd name="T7" fmla="*/ 24 h 280"/>
                <a:gd name="T8" fmla="*/ 240 w 281"/>
                <a:gd name="T9" fmla="*/ 42 h 280"/>
                <a:gd name="T10" fmla="*/ 257 w 281"/>
                <a:gd name="T11" fmla="*/ 62 h 280"/>
                <a:gd name="T12" fmla="*/ 270 w 281"/>
                <a:gd name="T13" fmla="*/ 86 h 280"/>
                <a:gd name="T14" fmla="*/ 278 w 281"/>
                <a:gd name="T15" fmla="*/ 112 h 280"/>
                <a:gd name="T16" fmla="*/ 281 w 281"/>
                <a:gd name="T17" fmla="*/ 140 h 280"/>
                <a:gd name="T18" fmla="*/ 278 w 281"/>
                <a:gd name="T19" fmla="*/ 169 h 280"/>
                <a:gd name="T20" fmla="*/ 270 w 281"/>
                <a:gd name="T21" fmla="*/ 195 h 280"/>
                <a:gd name="T22" fmla="*/ 257 w 281"/>
                <a:gd name="T23" fmla="*/ 219 h 280"/>
                <a:gd name="T24" fmla="*/ 240 w 281"/>
                <a:gd name="T25" fmla="*/ 240 h 280"/>
                <a:gd name="T26" fmla="*/ 219 w 281"/>
                <a:gd name="T27" fmla="*/ 256 h 280"/>
                <a:gd name="T28" fmla="*/ 195 w 281"/>
                <a:gd name="T29" fmla="*/ 270 h 280"/>
                <a:gd name="T30" fmla="*/ 169 w 281"/>
                <a:gd name="T31" fmla="*/ 277 h 280"/>
                <a:gd name="T32" fmla="*/ 141 w 281"/>
                <a:gd name="T33" fmla="*/ 280 h 280"/>
                <a:gd name="T34" fmla="*/ 112 w 281"/>
                <a:gd name="T35" fmla="*/ 277 h 280"/>
                <a:gd name="T36" fmla="*/ 86 w 281"/>
                <a:gd name="T37" fmla="*/ 270 h 280"/>
                <a:gd name="T38" fmla="*/ 62 w 281"/>
                <a:gd name="T39" fmla="*/ 256 h 280"/>
                <a:gd name="T40" fmla="*/ 42 w 281"/>
                <a:gd name="T41" fmla="*/ 240 h 280"/>
                <a:gd name="T42" fmla="*/ 24 w 281"/>
                <a:gd name="T43" fmla="*/ 219 h 280"/>
                <a:gd name="T44" fmla="*/ 12 w 281"/>
                <a:gd name="T45" fmla="*/ 195 h 280"/>
                <a:gd name="T46" fmla="*/ 3 w 281"/>
                <a:gd name="T47" fmla="*/ 169 h 280"/>
                <a:gd name="T48" fmla="*/ 0 w 281"/>
                <a:gd name="T49" fmla="*/ 140 h 280"/>
                <a:gd name="T50" fmla="*/ 3 w 281"/>
                <a:gd name="T51" fmla="*/ 112 h 280"/>
                <a:gd name="T52" fmla="*/ 12 w 281"/>
                <a:gd name="T53" fmla="*/ 86 h 280"/>
                <a:gd name="T54" fmla="*/ 24 w 281"/>
                <a:gd name="T55" fmla="*/ 62 h 280"/>
                <a:gd name="T56" fmla="*/ 42 w 281"/>
                <a:gd name="T57" fmla="*/ 42 h 280"/>
                <a:gd name="T58" fmla="*/ 62 w 281"/>
                <a:gd name="T59" fmla="*/ 24 h 280"/>
                <a:gd name="T60" fmla="*/ 86 w 281"/>
                <a:gd name="T61" fmla="*/ 12 h 280"/>
                <a:gd name="T62" fmla="*/ 112 w 281"/>
                <a:gd name="T63" fmla="*/ 3 h 280"/>
                <a:gd name="T64" fmla="*/ 141 w 281"/>
                <a:gd name="T65" fmla="*/ 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81" h="280">
                  <a:moveTo>
                    <a:pt x="141" y="0"/>
                  </a:moveTo>
                  <a:lnTo>
                    <a:pt x="169" y="3"/>
                  </a:lnTo>
                  <a:lnTo>
                    <a:pt x="195" y="12"/>
                  </a:lnTo>
                  <a:lnTo>
                    <a:pt x="219" y="24"/>
                  </a:lnTo>
                  <a:lnTo>
                    <a:pt x="240" y="42"/>
                  </a:lnTo>
                  <a:lnTo>
                    <a:pt x="257" y="62"/>
                  </a:lnTo>
                  <a:lnTo>
                    <a:pt x="270" y="86"/>
                  </a:lnTo>
                  <a:lnTo>
                    <a:pt x="278" y="112"/>
                  </a:lnTo>
                  <a:lnTo>
                    <a:pt x="281" y="140"/>
                  </a:lnTo>
                  <a:lnTo>
                    <a:pt x="278" y="169"/>
                  </a:lnTo>
                  <a:lnTo>
                    <a:pt x="270" y="195"/>
                  </a:lnTo>
                  <a:lnTo>
                    <a:pt x="257" y="219"/>
                  </a:lnTo>
                  <a:lnTo>
                    <a:pt x="240" y="240"/>
                  </a:lnTo>
                  <a:lnTo>
                    <a:pt x="219" y="256"/>
                  </a:lnTo>
                  <a:lnTo>
                    <a:pt x="195" y="270"/>
                  </a:lnTo>
                  <a:lnTo>
                    <a:pt x="169" y="277"/>
                  </a:lnTo>
                  <a:lnTo>
                    <a:pt x="141" y="280"/>
                  </a:lnTo>
                  <a:lnTo>
                    <a:pt x="112" y="277"/>
                  </a:lnTo>
                  <a:lnTo>
                    <a:pt x="86" y="270"/>
                  </a:lnTo>
                  <a:lnTo>
                    <a:pt x="62" y="256"/>
                  </a:lnTo>
                  <a:lnTo>
                    <a:pt x="42" y="240"/>
                  </a:lnTo>
                  <a:lnTo>
                    <a:pt x="24" y="219"/>
                  </a:lnTo>
                  <a:lnTo>
                    <a:pt x="12" y="195"/>
                  </a:lnTo>
                  <a:lnTo>
                    <a:pt x="3" y="169"/>
                  </a:lnTo>
                  <a:lnTo>
                    <a:pt x="0" y="140"/>
                  </a:lnTo>
                  <a:lnTo>
                    <a:pt x="3" y="112"/>
                  </a:lnTo>
                  <a:lnTo>
                    <a:pt x="12" y="86"/>
                  </a:lnTo>
                  <a:lnTo>
                    <a:pt x="24" y="62"/>
                  </a:lnTo>
                  <a:lnTo>
                    <a:pt x="42" y="42"/>
                  </a:lnTo>
                  <a:lnTo>
                    <a:pt x="62" y="24"/>
                  </a:lnTo>
                  <a:lnTo>
                    <a:pt x="86" y="12"/>
                  </a:lnTo>
                  <a:lnTo>
                    <a:pt x="112" y="3"/>
                  </a:lnTo>
                  <a:lnTo>
                    <a:pt x="14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684"/>
            <p:cNvSpPr>
              <a:spLocks/>
            </p:cNvSpPr>
            <p:nvPr/>
          </p:nvSpPr>
          <p:spPr bwMode="auto">
            <a:xfrm>
              <a:off x="8456613" y="5854700"/>
              <a:ext cx="63500" cy="47625"/>
            </a:xfrm>
            <a:custGeom>
              <a:avLst/>
              <a:gdLst>
                <a:gd name="T0" fmla="*/ 366 w 439"/>
                <a:gd name="T1" fmla="*/ 0 h 335"/>
                <a:gd name="T2" fmla="*/ 376 w 439"/>
                <a:gd name="T3" fmla="*/ 4 h 335"/>
                <a:gd name="T4" fmla="*/ 386 w 439"/>
                <a:gd name="T5" fmla="*/ 11 h 335"/>
                <a:gd name="T6" fmla="*/ 427 w 439"/>
                <a:gd name="T7" fmla="*/ 49 h 335"/>
                <a:gd name="T8" fmla="*/ 435 w 439"/>
                <a:gd name="T9" fmla="*/ 59 h 335"/>
                <a:gd name="T10" fmla="*/ 439 w 439"/>
                <a:gd name="T11" fmla="*/ 69 h 335"/>
                <a:gd name="T12" fmla="*/ 439 w 439"/>
                <a:gd name="T13" fmla="*/ 81 h 335"/>
                <a:gd name="T14" fmla="*/ 437 w 439"/>
                <a:gd name="T15" fmla="*/ 92 h 335"/>
                <a:gd name="T16" fmla="*/ 429 w 439"/>
                <a:gd name="T17" fmla="*/ 102 h 335"/>
                <a:gd name="T18" fmla="*/ 225 w 439"/>
                <a:gd name="T19" fmla="*/ 321 h 335"/>
                <a:gd name="T20" fmla="*/ 216 w 439"/>
                <a:gd name="T21" fmla="*/ 329 h 335"/>
                <a:gd name="T22" fmla="*/ 204 w 439"/>
                <a:gd name="T23" fmla="*/ 334 h 335"/>
                <a:gd name="T24" fmla="*/ 192 w 439"/>
                <a:gd name="T25" fmla="*/ 335 h 335"/>
                <a:gd name="T26" fmla="*/ 180 w 439"/>
                <a:gd name="T27" fmla="*/ 332 h 335"/>
                <a:gd name="T28" fmla="*/ 170 w 439"/>
                <a:gd name="T29" fmla="*/ 326 h 335"/>
                <a:gd name="T30" fmla="*/ 15 w 439"/>
                <a:gd name="T31" fmla="*/ 210 h 335"/>
                <a:gd name="T32" fmla="*/ 6 w 439"/>
                <a:gd name="T33" fmla="*/ 202 h 335"/>
                <a:gd name="T34" fmla="*/ 2 w 439"/>
                <a:gd name="T35" fmla="*/ 192 h 335"/>
                <a:gd name="T36" fmla="*/ 0 w 439"/>
                <a:gd name="T37" fmla="*/ 180 h 335"/>
                <a:gd name="T38" fmla="*/ 2 w 439"/>
                <a:gd name="T39" fmla="*/ 169 h 335"/>
                <a:gd name="T40" fmla="*/ 8 w 439"/>
                <a:gd name="T41" fmla="*/ 158 h 335"/>
                <a:gd name="T42" fmla="*/ 42 w 439"/>
                <a:gd name="T43" fmla="*/ 113 h 335"/>
                <a:gd name="T44" fmla="*/ 50 w 439"/>
                <a:gd name="T45" fmla="*/ 105 h 335"/>
                <a:gd name="T46" fmla="*/ 61 w 439"/>
                <a:gd name="T47" fmla="*/ 100 h 335"/>
                <a:gd name="T48" fmla="*/ 72 w 439"/>
                <a:gd name="T49" fmla="*/ 98 h 335"/>
                <a:gd name="T50" fmla="*/ 84 w 439"/>
                <a:gd name="T51" fmla="*/ 100 h 335"/>
                <a:gd name="T52" fmla="*/ 94 w 439"/>
                <a:gd name="T53" fmla="*/ 105 h 335"/>
                <a:gd name="T54" fmla="*/ 154 w 439"/>
                <a:gd name="T55" fmla="*/ 150 h 335"/>
                <a:gd name="T56" fmla="*/ 165 w 439"/>
                <a:gd name="T57" fmla="*/ 156 h 335"/>
                <a:gd name="T58" fmla="*/ 176 w 439"/>
                <a:gd name="T59" fmla="*/ 158 h 335"/>
                <a:gd name="T60" fmla="*/ 189 w 439"/>
                <a:gd name="T61" fmla="*/ 157 h 335"/>
                <a:gd name="T62" fmla="*/ 200 w 439"/>
                <a:gd name="T63" fmla="*/ 153 h 335"/>
                <a:gd name="T64" fmla="*/ 210 w 439"/>
                <a:gd name="T65" fmla="*/ 146 h 335"/>
                <a:gd name="T66" fmla="*/ 333 w 439"/>
                <a:gd name="T67" fmla="*/ 13 h 335"/>
                <a:gd name="T68" fmla="*/ 342 w 439"/>
                <a:gd name="T69" fmla="*/ 6 h 335"/>
                <a:gd name="T70" fmla="*/ 354 w 439"/>
                <a:gd name="T71" fmla="*/ 1 h 335"/>
                <a:gd name="T72" fmla="*/ 366 w 439"/>
                <a:gd name="T73" fmla="*/ 0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39" h="335">
                  <a:moveTo>
                    <a:pt x="366" y="0"/>
                  </a:moveTo>
                  <a:lnTo>
                    <a:pt x="376" y="4"/>
                  </a:lnTo>
                  <a:lnTo>
                    <a:pt x="386" y="11"/>
                  </a:lnTo>
                  <a:lnTo>
                    <a:pt x="427" y="49"/>
                  </a:lnTo>
                  <a:lnTo>
                    <a:pt x="435" y="59"/>
                  </a:lnTo>
                  <a:lnTo>
                    <a:pt x="439" y="69"/>
                  </a:lnTo>
                  <a:lnTo>
                    <a:pt x="439" y="81"/>
                  </a:lnTo>
                  <a:lnTo>
                    <a:pt x="437" y="92"/>
                  </a:lnTo>
                  <a:lnTo>
                    <a:pt x="429" y="102"/>
                  </a:lnTo>
                  <a:lnTo>
                    <a:pt x="225" y="321"/>
                  </a:lnTo>
                  <a:lnTo>
                    <a:pt x="216" y="329"/>
                  </a:lnTo>
                  <a:lnTo>
                    <a:pt x="204" y="334"/>
                  </a:lnTo>
                  <a:lnTo>
                    <a:pt x="192" y="335"/>
                  </a:lnTo>
                  <a:lnTo>
                    <a:pt x="180" y="332"/>
                  </a:lnTo>
                  <a:lnTo>
                    <a:pt x="170" y="326"/>
                  </a:lnTo>
                  <a:lnTo>
                    <a:pt x="15" y="210"/>
                  </a:lnTo>
                  <a:lnTo>
                    <a:pt x="6" y="202"/>
                  </a:lnTo>
                  <a:lnTo>
                    <a:pt x="2" y="192"/>
                  </a:lnTo>
                  <a:lnTo>
                    <a:pt x="0" y="180"/>
                  </a:lnTo>
                  <a:lnTo>
                    <a:pt x="2" y="169"/>
                  </a:lnTo>
                  <a:lnTo>
                    <a:pt x="8" y="158"/>
                  </a:lnTo>
                  <a:lnTo>
                    <a:pt x="42" y="113"/>
                  </a:lnTo>
                  <a:lnTo>
                    <a:pt x="50" y="105"/>
                  </a:lnTo>
                  <a:lnTo>
                    <a:pt x="61" y="100"/>
                  </a:lnTo>
                  <a:lnTo>
                    <a:pt x="72" y="98"/>
                  </a:lnTo>
                  <a:lnTo>
                    <a:pt x="84" y="100"/>
                  </a:lnTo>
                  <a:lnTo>
                    <a:pt x="94" y="105"/>
                  </a:lnTo>
                  <a:lnTo>
                    <a:pt x="154" y="150"/>
                  </a:lnTo>
                  <a:lnTo>
                    <a:pt x="165" y="156"/>
                  </a:lnTo>
                  <a:lnTo>
                    <a:pt x="176" y="158"/>
                  </a:lnTo>
                  <a:lnTo>
                    <a:pt x="189" y="157"/>
                  </a:lnTo>
                  <a:lnTo>
                    <a:pt x="200" y="153"/>
                  </a:lnTo>
                  <a:lnTo>
                    <a:pt x="210" y="146"/>
                  </a:lnTo>
                  <a:lnTo>
                    <a:pt x="333" y="13"/>
                  </a:lnTo>
                  <a:lnTo>
                    <a:pt x="342" y="6"/>
                  </a:lnTo>
                  <a:lnTo>
                    <a:pt x="354" y="1"/>
                  </a:lnTo>
                  <a:lnTo>
                    <a:pt x="36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31485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886691" y="1059116"/>
            <a:ext cx="8765310" cy="5655720"/>
          </a:xfrm>
          <a:ln>
            <a:noFill/>
          </a:ln>
        </p:spPr>
        <p:txBody>
          <a:bodyPr>
            <a:normAutofit/>
          </a:bodyPr>
          <a:lstStyle/>
          <a:p>
            <a:pPr algn="ctr">
              <a:lnSpc>
                <a:spcPct val="130000"/>
              </a:lnSpc>
            </a:pPr>
            <a:r>
              <a:rPr lang="fr-FR" sz="2400" b="1" dirty="0" smtClean="0">
                <a:solidFill>
                  <a:schemeClr val="accent1"/>
                </a:solidFill>
              </a:rPr>
              <a:t>LA PROMOTION INTERNE</a:t>
            </a:r>
            <a:endParaRPr lang="fr-FR" sz="1200" b="1" dirty="0" smtClean="0">
              <a:solidFill>
                <a:schemeClr val="accent1"/>
              </a:solidFill>
            </a:endParaRPr>
          </a:p>
          <a:p>
            <a:pPr lvl="3" algn="l">
              <a:lnSpc>
                <a:spcPct val="150000"/>
              </a:lnSpc>
            </a:pPr>
            <a:endParaRPr lang="fr-FR" b="1" i="1" dirty="0">
              <a:solidFill>
                <a:schemeClr val="accent1"/>
              </a:solidFill>
            </a:endParaRPr>
          </a:p>
          <a:p>
            <a:pPr marL="1714500" lvl="3" indent="-342900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Mode </a:t>
            </a:r>
            <a:r>
              <a:rPr lang="fr-FR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dérogatoire au principe du </a:t>
            </a:r>
            <a:r>
              <a:rPr lang="fr-FR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concours</a:t>
            </a:r>
            <a:endParaRPr lang="fr-FR" sz="1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0" lvl="3" indent="-342900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Possibilités d’accéder à un cadre d’emplois supérieur limitées par l’existence de quotas </a:t>
            </a:r>
            <a:r>
              <a:rPr lang="fr-FR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réglementaires</a:t>
            </a:r>
            <a:endParaRPr lang="fr-FR" sz="1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0" lvl="3" indent="-342900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Le président du Centre de gestion élabore un projet de </a:t>
            </a:r>
            <a:r>
              <a:rPr lang="fr-FR" sz="19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lignes directrices </a:t>
            </a:r>
            <a:r>
              <a:rPr lang="fr-FR" sz="19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 </a:t>
            </a:r>
            <a:r>
              <a:rPr lang="fr-FR" sz="19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gestion</a:t>
            </a:r>
            <a:r>
              <a:rPr lang="fr-FR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relatives à la promotion interne qu’il soumet pour avis à son Comité technique, puis pour consultation de leur propre CT aux collectivités et établissements de plus de 50 agents</a:t>
            </a:r>
          </a:p>
          <a:p>
            <a:pPr algn="just"/>
            <a:endParaRPr lang="fr-FR" sz="24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algn="l"/>
            <a:endParaRPr lang="fr-FR" sz="2400" b="1" u="sng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fr-FR" sz="2600" b="1" u="sng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3" algn="just"/>
            <a:endParaRPr lang="fr-FR" sz="1400" dirty="0" smtClean="0">
              <a:solidFill>
                <a:schemeClr val="tx1"/>
              </a:solidFill>
            </a:endParaRPr>
          </a:p>
          <a:p>
            <a:pPr lvl="3" algn="just"/>
            <a:endParaRPr lang="fr-FR" sz="24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endParaRPr lang="fr-FR" b="1" u="sng" dirty="0" smtClean="0">
              <a:solidFill>
                <a:schemeClr val="tx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24442" y="6453226"/>
            <a:ext cx="34331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Pôle parcours professionnel – Audrey </a:t>
            </a:r>
            <a:r>
              <a:rPr lang="fr-FR" sz="11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</a:t>
            </a:r>
            <a:r>
              <a:rPr lang="fr-FR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rmand</a:t>
            </a:r>
            <a:endParaRPr lang="fr-FR" sz="11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8" name="Group 74"/>
          <p:cNvGrpSpPr/>
          <p:nvPr/>
        </p:nvGrpSpPr>
        <p:grpSpPr>
          <a:xfrm>
            <a:off x="1009888" y="144801"/>
            <a:ext cx="794129" cy="771368"/>
            <a:chOff x="8021638" y="5826125"/>
            <a:chExt cx="498475" cy="484188"/>
          </a:xfrm>
          <a:solidFill>
            <a:schemeClr val="accent1"/>
          </a:solidFill>
        </p:grpSpPr>
        <p:sp>
          <p:nvSpPr>
            <p:cNvPr id="9" name="Freeform 679"/>
            <p:cNvSpPr>
              <a:spLocks/>
            </p:cNvSpPr>
            <p:nvPr/>
          </p:nvSpPr>
          <p:spPr bwMode="auto">
            <a:xfrm>
              <a:off x="8085138" y="5826125"/>
              <a:ext cx="112713" cy="112713"/>
            </a:xfrm>
            <a:custGeom>
              <a:avLst/>
              <a:gdLst>
                <a:gd name="T0" fmla="*/ 390 w 780"/>
                <a:gd name="T1" fmla="*/ 0 h 779"/>
                <a:gd name="T2" fmla="*/ 390 w 780"/>
                <a:gd name="T3" fmla="*/ 0 h 779"/>
                <a:gd name="T4" fmla="*/ 438 w 780"/>
                <a:gd name="T5" fmla="*/ 3 h 779"/>
                <a:gd name="T6" fmla="*/ 485 w 780"/>
                <a:gd name="T7" fmla="*/ 12 h 779"/>
                <a:gd name="T8" fmla="*/ 530 w 780"/>
                <a:gd name="T9" fmla="*/ 26 h 779"/>
                <a:gd name="T10" fmla="*/ 573 w 780"/>
                <a:gd name="T11" fmla="*/ 46 h 779"/>
                <a:gd name="T12" fmla="*/ 612 w 780"/>
                <a:gd name="T13" fmla="*/ 70 h 779"/>
                <a:gd name="T14" fmla="*/ 649 w 780"/>
                <a:gd name="T15" fmla="*/ 98 h 779"/>
                <a:gd name="T16" fmla="*/ 681 w 780"/>
                <a:gd name="T17" fmla="*/ 131 h 779"/>
                <a:gd name="T18" fmla="*/ 709 w 780"/>
                <a:gd name="T19" fmla="*/ 167 h 779"/>
                <a:gd name="T20" fmla="*/ 735 w 780"/>
                <a:gd name="T21" fmla="*/ 206 h 779"/>
                <a:gd name="T22" fmla="*/ 753 w 780"/>
                <a:gd name="T23" fmla="*/ 249 h 779"/>
                <a:gd name="T24" fmla="*/ 768 w 780"/>
                <a:gd name="T25" fmla="*/ 294 h 779"/>
                <a:gd name="T26" fmla="*/ 776 w 780"/>
                <a:gd name="T27" fmla="*/ 341 h 779"/>
                <a:gd name="T28" fmla="*/ 780 w 780"/>
                <a:gd name="T29" fmla="*/ 389 h 779"/>
                <a:gd name="T30" fmla="*/ 776 w 780"/>
                <a:gd name="T31" fmla="*/ 438 h 779"/>
                <a:gd name="T32" fmla="*/ 768 w 780"/>
                <a:gd name="T33" fmla="*/ 485 h 779"/>
                <a:gd name="T34" fmla="*/ 753 w 780"/>
                <a:gd name="T35" fmla="*/ 530 h 779"/>
                <a:gd name="T36" fmla="*/ 734 w 780"/>
                <a:gd name="T37" fmla="*/ 573 h 779"/>
                <a:gd name="T38" fmla="*/ 709 w 780"/>
                <a:gd name="T39" fmla="*/ 611 h 779"/>
                <a:gd name="T40" fmla="*/ 681 w 780"/>
                <a:gd name="T41" fmla="*/ 648 h 779"/>
                <a:gd name="T42" fmla="*/ 649 w 780"/>
                <a:gd name="T43" fmla="*/ 680 h 779"/>
                <a:gd name="T44" fmla="*/ 612 w 780"/>
                <a:gd name="T45" fmla="*/ 709 h 779"/>
                <a:gd name="T46" fmla="*/ 573 w 780"/>
                <a:gd name="T47" fmla="*/ 734 h 779"/>
                <a:gd name="T48" fmla="*/ 530 w 780"/>
                <a:gd name="T49" fmla="*/ 752 h 779"/>
                <a:gd name="T50" fmla="*/ 485 w 780"/>
                <a:gd name="T51" fmla="*/ 767 h 779"/>
                <a:gd name="T52" fmla="*/ 438 w 780"/>
                <a:gd name="T53" fmla="*/ 775 h 779"/>
                <a:gd name="T54" fmla="*/ 390 w 780"/>
                <a:gd name="T55" fmla="*/ 779 h 779"/>
                <a:gd name="T56" fmla="*/ 341 w 780"/>
                <a:gd name="T57" fmla="*/ 775 h 779"/>
                <a:gd name="T58" fmla="*/ 294 w 780"/>
                <a:gd name="T59" fmla="*/ 767 h 779"/>
                <a:gd name="T60" fmla="*/ 249 w 780"/>
                <a:gd name="T61" fmla="*/ 752 h 779"/>
                <a:gd name="T62" fmla="*/ 206 w 780"/>
                <a:gd name="T63" fmla="*/ 734 h 779"/>
                <a:gd name="T64" fmla="*/ 167 w 780"/>
                <a:gd name="T65" fmla="*/ 709 h 779"/>
                <a:gd name="T66" fmla="*/ 131 w 780"/>
                <a:gd name="T67" fmla="*/ 680 h 779"/>
                <a:gd name="T68" fmla="*/ 98 w 780"/>
                <a:gd name="T69" fmla="*/ 648 h 779"/>
                <a:gd name="T70" fmla="*/ 70 w 780"/>
                <a:gd name="T71" fmla="*/ 611 h 779"/>
                <a:gd name="T72" fmla="*/ 45 w 780"/>
                <a:gd name="T73" fmla="*/ 573 h 779"/>
                <a:gd name="T74" fmla="*/ 26 w 780"/>
                <a:gd name="T75" fmla="*/ 530 h 779"/>
                <a:gd name="T76" fmla="*/ 11 w 780"/>
                <a:gd name="T77" fmla="*/ 485 h 779"/>
                <a:gd name="T78" fmla="*/ 3 w 780"/>
                <a:gd name="T79" fmla="*/ 438 h 779"/>
                <a:gd name="T80" fmla="*/ 0 w 780"/>
                <a:gd name="T81" fmla="*/ 389 h 779"/>
                <a:gd name="T82" fmla="*/ 3 w 780"/>
                <a:gd name="T83" fmla="*/ 341 h 779"/>
                <a:gd name="T84" fmla="*/ 11 w 780"/>
                <a:gd name="T85" fmla="*/ 294 h 779"/>
                <a:gd name="T86" fmla="*/ 26 w 780"/>
                <a:gd name="T87" fmla="*/ 249 h 779"/>
                <a:gd name="T88" fmla="*/ 45 w 780"/>
                <a:gd name="T89" fmla="*/ 206 h 779"/>
                <a:gd name="T90" fmla="*/ 70 w 780"/>
                <a:gd name="T91" fmla="*/ 167 h 779"/>
                <a:gd name="T92" fmla="*/ 98 w 780"/>
                <a:gd name="T93" fmla="*/ 131 h 779"/>
                <a:gd name="T94" fmla="*/ 131 w 780"/>
                <a:gd name="T95" fmla="*/ 98 h 779"/>
                <a:gd name="T96" fmla="*/ 167 w 780"/>
                <a:gd name="T97" fmla="*/ 70 h 779"/>
                <a:gd name="T98" fmla="*/ 206 w 780"/>
                <a:gd name="T99" fmla="*/ 46 h 779"/>
                <a:gd name="T100" fmla="*/ 249 w 780"/>
                <a:gd name="T101" fmla="*/ 26 h 779"/>
                <a:gd name="T102" fmla="*/ 294 w 780"/>
                <a:gd name="T103" fmla="*/ 12 h 779"/>
                <a:gd name="T104" fmla="*/ 341 w 780"/>
                <a:gd name="T105" fmla="*/ 3 h 779"/>
                <a:gd name="T106" fmla="*/ 390 w 780"/>
                <a:gd name="T107" fmla="*/ 0 h 7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80" h="779">
                  <a:moveTo>
                    <a:pt x="390" y="0"/>
                  </a:moveTo>
                  <a:lnTo>
                    <a:pt x="390" y="0"/>
                  </a:lnTo>
                  <a:lnTo>
                    <a:pt x="438" y="3"/>
                  </a:lnTo>
                  <a:lnTo>
                    <a:pt x="485" y="12"/>
                  </a:lnTo>
                  <a:lnTo>
                    <a:pt x="530" y="26"/>
                  </a:lnTo>
                  <a:lnTo>
                    <a:pt x="573" y="46"/>
                  </a:lnTo>
                  <a:lnTo>
                    <a:pt x="612" y="70"/>
                  </a:lnTo>
                  <a:lnTo>
                    <a:pt x="649" y="98"/>
                  </a:lnTo>
                  <a:lnTo>
                    <a:pt x="681" y="131"/>
                  </a:lnTo>
                  <a:lnTo>
                    <a:pt x="709" y="167"/>
                  </a:lnTo>
                  <a:lnTo>
                    <a:pt x="735" y="206"/>
                  </a:lnTo>
                  <a:lnTo>
                    <a:pt x="753" y="249"/>
                  </a:lnTo>
                  <a:lnTo>
                    <a:pt x="768" y="294"/>
                  </a:lnTo>
                  <a:lnTo>
                    <a:pt x="776" y="341"/>
                  </a:lnTo>
                  <a:lnTo>
                    <a:pt x="780" y="389"/>
                  </a:lnTo>
                  <a:lnTo>
                    <a:pt x="776" y="438"/>
                  </a:lnTo>
                  <a:lnTo>
                    <a:pt x="768" y="485"/>
                  </a:lnTo>
                  <a:lnTo>
                    <a:pt x="753" y="530"/>
                  </a:lnTo>
                  <a:lnTo>
                    <a:pt x="734" y="573"/>
                  </a:lnTo>
                  <a:lnTo>
                    <a:pt x="709" y="611"/>
                  </a:lnTo>
                  <a:lnTo>
                    <a:pt x="681" y="648"/>
                  </a:lnTo>
                  <a:lnTo>
                    <a:pt x="649" y="680"/>
                  </a:lnTo>
                  <a:lnTo>
                    <a:pt x="612" y="709"/>
                  </a:lnTo>
                  <a:lnTo>
                    <a:pt x="573" y="734"/>
                  </a:lnTo>
                  <a:lnTo>
                    <a:pt x="530" y="752"/>
                  </a:lnTo>
                  <a:lnTo>
                    <a:pt x="485" y="767"/>
                  </a:lnTo>
                  <a:lnTo>
                    <a:pt x="438" y="775"/>
                  </a:lnTo>
                  <a:lnTo>
                    <a:pt x="390" y="779"/>
                  </a:lnTo>
                  <a:lnTo>
                    <a:pt x="341" y="775"/>
                  </a:lnTo>
                  <a:lnTo>
                    <a:pt x="294" y="767"/>
                  </a:lnTo>
                  <a:lnTo>
                    <a:pt x="249" y="752"/>
                  </a:lnTo>
                  <a:lnTo>
                    <a:pt x="206" y="734"/>
                  </a:lnTo>
                  <a:lnTo>
                    <a:pt x="167" y="709"/>
                  </a:lnTo>
                  <a:lnTo>
                    <a:pt x="131" y="680"/>
                  </a:lnTo>
                  <a:lnTo>
                    <a:pt x="98" y="648"/>
                  </a:lnTo>
                  <a:lnTo>
                    <a:pt x="70" y="611"/>
                  </a:lnTo>
                  <a:lnTo>
                    <a:pt x="45" y="573"/>
                  </a:lnTo>
                  <a:lnTo>
                    <a:pt x="26" y="530"/>
                  </a:lnTo>
                  <a:lnTo>
                    <a:pt x="11" y="485"/>
                  </a:lnTo>
                  <a:lnTo>
                    <a:pt x="3" y="438"/>
                  </a:lnTo>
                  <a:lnTo>
                    <a:pt x="0" y="389"/>
                  </a:lnTo>
                  <a:lnTo>
                    <a:pt x="3" y="341"/>
                  </a:lnTo>
                  <a:lnTo>
                    <a:pt x="11" y="294"/>
                  </a:lnTo>
                  <a:lnTo>
                    <a:pt x="26" y="249"/>
                  </a:lnTo>
                  <a:lnTo>
                    <a:pt x="45" y="206"/>
                  </a:lnTo>
                  <a:lnTo>
                    <a:pt x="70" y="167"/>
                  </a:lnTo>
                  <a:lnTo>
                    <a:pt x="98" y="131"/>
                  </a:lnTo>
                  <a:lnTo>
                    <a:pt x="131" y="98"/>
                  </a:lnTo>
                  <a:lnTo>
                    <a:pt x="167" y="70"/>
                  </a:lnTo>
                  <a:lnTo>
                    <a:pt x="206" y="46"/>
                  </a:lnTo>
                  <a:lnTo>
                    <a:pt x="249" y="26"/>
                  </a:lnTo>
                  <a:lnTo>
                    <a:pt x="294" y="12"/>
                  </a:lnTo>
                  <a:lnTo>
                    <a:pt x="341" y="3"/>
                  </a:lnTo>
                  <a:lnTo>
                    <a:pt x="39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680"/>
            <p:cNvSpPr>
              <a:spLocks noEditPoints="1"/>
            </p:cNvSpPr>
            <p:nvPr/>
          </p:nvSpPr>
          <p:spPr bwMode="auto">
            <a:xfrm>
              <a:off x="8021638" y="5953125"/>
              <a:ext cx="239713" cy="357188"/>
            </a:xfrm>
            <a:custGeom>
              <a:avLst/>
              <a:gdLst>
                <a:gd name="T0" fmla="*/ 735 w 1660"/>
                <a:gd name="T1" fmla="*/ 118 h 2478"/>
                <a:gd name="T2" fmla="*/ 735 w 1660"/>
                <a:gd name="T3" fmla="*/ 150 h 2478"/>
                <a:gd name="T4" fmla="*/ 738 w 1660"/>
                <a:gd name="T5" fmla="*/ 196 h 2478"/>
                <a:gd name="T6" fmla="*/ 735 w 1660"/>
                <a:gd name="T7" fmla="*/ 219 h 2478"/>
                <a:gd name="T8" fmla="*/ 675 w 1660"/>
                <a:gd name="T9" fmla="*/ 578 h 2478"/>
                <a:gd name="T10" fmla="*/ 833 w 1660"/>
                <a:gd name="T11" fmla="*/ 713 h 2478"/>
                <a:gd name="T12" fmla="*/ 992 w 1660"/>
                <a:gd name="T13" fmla="*/ 578 h 2478"/>
                <a:gd name="T14" fmla="*/ 933 w 1660"/>
                <a:gd name="T15" fmla="*/ 219 h 2478"/>
                <a:gd name="T16" fmla="*/ 929 w 1660"/>
                <a:gd name="T17" fmla="*/ 196 h 2478"/>
                <a:gd name="T18" fmla="*/ 933 w 1660"/>
                <a:gd name="T19" fmla="*/ 150 h 2478"/>
                <a:gd name="T20" fmla="*/ 933 w 1660"/>
                <a:gd name="T21" fmla="*/ 118 h 2478"/>
                <a:gd name="T22" fmla="*/ 760 w 1660"/>
                <a:gd name="T23" fmla="*/ 99 h 2478"/>
                <a:gd name="T24" fmla="*/ 1153 w 1660"/>
                <a:gd name="T25" fmla="*/ 13 h 2478"/>
                <a:gd name="T26" fmla="*/ 1260 w 1660"/>
                <a:gd name="T27" fmla="*/ 107 h 2478"/>
                <a:gd name="T28" fmla="*/ 1351 w 1660"/>
                <a:gd name="T29" fmla="*/ 266 h 2478"/>
                <a:gd name="T30" fmla="*/ 1431 w 1660"/>
                <a:gd name="T31" fmla="*/ 462 h 2478"/>
                <a:gd name="T32" fmla="*/ 1501 w 1660"/>
                <a:gd name="T33" fmla="*/ 661 h 2478"/>
                <a:gd name="T34" fmla="*/ 1611 w 1660"/>
                <a:gd name="T35" fmla="*/ 964 h 2478"/>
                <a:gd name="T36" fmla="*/ 1660 w 1660"/>
                <a:gd name="T37" fmla="*/ 1126 h 2478"/>
                <a:gd name="T38" fmla="*/ 1621 w 1660"/>
                <a:gd name="T39" fmla="*/ 1217 h 2478"/>
                <a:gd name="T40" fmla="*/ 1517 w 1660"/>
                <a:gd name="T41" fmla="*/ 1260 h 2478"/>
                <a:gd name="T42" fmla="*/ 1436 w 1660"/>
                <a:gd name="T43" fmla="*/ 1229 h 2478"/>
                <a:gd name="T44" fmla="*/ 1386 w 1660"/>
                <a:gd name="T45" fmla="*/ 1142 h 2478"/>
                <a:gd name="T46" fmla="*/ 1333 w 1660"/>
                <a:gd name="T47" fmla="*/ 991 h 2478"/>
                <a:gd name="T48" fmla="*/ 1283 w 1660"/>
                <a:gd name="T49" fmla="*/ 823 h 2478"/>
                <a:gd name="T50" fmla="*/ 1261 w 1660"/>
                <a:gd name="T51" fmla="*/ 745 h 2478"/>
                <a:gd name="T52" fmla="*/ 1257 w 1660"/>
                <a:gd name="T53" fmla="*/ 734 h 2478"/>
                <a:gd name="T54" fmla="*/ 1253 w 1660"/>
                <a:gd name="T55" fmla="*/ 732 h 2478"/>
                <a:gd name="T56" fmla="*/ 1251 w 1660"/>
                <a:gd name="T57" fmla="*/ 746 h 2478"/>
                <a:gd name="T58" fmla="*/ 1239 w 1660"/>
                <a:gd name="T59" fmla="*/ 1213 h 2478"/>
                <a:gd name="T60" fmla="*/ 1204 w 1660"/>
                <a:gd name="T61" fmla="*/ 1264 h 2478"/>
                <a:gd name="T62" fmla="*/ 1192 w 1660"/>
                <a:gd name="T63" fmla="*/ 2325 h 2478"/>
                <a:gd name="T64" fmla="*/ 1137 w 1660"/>
                <a:gd name="T65" fmla="*/ 2435 h 2478"/>
                <a:gd name="T66" fmla="*/ 1024 w 1660"/>
                <a:gd name="T67" fmla="*/ 2478 h 2478"/>
                <a:gd name="T68" fmla="*/ 927 w 1660"/>
                <a:gd name="T69" fmla="*/ 2443 h 2478"/>
                <a:gd name="T70" fmla="*/ 877 w 1660"/>
                <a:gd name="T71" fmla="*/ 2350 h 2478"/>
                <a:gd name="T72" fmla="*/ 871 w 1660"/>
                <a:gd name="T73" fmla="*/ 1306 h 2478"/>
                <a:gd name="T74" fmla="*/ 861 w 1660"/>
                <a:gd name="T75" fmla="*/ 1287 h 2478"/>
                <a:gd name="T76" fmla="*/ 815 w 1660"/>
                <a:gd name="T77" fmla="*/ 1280 h 2478"/>
                <a:gd name="T78" fmla="*/ 787 w 1660"/>
                <a:gd name="T79" fmla="*/ 1298 h 2478"/>
                <a:gd name="T80" fmla="*/ 785 w 1660"/>
                <a:gd name="T81" fmla="*/ 2291 h 2478"/>
                <a:gd name="T82" fmla="*/ 760 w 1660"/>
                <a:gd name="T83" fmla="*/ 2402 h 2478"/>
                <a:gd name="T84" fmla="*/ 687 w 1660"/>
                <a:gd name="T85" fmla="*/ 2469 h 2478"/>
                <a:gd name="T86" fmla="*/ 570 w 1660"/>
                <a:gd name="T87" fmla="*/ 2467 h 2478"/>
                <a:gd name="T88" fmla="*/ 484 w 1660"/>
                <a:gd name="T89" fmla="*/ 2385 h 2478"/>
                <a:gd name="T90" fmla="*/ 462 w 1660"/>
                <a:gd name="T91" fmla="*/ 1274 h 2478"/>
                <a:gd name="T92" fmla="*/ 438 w 1660"/>
                <a:gd name="T93" fmla="*/ 1228 h 2478"/>
                <a:gd name="T94" fmla="*/ 414 w 1660"/>
                <a:gd name="T95" fmla="*/ 1162 h 2478"/>
                <a:gd name="T96" fmla="*/ 412 w 1660"/>
                <a:gd name="T97" fmla="*/ 740 h 2478"/>
                <a:gd name="T98" fmla="*/ 399 w 1660"/>
                <a:gd name="T99" fmla="*/ 756 h 2478"/>
                <a:gd name="T100" fmla="*/ 355 w 1660"/>
                <a:gd name="T101" fmla="*/ 886 h 2478"/>
                <a:gd name="T102" fmla="*/ 294 w 1660"/>
                <a:gd name="T103" fmla="*/ 1057 h 2478"/>
                <a:gd name="T104" fmla="*/ 243 w 1660"/>
                <a:gd name="T105" fmla="*/ 1182 h 2478"/>
                <a:gd name="T106" fmla="*/ 176 w 1660"/>
                <a:gd name="T107" fmla="*/ 1250 h 2478"/>
                <a:gd name="T108" fmla="*/ 69 w 1660"/>
                <a:gd name="T109" fmla="*/ 1247 h 2478"/>
                <a:gd name="T110" fmla="*/ 8 w 1660"/>
                <a:gd name="T111" fmla="*/ 1185 h 2478"/>
                <a:gd name="T112" fmla="*/ 4 w 1660"/>
                <a:gd name="T113" fmla="*/ 1095 h 2478"/>
                <a:gd name="T114" fmla="*/ 87 w 1660"/>
                <a:gd name="T115" fmla="*/ 879 h 2478"/>
                <a:gd name="T116" fmla="*/ 179 w 1660"/>
                <a:gd name="T117" fmla="*/ 617 h 2478"/>
                <a:gd name="T118" fmla="*/ 246 w 1660"/>
                <a:gd name="T119" fmla="*/ 426 h 2478"/>
                <a:gd name="T120" fmla="*/ 322 w 1660"/>
                <a:gd name="T121" fmla="*/ 244 h 2478"/>
                <a:gd name="T122" fmla="*/ 410 w 1660"/>
                <a:gd name="T123" fmla="*/ 97 h 2478"/>
                <a:gd name="T124" fmla="*/ 514 w 1660"/>
                <a:gd name="T125" fmla="*/ 11 h 2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660" h="2478">
                  <a:moveTo>
                    <a:pt x="760" y="99"/>
                  </a:moveTo>
                  <a:lnTo>
                    <a:pt x="749" y="102"/>
                  </a:lnTo>
                  <a:lnTo>
                    <a:pt x="740" y="108"/>
                  </a:lnTo>
                  <a:lnTo>
                    <a:pt x="735" y="118"/>
                  </a:lnTo>
                  <a:lnTo>
                    <a:pt x="733" y="129"/>
                  </a:lnTo>
                  <a:lnTo>
                    <a:pt x="733" y="131"/>
                  </a:lnTo>
                  <a:lnTo>
                    <a:pt x="734" y="140"/>
                  </a:lnTo>
                  <a:lnTo>
                    <a:pt x="735" y="150"/>
                  </a:lnTo>
                  <a:lnTo>
                    <a:pt x="736" y="163"/>
                  </a:lnTo>
                  <a:lnTo>
                    <a:pt x="737" y="175"/>
                  </a:lnTo>
                  <a:lnTo>
                    <a:pt x="738" y="188"/>
                  </a:lnTo>
                  <a:lnTo>
                    <a:pt x="738" y="196"/>
                  </a:lnTo>
                  <a:lnTo>
                    <a:pt x="738" y="200"/>
                  </a:lnTo>
                  <a:lnTo>
                    <a:pt x="737" y="208"/>
                  </a:lnTo>
                  <a:lnTo>
                    <a:pt x="736" y="214"/>
                  </a:lnTo>
                  <a:lnTo>
                    <a:pt x="735" y="219"/>
                  </a:lnTo>
                  <a:lnTo>
                    <a:pt x="668" y="539"/>
                  </a:lnTo>
                  <a:lnTo>
                    <a:pt x="667" y="551"/>
                  </a:lnTo>
                  <a:lnTo>
                    <a:pt x="670" y="565"/>
                  </a:lnTo>
                  <a:lnTo>
                    <a:pt x="675" y="578"/>
                  </a:lnTo>
                  <a:lnTo>
                    <a:pt x="683" y="588"/>
                  </a:lnTo>
                  <a:lnTo>
                    <a:pt x="812" y="706"/>
                  </a:lnTo>
                  <a:lnTo>
                    <a:pt x="822" y="711"/>
                  </a:lnTo>
                  <a:lnTo>
                    <a:pt x="833" y="713"/>
                  </a:lnTo>
                  <a:lnTo>
                    <a:pt x="846" y="711"/>
                  </a:lnTo>
                  <a:lnTo>
                    <a:pt x="855" y="706"/>
                  </a:lnTo>
                  <a:lnTo>
                    <a:pt x="984" y="588"/>
                  </a:lnTo>
                  <a:lnTo>
                    <a:pt x="992" y="578"/>
                  </a:lnTo>
                  <a:lnTo>
                    <a:pt x="997" y="565"/>
                  </a:lnTo>
                  <a:lnTo>
                    <a:pt x="1001" y="551"/>
                  </a:lnTo>
                  <a:lnTo>
                    <a:pt x="1000" y="539"/>
                  </a:lnTo>
                  <a:lnTo>
                    <a:pt x="933" y="219"/>
                  </a:lnTo>
                  <a:lnTo>
                    <a:pt x="932" y="214"/>
                  </a:lnTo>
                  <a:lnTo>
                    <a:pt x="930" y="208"/>
                  </a:lnTo>
                  <a:lnTo>
                    <a:pt x="929" y="200"/>
                  </a:lnTo>
                  <a:lnTo>
                    <a:pt x="929" y="196"/>
                  </a:lnTo>
                  <a:lnTo>
                    <a:pt x="929" y="188"/>
                  </a:lnTo>
                  <a:lnTo>
                    <a:pt x="930" y="175"/>
                  </a:lnTo>
                  <a:lnTo>
                    <a:pt x="932" y="163"/>
                  </a:lnTo>
                  <a:lnTo>
                    <a:pt x="933" y="150"/>
                  </a:lnTo>
                  <a:lnTo>
                    <a:pt x="934" y="140"/>
                  </a:lnTo>
                  <a:lnTo>
                    <a:pt x="934" y="131"/>
                  </a:lnTo>
                  <a:lnTo>
                    <a:pt x="935" y="129"/>
                  </a:lnTo>
                  <a:lnTo>
                    <a:pt x="933" y="118"/>
                  </a:lnTo>
                  <a:lnTo>
                    <a:pt x="927" y="108"/>
                  </a:lnTo>
                  <a:lnTo>
                    <a:pt x="918" y="102"/>
                  </a:lnTo>
                  <a:lnTo>
                    <a:pt x="906" y="99"/>
                  </a:lnTo>
                  <a:lnTo>
                    <a:pt x="760" y="99"/>
                  </a:lnTo>
                  <a:close/>
                  <a:moveTo>
                    <a:pt x="573" y="0"/>
                  </a:moveTo>
                  <a:lnTo>
                    <a:pt x="1093" y="0"/>
                  </a:lnTo>
                  <a:lnTo>
                    <a:pt x="1124" y="3"/>
                  </a:lnTo>
                  <a:lnTo>
                    <a:pt x="1153" y="13"/>
                  </a:lnTo>
                  <a:lnTo>
                    <a:pt x="1182" y="29"/>
                  </a:lnTo>
                  <a:lnTo>
                    <a:pt x="1209" y="50"/>
                  </a:lnTo>
                  <a:lnTo>
                    <a:pt x="1235" y="76"/>
                  </a:lnTo>
                  <a:lnTo>
                    <a:pt x="1260" y="107"/>
                  </a:lnTo>
                  <a:lnTo>
                    <a:pt x="1284" y="142"/>
                  </a:lnTo>
                  <a:lnTo>
                    <a:pt x="1307" y="180"/>
                  </a:lnTo>
                  <a:lnTo>
                    <a:pt x="1330" y="222"/>
                  </a:lnTo>
                  <a:lnTo>
                    <a:pt x="1351" y="266"/>
                  </a:lnTo>
                  <a:lnTo>
                    <a:pt x="1372" y="313"/>
                  </a:lnTo>
                  <a:lnTo>
                    <a:pt x="1392" y="361"/>
                  </a:lnTo>
                  <a:lnTo>
                    <a:pt x="1412" y="410"/>
                  </a:lnTo>
                  <a:lnTo>
                    <a:pt x="1431" y="462"/>
                  </a:lnTo>
                  <a:lnTo>
                    <a:pt x="1450" y="512"/>
                  </a:lnTo>
                  <a:lnTo>
                    <a:pt x="1467" y="562"/>
                  </a:lnTo>
                  <a:lnTo>
                    <a:pt x="1484" y="612"/>
                  </a:lnTo>
                  <a:lnTo>
                    <a:pt x="1501" y="661"/>
                  </a:lnTo>
                  <a:lnTo>
                    <a:pt x="1518" y="708"/>
                  </a:lnTo>
                  <a:lnTo>
                    <a:pt x="1548" y="794"/>
                  </a:lnTo>
                  <a:lnTo>
                    <a:pt x="1578" y="879"/>
                  </a:lnTo>
                  <a:lnTo>
                    <a:pt x="1611" y="964"/>
                  </a:lnTo>
                  <a:lnTo>
                    <a:pt x="1646" y="1048"/>
                  </a:lnTo>
                  <a:lnTo>
                    <a:pt x="1656" y="1074"/>
                  </a:lnTo>
                  <a:lnTo>
                    <a:pt x="1660" y="1100"/>
                  </a:lnTo>
                  <a:lnTo>
                    <a:pt x="1660" y="1126"/>
                  </a:lnTo>
                  <a:lnTo>
                    <a:pt x="1657" y="1151"/>
                  </a:lnTo>
                  <a:lnTo>
                    <a:pt x="1649" y="1175"/>
                  </a:lnTo>
                  <a:lnTo>
                    <a:pt x="1637" y="1197"/>
                  </a:lnTo>
                  <a:lnTo>
                    <a:pt x="1621" y="1217"/>
                  </a:lnTo>
                  <a:lnTo>
                    <a:pt x="1601" y="1234"/>
                  </a:lnTo>
                  <a:lnTo>
                    <a:pt x="1577" y="1247"/>
                  </a:lnTo>
                  <a:lnTo>
                    <a:pt x="1547" y="1257"/>
                  </a:lnTo>
                  <a:lnTo>
                    <a:pt x="1517" y="1260"/>
                  </a:lnTo>
                  <a:lnTo>
                    <a:pt x="1494" y="1258"/>
                  </a:lnTo>
                  <a:lnTo>
                    <a:pt x="1472" y="1252"/>
                  </a:lnTo>
                  <a:lnTo>
                    <a:pt x="1453" y="1242"/>
                  </a:lnTo>
                  <a:lnTo>
                    <a:pt x="1436" y="1229"/>
                  </a:lnTo>
                  <a:lnTo>
                    <a:pt x="1421" y="1212"/>
                  </a:lnTo>
                  <a:lnTo>
                    <a:pt x="1409" y="1192"/>
                  </a:lnTo>
                  <a:lnTo>
                    <a:pt x="1397" y="1169"/>
                  </a:lnTo>
                  <a:lnTo>
                    <a:pt x="1386" y="1142"/>
                  </a:lnTo>
                  <a:lnTo>
                    <a:pt x="1373" y="1108"/>
                  </a:lnTo>
                  <a:lnTo>
                    <a:pt x="1361" y="1072"/>
                  </a:lnTo>
                  <a:lnTo>
                    <a:pt x="1347" y="1032"/>
                  </a:lnTo>
                  <a:lnTo>
                    <a:pt x="1333" y="991"/>
                  </a:lnTo>
                  <a:lnTo>
                    <a:pt x="1321" y="949"/>
                  </a:lnTo>
                  <a:lnTo>
                    <a:pt x="1307" y="906"/>
                  </a:lnTo>
                  <a:lnTo>
                    <a:pt x="1295" y="863"/>
                  </a:lnTo>
                  <a:lnTo>
                    <a:pt x="1283" y="823"/>
                  </a:lnTo>
                  <a:lnTo>
                    <a:pt x="1273" y="786"/>
                  </a:lnTo>
                  <a:lnTo>
                    <a:pt x="1263" y="751"/>
                  </a:lnTo>
                  <a:lnTo>
                    <a:pt x="1262" y="748"/>
                  </a:lnTo>
                  <a:lnTo>
                    <a:pt x="1261" y="745"/>
                  </a:lnTo>
                  <a:lnTo>
                    <a:pt x="1260" y="742"/>
                  </a:lnTo>
                  <a:lnTo>
                    <a:pt x="1259" y="739"/>
                  </a:lnTo>
                  <a:lnTo>
                    <a:pt x="1258" y="736"/>
                  </a:lnTo>
                  <a:lnTo>
                    <a:pt x="1257" y="734"/>
                  </a:lnTo>
                  <a:lnTo>
                    <a:pt x="1256" y="732"/>
                  </a:lnTo>
                  <a:lnTo>
                    <a:pt x="1255" y="731"/>
                  </a:lnTo>
                  <a:lnTo>
                    <a:pt x="1254" y="731"/>
                  </a:lnTo>
                  <a:lnTo>
                    <a:pt x="1253" y="732"/>
                  </a:lnTo>
                  <a:lnTo>
                    <a:pt x="1253" y="733"/>
                  </a:lnTo>
                  <a:lnTo>
                    <a:pt x="1252" y="736"/>
                  </a:lnTo>
                  <a:lnTo>
                    <a:pt x="1252" y="741"/>
                  </a:lnTo>
                  <a:lnTo>
                    <a:pt x="1251" y="746"/>
                  </a:lnTo>
                  <a:lnTo>
                    <a:pt x="1251" y="753"/>
                  </a:lnTo>
                  <a:lnTo>
                    <a:pt x="1251" y="1162"/>
                  </a:lnTo>
                  <a:lnTo>
                    <a:pt x="1248" y="1188"/>
                  </a:lnTo>
                  <a:lnTo>
                    <a:pt x="1239" y="1213"/>
                  </a:lnTo>
                  <a:lnTo>
                    <a:pt x="1226" y="1235"/>
                  </a:lnTo>
                  <a:lnTo>
                    <a:pt x="1218" y="1242"/>
                  </a:lnTo>
                  <a:lnTo>
                    <a:pt x="1211" y="1252"/>
                  </a:lnTo>
                  <a:lnTo>
                    <a:pt x="1204" y="1264"/>
                  </a:lnTo>
                  <a:lnTo>
                    <a:pt x="1197" y="1279"/>
                  </a:lnTo>
                  <a:lnTo>
                    <a:pt x="1195" y="1296"/>
                  </a:lnTo>
                  <a:lnTo>
                    <a:pt x="1195" y="2291"/>
                  </a:lnTo>
                  <a:lnTo>
                    <a:pt x="1192" y="2325"/>
                  </a:lnTo>
                  <a:lnTo>
                    <a:pt x="1185" y="2356"/>
                  </a:lnTo>
                  <a:lnTo>
                    <a:pt x="1173" y="2385"/>
                  </a:lnTo>
                  <a:lnTo>
                    <a:pt x="1157" y="2413"/>
                  </a:lnTo>
                  <a:lnTo>
                    <a:pt x="1137" y="2435"/>
                  </a:lnTo>
                  <a:lnTo>
                    <a:pt x="1113" y="2453"/>
                  </a:lnTo>
                  <a:lnTo>
                    <a:pt x="1085" y="2467"/>
                  </a:lnTo>
                  <a:lnTo>
                    <a:pt x="1056" y="2476"/>
                  </a:lnTo>
                  <a:lnTo>
                    <a:pt x="1024" y="2478"/>
                  </a:lnTo>
                  <a:lnTo>
                    <a:pt x="995" y="2476"/>
                  </a:lnTo>
                  <a:lnTo>
                    <a:pt x="969" y="2469"/>
                  </a:lnTo>
                  <a:lnTo>
                    <a:pt x="947" y="2458"/>
                  </a:lnTo>
                  <a:lnTo>
                    <a:pt x="927" y="2443"/>
                  </a:lnTo>
                  <a:lnTo>
                    <a:pt x="911" y="2424"/>
                  </a:lnTo>
                  <a:lnTo>
                    <a:pt x="896" y="2402"/>
                  </a:lnTo>
                  <a:lnTo>
                    <a:pt x="885" y="2377"/>
                  </a:lnTo>
                  <a:lnTo>
                    <a:pt x="877" y="2350"/>
                  </a:lnTo>
                  <a:lnTo>
                    <a:pt x="873" y="2322"/>
                  </a:lnTo>
                  <a:lnTo>
                    <a:pt x="871" y="2291"/>
                  </a:lnTo>
                  <a:lnTo>
                    <a:pt x="871" y="1307"/>
                  </a:lnTo>
                  <a:lnTo>
                    <a:pt x="871" y="1306"/>
                  </a:lnTo>
                  <a:lnTo>
                    <a:pt x="871" y="1303"/>
                  </a:lnTo>
                  <a:lnTo>
                    <a:pt x="869" y="1298"/>
                  </a:lnTo>
                  <a:lnTo>
                    <a:pt x="867" y="1292"/>
                  </a:lnTo>
                  <a:lnTo>
                    <a:pt x="861" y="1287"/>
                  </a:lnTo>
                  <a:lnTo>
                    <a:pt x="853" y="1283"/>
                  </a:lnTo>
                  <a:lnTo>
                    <a:pt x="842" y="1280"/>
                  </a:lnTo>
                  <a:lnTo>
                    <a:pt x="829" y="1279"/>
                  </a:lnTo>
                  <a:lnTo>
                    <a:pt x="815" y="1280"/>
                  </a:lnTo>
                  <a:lnTo>
                    <a:pt x="804" y="1283"/>
                  </a:lnTo>
                  <a:lnTo>
                    <a:pt x="797" y="1287"/>
                  </a:lnTo>
                  <a:lnTo>
                    <a:pt x="790" y="1292"/>
                  </a:lnTo>
                  <a:lnTo>
                    <a:pt x="787" y="1298"/>
                  </a:lnTo>
                  <a:lnTo>
                    <a:pt x="786" y="1303"/>
                  </a:lnTo>
                  <a:lnTo>
                    <a:pt x="785" y="1306"/>
                  </a:lnTo>
                  <a:lnTo>
                    <a:pt x="785" y="1307"/>
                  </a:lnTo>
                  <a:lnTo>
                    <a:pt x="785" y="2291"/>
                  </a:lnTo>
                  <a:lnTo>
                    <a:pt x="784" y="2322"/>
                  </a:lnTo>
                  <a:lnTo>
                    <a:pt x="779" y="2350"/>
                  </a:lnTo>
                  <a:lnTo>
                    <a:pt x="771" y="2377"/>
                  </a:lnTo>
                  <a:lnTo>
                    <a:pt x="760" y="2402"/>
                  </a:lnTo>
                  <a:lnTo>
                    <a:pt x="746" y="2424"/>
                  </a:lnTo>
                  <a:lnTo>
                    <a:pt x="730" y="2443"/>
                  </a:lnTo>
                  <a:lnTo>
                    <a:pt x="710" y="2458"/>
                  </a:lnTo>
                  <a:lnTo>
                    <a:pt x="687" y="2469"/>
                  </a:lnTo>
                  <a:lnTo>
                    <a:pt x="661" y="2476"/>
                  </a:lnTo>
                  <a:lnTo>
                    <a:pt x="632" y="2478"/>
                  </a:lnTo>
                  <a:lnTo>
                    <a:pt x="601" y="2476"/>
                  </a:lnTo>
                  <a:lnTo>
                    <a:pt x="570" y="2467"/>
                  </a:lnTo>
                  <a:lnTo>
                    <a:pt x="544" y="2453"/>
                  </a:lnTo>
                  <a:lnTo>
                    <a:pt x="520" y="2435"/>
                  </a:lnTo>
                  <a:lnTo>
                    <a:pt x="500" y="2413"/>
                  </a:lnTo>
                  <a:lnTo>
                    <a:pt x="484" y="2385"/>
                  </a:lnTo>
                  <a:lnTo>
                    <a:pt x="471" y="2356"/>
                  </a:lnTo>
                  <a:lnTo>
                    <a:pt x="464" y="2325"/>
                  </a:lnTo>
                  <a:lnTo>
                    <a:pt x="462" y="2291"/>
                  </a:lnTo>
                  <a:lnTo>
                    <a:pt x="462" y="1274"/>
                  </a:lnTo>
                  <a:lnTo>
                    <a:pt x="459" y="1263"/>
                  </a:lnTo>
                  <a:lnTo>
                    <a:pt x="453" y="1252"/>
                  </a:lnTo>
                  <a:lnTo>
                    <a:pt x="446" y="1239"/>
                  </a:lnTo>
                  <a:lnTo>
                    <a:pt x="438" y="1228"/>
                  </a:lnTo>
                  <a:lnTo>
                    <a:pt x="430" y="1218"/>
                  </a:lnTo>
                  <a:lnTo>
                    <a:pt x="426" y="1212"/>
                  </a:lnTo>
                  <a:lnTo>
                    <a:pt x="418" y="1188"/>
                  </a:lnTo>
                  <a:lnTo>
                    <a:pt x="414" y="1162"/>
                  </a:lnTo>
                  <a:lnTo>
                    <a:pt x="414" y="769"/>
                  </a:lnTo>
                  <a:lnTo>
                    <a:pt x="414" y="754"/>
                  </a:lnTo>
                  <a:lnTo>
                    <a:pt x="413" y="745"/>
                  </a:lnTo>
                  <a:lnTo>
                    <a:pt x="412" y="740"/>
                  </a:lnTo>
                  <a:lnTo>
                    <a:pt x="409" y="740"/>
                  </a:lnTo>
                  <a:lnTo>
                    <a:pt x="406" y="743"/>
                  </a:lnTo>
                  <a:lnTo>
                    <a:pt x="403" y="749"/>
                  </a:lnTo>
                  <a:lnTo>
                    <a:pt x="399" y="756"/>
                  </a:lnTo>
                  <a:lnTo>
                    <a:pt x="396" y="766"/>
                  </a:lnTo>
                  <a:lnTo>
                    <a:pt x="383" y="803"/>
                  </a:lnTo>
                  <a:lnTo>
                    <a:pt x="369" y="843"/>
                  </a:lnTo>
                  <a:lnTo>
                    <a:pt x="355" y="886"/>
                  </a:lnTo>
                  <a:lnTo>
                    <a:pt x="339" y="929"/>
                  </a:lnTo>
                  <a:lnTo>
                    <a:pt x="324" y="973"/>
                  </a:lnTo>
                  <a:lnTo>
                    <a:pt x="309" y="1016"/>
                  </a:lnTo>
                  <a:lnTo>
                    <a:pt x="294" y="1057"/>
                  </a:lnTo>
                  <a:lnTo>
                    <a:pt x="281" y="1095"/>
                  </a:lnTo>
                  <a:lnTo>
                    <a:pt x="267" y="1129"/>
                  </a:lnTo>
                  <a:lnTo>
                    <a:pt x="255" y="1159"/>
                  </a:lnTo>
                  <a:lnTo>
                    <a:pt x="243" y="1182"/>
                  </a:lnTo>
                  <a:lnTo>
                    <a:pt x="229" y="1204"/>
                  </a:lnTo>
                  <a:lnTo>
                    <a:pt x="214" y="1222"/>
                  </a:lnTo>
                  <a:lnTo>
                    <a:pt x="196" y="1238"/>
                  </a:lnTo>
                  <a:lnTo>
                    <a:pt x="176" y="1250"/>
                  </a:lnTo>
                  <a:lnTo>
                    <a:pt x="154" y="1257"/>
                  </a:lnTo>
                  <a:lnTo>
                    <a:pt x="130" y="1260"/>
                  </a:lnTo>
                  <a:lnTo>
                    <a:pt x="99" y="1257"/>
                  </a:lnTo>
                  <a:lnTo>
                    <a:pt x="69" y="1247"/>
                  </a:lnTo>
                  <a:lnTo>
                    <a:pt x="48" y="1236"/>
                  </a:lnTo>
                  <a:lnTo>
                    <a:pt x="31" y="1221"/>
                  </a:lnTo>
                  <a:lnTo>
                    <a:pt x="18" y="1204"/>
                  </a:lnTo>
                  <a:lnTo>
                    <a:pt x="8" y="1185"/>
                  </a:lnTo>
                  <a:lnTo>
                    <a:pt x="3" y="1164"/>
                  </a:lnTo>
                  <a:lnTo>
                    <a:pt x="0" y="1142"/>
                  </a:lnTo>
                  <a:lnTo>
                    <a:pt x="1" y="1119"/>
                  </a:lnTo>
                  <a:lnTo>
                    <a:pt x="4" y="1095"/>
                  </a:lnTo>
                  <a:lnTo>
                    <a:pt x="10" y="1071"/>
                  </a:lnTo>
                  <a:lnTo>
                    <a:pt x="19" y="1048"/>
                  </a:lnTo>
                  <a:lnTo>
                    <a:pt x="54" y="964"/>
                  </a:lnTo>
                  <a:lnTo>
                    <a:pt x="87" y="879"/>
                  </a:lnTo>
                  <a:lnTo>
                    <a:pt x="118" y="794"/>
                  </a:lnTo>
                  <a:lnTo>
                    <a:pt x="148" y="708"/>
                  </a:lnTo>
                  <a:lnTo>
                    <a:pt x="163" y="663"/>
                  </a:lnTo>
                  <a:lnTo>
                    <a:pt x="179" y="617"/>
                  </a:lnTo>
                  <a:lnTo>
                    <a:pt x="196" y="570"/>
                  </a:lnTo>
                  <a:lnTo>
                    <a:pt x="212" y="522"/>
                  </a:lnTo>
                  <a:lnTo>
                    <a:pt x="229" y="474"/>
                  </a:lnTo>
                  <a:lnTo>
                    <a:pt x="246" y="426"/>
                  </a:lnTo>
                  <a:lnTo>
                    <a:pt x="265" y="378"/>
                  </a:lnTo>
                  <a:lnTo>
                    <a:pt x="283" y="332"/>
                  </a:lnTo>
                  <a:lnTo>
                    <a:pt x="302" y="287"/>
                  </a:lnTo>
                  <a:lnTo>
                    <a:pt x="322" y="244"/>
                  </a:lnTo>
                  <a:lnTo>
                    <a:pt x="342" y="202"/>
                  </a:lnTo>
                  <a:lnTo>
                    <a:pt x="364" y="165"/>
                  </a:lnTo>
                  <a:lnTo>
                    <a:pt x="386" y="129"/>
                  </a:lnTo>
                  <a:lnTo>
                    <a:pt x="410" y="97"/>
                  </a:lnTo>
                  <a:lnTo>
                    <a:pt x="434" y="69"/>
                  </a:lnTo>
                  <a:lnTo>
                    <a:pt x="459" y="46"/>
                  </a:lnTo>
                  <a:lnTo>
                    <a:pt x="486" y="26"/>
                  </a:lnTo>
                  <a:lnTo>
                    <a:pt x="514" y="11"/>
                  </a:lnTo>
                  <a:lnTo>
                    <a:pt x="542" y="3"/>
                  </a:lnTo>
                  <a:lnTo>
                    <a:pt x="5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681"/>
            <p:cNvSpPr>
              <a:spLocks/>
            </p:cNvSpPr>
            <p:nvPr/>
          </p:nvSpPr>
          <p:spPr bwMode="auto">
            <a:xfrm>
              <a:off x="8277226" y="5862638"/>
              <a:ext cx="157163" cy="411163"/>
            </a:xfrm>
            <a:custGeom>
              <a:avLst/>
              <a:gdLst>
                <a:gd name="T0" fmla="*/ 1049 w 1084"/>
                <a:gd name="T1" fmla="*/ 0 h 2856"/>
                <a:gd name="T2" fmla="*/ 1071 w 1084"/>
                <a:gd name="T3" fmla="*/ 6 h 2856"/>
                <a:gd name="T4" fmla="*/ 1081 w 1084"/>
                <a:gd name="T5" fmla="*/ 19 h 2856"/>
                <a:gd name="T6" fmla="*/ 1083 w 1084"/>
                <a:gd name="T7" fmla="*/ 28 h 2856"/>
                <a:gd name="T8" fmla="*/ 1084 w 1084"/>
                <a:gd name="T9" fmla="*/ 128 h 2856"/>
                <a:gd name="T10" fmla="*/ 1083 w 1084"/>
                <a:gd name="T11" fmla="*/ 135 h 2856"/>
                <a:gd name="T12" fmla="*/ 1078 w 1084"/>
                <a:gd name="T13" fmla="*/ 147 h 2856"/>
                <a:gd name="T14" fmla="*/ 1063 w 1084"/>
                <a:gd name="T15" fmla="*/ 158 h 2856"/>
                <a:gd name="T16" fmla="*/ 532 w 1084"/>
                <a:gd name="T17" fmla="*/ 159 h 2856"/>
                <a:gd name="T18" fmla="*/ 507 w 1084"/>
                <a:gd name="T19" fmla="*/ 167 h 2856"/>
                <a:gd name="T20" fmla="*/ 492 w 1084"/>
                <a:gd name="T21" fmla="*/ 188 h 2856"/>
                <a:gd name="T22" fmla="*/ 490 w 1084"/>
                <a:gd name="T23" fmla="*/ 1320 h 2856"/>
                <a:gd name="T24" fmla="*/ 490 w 1084"/>
                <a:gd name="T25" fmla="*/ 1325 h 2856"/>
                <a:gd name="T26" fmla="*/ 494 w 1084"/>
                <a:gd name="T27" fmla="*/ 1336 h 2856"/>
                <a:gd name="T28" fmla="*/ 506 w 1084"/>
                <a:gd name="T29" fmla="*/ 1346 h 2856"/>
                <a:gd name="T30" fmla="*/ 1054 w 1084"/>
                <a:gd name="T31" fmla="*/ 1348 h 2856"/>
                <a:gd name="T32" fmla="*/ 1073 w 1084"/>
                <a:gd name="T33" fmla="*/ 1352 h 2856"/>
                <a:gd name="T34" fmla="*/ 1081 w 1084"/>
                <a:gd name="T35" fmla="*/ 1362 h 2856"/>
                <a:gd name="T36" fmla="*/ 1083 w 1084"/>
                <a:gd name="T37" fmla="*/ 1371 h 2856"/>
                <a:gd name="T38" fmla="*/ 1084 w 1084"/>
                <a:gd name="T39" fmla="*/ 1480 h 2856"/>
                <a:gd name="T40" fmla="*/ 1083 w 1084"/>
                <a:gd name="T41" fmla="*/ 1486 h 2856"/>
                <a:gd name="T42" fmla="*/ 1078 w 1084"/>
                <a:gd name="T43" fmla="*/ 1496 h 2856"/>
                <a:gd name="T44" fmla="*/ 1064 w 1084"/>
                <a:gd name="T45" fmla="*/ 1506 h 2856"/>
                <a:gd name="T46" fmla="*/ 511 w 1084"/>
                <a:gd name="T47" fmla="*/ 1507 h 2856"/>
                <a:gd name="T48" fmla="*/ 495 w 1084"/>
                <a:gd name="T49" fmla="*/ 1513 h 2856"/>
                <a:gd name="T50" fmla="*/ 490 w 1084"/>
                <a:gd name="T51" fmla="*/ 1525 h 2856"/>
                <a:gd name="T52" fmla="*/ 489 w 1084"/>
                <a:gd name="T53" fmla="*/ 1535 h 2856"/>
                <a:gd name="T54" fmla="*/ 490 w 1084"/>
                <a:gd name="T55" fmla="*/ 2653 h 2856"/>
                <a:gd name="T56" fmla="*/ 498 w 1084"/>
                <a:gd name="T57" fmla="*/ 2678 h 2856"/>
                <a:gd name="T58" fmla="*/ 519 w 1084"/>
                <a:gd name="T59" fmla="*/ 2694 h 2856"/>
                <a:gd name="T60" fmla="*/ 1052 w 1084"/>
                <a:gd name="T61" fmla="*/ 2696 h 2856"/>
                <a:gd name="T62" fmla="*/ 1058 w 1084"/>
                <a:gd name="T63" fmla="*/ 2697 h 2856"/>
                <a:gd name="T64" fmla="*/ 1072 w 1084"/>
                <a:gd name="T65" fmla="*/ 2703 h 2856"/>
                <a:gd name="T66" fmla="*/ 1082 w 1084"/>
                <a:gd name="T67" fmla="*/ 2719 h 2856"/>
                <a:gd name="T68" fmla="*/ 1084 w 1084"/>
                <a:gd name="T69" fmla="*/ 2823 h 2856"/>
                <a:gd name="T70" fmla="*/ 1078 w 1084"/>
                <a:gd name="T71" fmla="*/ 2843 h 2856"/>
                <a:gd name="T72" fmla="*/ 1064 w 1084"/>
                <a:gd name="T73" fmla="*/ 2853 h 2856"/>
                <a:gd name="T74" fmla="*/ 1054 w 1084"/>
                <a:gd name="T75" fmla="*/ 2855 h 2856"/>
                <a:gd name="T76" fmla="*/ 532 w 1084"/>
                <a:gd name="T77" fmla="*/ 2856 h 2856"/>
                <a:gd name="T78" fmla="*/ 462 w 1084"/>
                <a:gd name="T79" fmla="*/ 2842 h 2856"/>
                <a:gd name="T80" fmla="*/ 402 w 1084"/>
                <a:gd name="T81" fmla="*/ 2808 h 2856"/>
                <a:gd name="T82" fmla="*/ 357 w 1084"/>
                <a:gd name="T83" fmla="*/ 2755 h 2856"/>
                <a:gd name="T84" fmla="*/ 333 w 1084"/>
                <a:gd name="T85" fmla="*/ 2690 h 2856"/>
                <a:gd name="T86" fmla="*/ 330 w 1084"/>
                <a:gd name="T87" fmla="*/ 1530 h 2856"/>
                <a:gd name="T88" fmla="*/ 330 w 1084"/>
                <a:gd name="T89" fmla="*/ 1523 h 2856"/>
                <a:gd name="T90" fmla="*/ 325 w 1084"/>
                <a:gd name="T91" fmla="*/ 1513 h 2856"/>
                <a:gd name="T92" fmla="*/ 312 w 1084"/>
                <a:gd name="T93" fmla="*/ 1507 h 2856"/>
                <a:gd name="T94" fmla="*/ 15 w 1084"/>
                <a:gd name="T95" fmla="*/ 1506 h 2856"/>
                <a:gd name="T96" fmla="*/ 4 w 1084"/>
                <a:gd name="T97" fmla="*/ 1496 h 2856"/>
                <a:gd name="T98" fmla="*/ 0 w 1084"/>
                <a:gd name="T99" fmla="*/ 1484 h 2856"/>
                <a:gd name="T100" fmla="*/ 0 w 1084"/>
                <a:gd name="T101" fmla="*/ 1478 h 2856"/>
                <a:gd name="T102" fmla="*/ 0 w 1084"/>
                <a:gd name="T103" fmla="*/ 1371 h 2856"/>
                <a:gd name="T104" fmla="*/ 2 w 1084"/>
                <a:gd name="T105" fmla="*/ 1362 h 2856"/>
                <a:gd name="T106" fmla="*/ 10 w 1084"/>
                <a:gd name="T107" fmla="*/ 1352 h 2856"/>
                <a:gd name="T108" fmla="*/ 27 w 1084"/>
                <a:gd name="T109" fmla="*/ 1348 h 2856"/>
                <a:gd name="T110" fmla="*/ 320 w 1084"/>
                <a:gd name="T111" fmla="*/ 1346 h 2856"/>
                <a:gd name="T112" fmla="*/ 329 w 1084"/>
                <a:gd name="T113" fmla="*/ 1335 h 2856"/>
                <a:gd name="T114" fmla="*/ 330 w 1084"/>
                <a:gd name="T115" fmla="*/ 1325 h 2856"/>
                <a:gd name="T116" fmla="*/ 330 w 1084"/>
                <a:gd name="T117" fmla="*/ 201 h 2856"/>
                <a:gd name="T118" fmla="*/ 342 w 1084"/>
                <a:gd name="T119" fmla="*/ 131 h 2856"/>
                <a:gd name="T120" fmla="*/ 377 w 1084"/>
                <a:gd name="T121" fmla="*/ 72 h 2856"/>
                <a:gd name="T122" fmla="*/ 430 w 1084"/>
                <a:gd name="T123" fmla="*/ 27 h 2856"/>
                <a:gd name="T124" fmla="*/ 496 w 1084"/>
                <a:gd name="T125" fmla="*/ 3 h 28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084" h="2856">
                  <a:moveTo>
                    <a:pt x="532" y="0"/>
                  </a:moveTo>
                  <a:lnTo>
                    <a:pt x="1049" y="0"/>
                  </a:lnTo>
                  <a:lnTo>
                    <a:pt x="1062" y="1"/>
                  </a:lnTo>
                  <a:lnTo>
                    <a:pt x="1071" y="6"/>
                  </a:lnTo>
                  <a:lnTo>
                    <a:pt x="1077" y="11"/>
                  </a:lnTo>
                  <a:lnTo>
                    <a:pt x="1081" y="19"/>
                  </a:lnTo>
                  <a:lnTo>
                    <a:pt x="1083" y="24"/>
                  </a:lnTo>
                  <a:lnTo>
                    <a:pt x="1083" y="28"/>
                  </a:lnTo>
                  <a:lnTo>
                    <a:pt x="1084" y="30"/>
                  </a:lnTo>
                  <a:lnTo>
                    <a:pt x="1084" y="128"/>
                  </a:lnTo>
                  <a:lnTo>
                    <a:pt x="1083" y="130"/>
                  </a:lnTo>
                  <a:lnTo>
                    <a:pt x="1083" y="135"/>
                  </a:lnTo>
                  <a:lnTo>
                    <a:pt x="1081" y="141"/>
                  </a:lnTo>
                  <a:lnTo>
                    <a:pt x="1078" y="147"/>
                  </a:lnTo>
                  <a:lnTo>
                    <a:pt x="1072" y="153"/>
                  </a:lnTo>
                  <a:lnTo>
                    <a:pt x="1063" y="158"/>
                  </a:lnTo>
                  <a:lnTo>
                    <a:pt x="1052" y="159"/>
                  </a:lnTo>
                  <a:lnTo>
                    <a:pt x="532" y="159"/>
                  </a:lnTo>
                  <a:lnTo>
                    <a:pt x="519" y="162"/>
                  </a:lnTo>
                  <a:lnTo>
                    <a:pt x="507" y="167"/>
                  </a:lnTo>
                  <a:lnTo>
                    <a:pt x="498" y="176"/>
                  </a:lnTo>
                  <a:lnTo>
                    <a:pt x="492" y="188"/>
                  </a:lnTo>
                  <a:lnTo>
                    <a:pt x="490" y="201"/>
                  </a:lnTo>
                  <a:lnTo>
                    <a:pt x="490" y="1320"/>
                  </a:lnTo>
                  <a:lnTo>
                    <a:pt x="490" y="1321"/>
                  </a:lnTo>
                  <a:lnTo>
                    <a:pt x="490" y="1325"/>
                  </a:lnTo>
                  <a:lnTo>
                    <a:pt x="491" y="1331"/>
                  </a:lnTo>
                  <a:lnTo>
                    <a:pt x="494" y="1336"/>
                  </a:lnTo>
                  <a:lnTo>
                    <a:pt x="498" y="1343"/>
                  </a:lnTo>
                  <a:lnTo>
                    <a:pt x="506" y="1346"/>
                  </a:lnTo>
                  <a:lnTo>
                    <a:pt x="516" y="1348"/>
                  </a:lnTo>
                  <a:lnTo>
                    <a:pt x="1054" y="1348"/>
                  </a:lnTo>
                  <a:lnTo>
                    <a:pt x="1065" y="1349"/>
                  </a:lnTo>
                  <a:lnTo>
                    <a:pt x="1073" y="1352"/>
                  </a:lnTo>
                  <a:lnTo>
                    <a:pt x="1078" y="1357"/>
                  </a:lnTo>
                  <a:lnTo>
                    <a:pt x="1081" y="1362"/>
                  </a:lnTo>
                  <a:lnTo>
                    <a:pt x="1083" y="1367"/>
                  </a:lnTo>
                  <a:lnTo>
                    <a:pt x="1083" y="1371"/>
                  </a:lnTo>
                  <a:lnTo>
                    <a:pt x="1084" y="1372"/>
                  </a:lnTo>
                  <a:lnTo>
                    <a:pt x="1084" y="1480"/>
                  </a:lnTo>
                  <a:lnTo>
                    <a:pt x="1083" y="1482"/>
                  </a:lnTo>
                  <a:lnTo>
                    <a:pt x="1083" y="1486"/>
                  </a:lnTo>
                  <a:lnTo>
                    <a:pt x="1081" y="1491"/>
                  </a:lnTo>
                  <a:lnTo>
                    <a:pt x="1078" y="1496"/>
                  </a:lnTo>
                  <a:lnTo>
                    <a:pt x="1073" y="1501"/>
                  </a:lnTo>
                  <a:lnTo>
                    <a:pt x="1064" y="1506"/>
                  </a:lnTo>
                  <a:lnTo>
                    <a:pt x="1053" y="1507"/>
                  </a:lnTo>
                  <a:lnTo>
                    <a:pt x="511" y="1507"/>
                  </a:lnTo>
                  <a:lnTo>
                    <a:pt x="501" y="1509"/>
                  </a:lnTo>
                  <a:lnTo>
                    <a:pt x="495" y="1513"/>
                  </a:lnTo>
                  <a:lnTo>
                    <a:pt x="492" y="1519"/>
                  </a:lnTo>
                  <a:lnTo>
                    <a:pt x="490" y="1525"/>
                  </a:lnTo>
                  <a:lnTo>
                    <a:pt x="489" y="1531"/>
                  </a:lnTo>
                  <a:lnTo>
                    <a:pt x="489" y="1535"/>
                  </a:lnTo>
                  <a:lnTo>
                    <a:pt x="490" y="1537"/>
                  </a:lnTo>
                  <a:lnTo>
                    <a:pt x="490" y="2653"/>
                  </a:lnTo>
                  <a:lnTo>
                    <a:pt x="492" y="2667"/>
                  </a:lnTo>
                  <a:lnTo>
                    <a:pt x="498" y="2678"/>
                  </a:lnTo>
                  <a:lnTo>
                    <a:pt x="507" y="2688"/>
                  </a:lnTo>
                  <a:lnTo>
                    <a:pt x="519" y="2694"/>
                  </a:lnTo>
                  <a:lnTo>
                    <a:pt x="532" y="2696"/>
                  </a:lnTo>
                  <a:lnTo>
                    <a:pt x="1052" y="2696"/>
                  </a:lnTo>
                  <a:lnTo>
                    <a:pt x="1054" y="2696"/>
                  </a:lnTo>
                  <a:lnTo>
                    <a:pt x="1058" y="2697"/>
                  </a:lnTo>
                  <a:lnTo>
                    <a:pt x="1064" y="2699"/>
                  </a:lnTo>
                  <a:lnTo>
                    <a:pt x="1072" y="2703"/>
                  </a:lnTo>
                  <a:lnTo>
                    <a:pt x="1078" y="2709"/>
                  </a:lnTo>
                  <a:lnTo>
                    <a:pt x="1082" y="2719"/>
                  </a:lnTo>
                  <a:lnTo>
                    <a:pt x="1084" y="2732"/>
                  </a:lnTo>
                  <a:lnTo>
                    <a:pt x="1084" y="2823"/>
                  </a:lnTo>
                  <a:lnTo>
                    <a:pt x="1082" y="2835"/>
                  </a:lnTo>
                  <a:lnTo>
                    <a:pt x="1078" y="2843"/>
                  </a:lnTo>
                  <a:lnTo>
                    <a:pt x="1072" y="2850"/>
                  </a:lnTo>
                  <a:lnTo>
                    <a:pt x="1064" y="2853"/>
                  </a:lnTo>
                  <a:lnTo>
                    <a:pt x="1058" y="2855"/>
                  </a:lnTo>
                  <a:lnTo>
                    <a:pt x="1054" y="2855"/>
                  </a:lnTo>
                  <a:lnTo>
                    <a:pt x="1052" y="2856"/>
                  </a:lnTo>
                  <a:lnTo>
                    <a:pt x="532" y="2856"/>
                  </a:lnTo>
                  <a:lnTo>
                    <a:pt x="496" y="2852"/>
                  </a:lnTo>
                  <a:lnTo>
                    <a:pt x="462" y="2842"/>
                  </a:lnTo>
                  <a:lnTo>
                    <a:pt x="430" y="2828"/>
                  </a:lnTo>
                  <a:lnTo>
                    <a:pt x="402" y="2808"/>
                  </a:lnTo>
                  <a:lnTo>
                    <a:pt x="377" y="2784"/>
                  </a:lnTo>
                  <a:lnTo>
                    <a:pt x="357" y="2755"/>
                  </a:lnTo>
                  <a:lnTo>
                    <a:pt x="342" y="2724"/>
                  </a:lnTo>
                  <a:lnTo>
                    <a:pt x="333" y="2690"/>
                  </a:lnTo>
                  <a:lnTo>
                    <a:pt x="330" y="2653"/>
                  </a:lnTo>
                  <a:lnTo>
                    <a:pt x="330" y="1530"/>
                  </a:lnTo>
                  <a:lnTo>
                    <a:pt x="330" y="1528"/>
                  </a:lnTo>
                  <a:lnTo>
                    <a:pt x="330" y="1523"/>
                  </a:lnTo>
                  <a:lnTo>
                    <a:pt x="329" y="1518"/>
                  </a:lnTo>
                  <a:lnTo>
                    <a:pt x="325" y="1513"/>
                  </a:lnTo>
                  <a:lnTo>
                    <a:pt x="320" y="1509"/>
                  </a:lnTo>
                  <a:lnTo>
                    <a:pt x="312" y="1507"/>
                  </a:lnTo>
                  <a:lnTo>
                    <a:pt x="24" y="1507"/>
                  </a:lnTo>
                  <a:lnTo>
                    <a:pt x="15" y="1506"/>
                  </a:lnTo>
                  <a:lnTo>
                    <a:pt x="8" y="1501"/>
                  </a:lnTo>
                  <a:lnTo>
                    <a:pt x="4" y="1496"/>
                  </a:lnTo>
                  <a:lnTo>
                    <a:pt x="1" y="1490"/>
                  </a:lnTo>
                  <a:lnTo>
                    <a:pt x="0" y="1484"/>
                  </a:lnTo>
                  <a:lnTo>
                    <a:pt x="0" y="1480"/>
                  </a:lnTo>
                  <a:lnTo>
                    <a:pt x="0" y="1478"/>
                  </a:lnTo>
                  <a:lnTo>
                    <a:pt x="0" y="1372"/>
                  </a:lnTo>
                  <a:lnTo>
                    <a:pt x="0" y="1371"/>
                  </a:lnTo>
                  <a:lnTo>
                    <a:pt x="1" y="1367"/>
                  </a:lnTo>
                  <a:lnTo>
                    <a:pt x="2" y="1362"/>
                  </a:lnTo>
                  <a:lnTo>
                    <a:pt x="5" y="1357"/>
                  </a:lnTo>
                  <a:lnTo>
                    <a:pt x="10" y="1352"/>
                  </a:lnTo>
                  <a:lnTo>
                    <a:pt x="17" y="1349"/>
                  </a:lnTo>
                  <a:lnTo>
                    <a:pt x="27" y="1348"/>
                  </a:lnTo>
                  <a:lnTo>
                    <a:pt x="313" y="1348"/>
                  </a:lnTo>
                  <a:lnTo>
                    <a:pt x="320" y="1346"/>
                  </a:lnTo>
                  <a:lnTo>
                    <a:pt x="325" y="1342"/>
                  </a:lnTo>
                  <a:lnTo>
                    <a:pt x="329" y="1335"/>
                  </a:lnTo>
                  <a:lnTo>
                    <a:pt x="330" y="1330"/>
                  </a:lnTo>
                  <a:lnTo>
                    <a:pt x="330" y="1325"/>
                  </a:lnTo>
                  <a:lnTo>
                    <a:pt x="330" y="1324"/>
                  </a:lnTo>
                  <a:lnTo>
                    <a:pt x="330" y="201"/>
                  </a:lnTo>
                  <a:lnTo>
                    <a:pt x="333" y="166"/>
                  </a:lnTo>
                  <a:lnTo>
                    <a:pt x="342" y="131"/>
                  </a:lnTo>
                  <a:lnTo>
                    <a:pt x="357" y="100"/>
                  </a:lnTo>
                  <a:lnTo>
                    <a:pt x="377" y="72"/>
                  </a:lnTo>
                  <a:lnTo>
                    <a:pt x="402" y="47"/>
                  </a:lnTo>
                  <a:lnTo>
                    <a:pt x="430" y="27"/>
                  </a:lnTo>
                  <a:lnTo>
                    <a:pt x="462" y="12"/>
                  </a:lnTo>
                  <a:lnTo>
                    <a:pt x="496" y="3"/>
                  </a:lnTo>
                  <a:lnTo>
                    <a:pt x="53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682"/>
            <p:cNvSpPr>
              <a:spLocks/>
            </p:cNvSpPr>
            <p:nvPr/>
          </p:nvSpPr>
          <p:spPr bwMode="auto">
            <a:xfrm>
              <a:off x="8459788" y="6048375"/>
              <a:ext cx="39688" cy="39688"/>
            </a:xfrm>
            <a:custGeom>
              <a:avLst/>
              <a:gdLst>
                <a:gd name="T0" fmla="*/ 141 w 281"/>
                <a:gd name="T1" fmla="*/ 0 h 280"/>
                <a:gd name="T2" fmla="*/ 169 w 281"/>
                <a:gd name="T3" fmla="*/ 3 h 280"/>
                <a:gd name="T4" fmla="*/ 195 w 281"/>
                <a:gd name="T5" fmla="*/ 12 h 280"/>
                <a:gd name="T6" fmla="*/ 219 w 281"/>
                <a:gd name="T7" fmla="*/ 24 h 280"/>
                <a:gd name="T8" fmla="*/ 240 w 281"/>
                <a:gd name="T9" fmla="*/ 42 h 280"/>
                <a:gd name="T10" fmla="*/ 257 w 281"/>
                <a:gd name="T11" fmla="*/ 62 h 280"/>
                <a:gd name="T12" fmla="*/ 270 w 281"/>
                <a:gd name="T13" fmla="*/ 86 h 280"/>
                <a:gd name="T14" fmla="*/ 278 w 281"/>
                <a:gd name="T15" fmla="*/ 112 h 280"/>
                <a:gd name="T16" fmla="*/ 281 w 281"/>
                <a:gd name="T17" fmla="*/ 140 h 280"/>
                <a:gd name="T18" fmla="*/ 278 w 281"/>
                <a:gd name="T19" fmla="*/ 168 h 280"/>
                <a:gd name="T20" fmla="*/ 270 w 281"/>
                <a:gd name="T21" fmla="*/ 195 h 280"/>
                <a:gd name="T22" fmla="*/ 257 w 281"/>
                <a:gd name="T23" fmla="*/ 219 h 280"/>
                <a:gd name="T24" fmla="*/ 240 w 281"/>
                <a:gd name="T25" fmla="*/ 240 h 280"/>
                <a:gd name="T26" fmla="*/ 219 w 281"/>
                <a:gd name="T27" fmla="*/ 256 h 280"/>
                <a:gd name="T28" fmla="*/ 195 w 281"/>
                <a:gd name="T29" fmla="*/ 270 h 280"/>
                <a:gd name="T30" fmla="*/ 169 w 281"/>
                <a:gd name="T31" fmla="*/ 277 h 280"/>
                <a:gd name="T32" fmla="*/ 141 w 281"/>
                <a:gd name="T33" fmla="*/ 280 h 280"/>
                <a:gd name="T34" fmla="*/ 112 w 281"/>
                <a:gd name="T35" fmla="*/ 277 h 280"/>
                <a:gd name="T36" fmla="*/ 86 w 281"/>
                <a:gd name="T37" fmla="*/ 270 h 280"/>
                <a:gd name="T38" fmla="*/ 62 w 281"/>
                <a:gd name="T39" fmla="*/ 256 h 280"/>
                <a:gd name="T40" fmla="*/ 42 w 281"/>
                <a:gd name="T41" fmla="*/ 240 h 280"/>
                <a:gd name="T42" fmla="*/ 24 w 281"/>
                <a:gd name="T43" fmla="*/ 219 h 280"/>
                <a:gd name="T44" fmla="*/ 12 w 281"/>
                <a:gd name="T45" fmla="*/ 195 h 280"/>
                <a:gd name="T46" fmla="*/ 3 w 281"/>
                <a:gd name="T47" fmla="*/ 168 h 280"/>
                <a:gd name="T48" fmla="*/ 0 w 281"/>
                <a:gd name="T49" fmla="*/ 140 h 280"/>
                <a:gd name="T50" fmla="*/ 3 w 281"/>
                <a:gd name="T51" fmla="*/ 112 h 280"/>
                <a:gd name="T52" fmla="*/ 12 w 281"/>
                <a:gd name="T53" fmla="*/ 86 h 280"/>
                <a:gd name="T54" fmla="*/ 24 w 281"/>
                <a:gd name="T55" fmla="*/ 62 h 280"/>
                <a:gd name="T56" fmla="*/ 42 w 281"/>
                <a:gd name="T57" fmla="*/ 42 h 280"/>
                <a:gd name="T58" fmla="*/ 62 w 281"/>
                <a:gd name="T59" fmla="*/ 24 h 280"/>
                <a:gd name="T60" fmla="*/ 86 w 281"/>
                <a:gd name="T61" fmla="*/ 12 h 280"/>
                <a:gd name="T62" fmla="*/ 112 w 281"/>
                <a:gd name="T63" fmla="*/ 3 h 280"/>
                <a:gd name="T64" fmla="*/ 141 w 281"/>
                <a:gd name="T65" fmla="*/ 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81" h="280">
                  <a:moveTo>
                    <a:pt x="141" y="0"/>
                  </a:moveTo>
                  <a:lnTo>
                    <a:pt x="169" y="3"/>
                  </a:lnTo>
                  <a:lnTo>
                    <a:pt x="195" y="12"/>
                  </a:lnTo>
                  <a:lnTo>
                    <a:pt x="219" y="24"/>
                  </a:lnTo>
                  <a:lnTo>
                    <a:pt x="240" y="42"/>
                  </a:lnTo>
                  <a:lnTo>
                    <a:pt x="257" y="62"/>
                  </a:lnTo>
                  <a:lnTo>
                    <a:pt x="270" y="86"/>
                  </a:lnTo>
                  <a:lnTo>
                    <a:pt x="278" y="112"/>
                  </a:lnTo>
                  <a:lnTo>
                    <a:pt x="281" y="140"/>
                  </a:lnTo>
                  <a:lnTo>
                    <a:pt x="278" y="168"/>
                  </a:lnTo>
                  <a:lnTo>
                    <a:pt x="270" y="195"/>
                  </a:lnTo>
                  <a:lnTo>
                    <a:pt x="257" y="219"/>
                  </a:lnTo>
                  <a:lnTo>
                    <a:pt x="240" y="240"/>
                  </a:lnTo>
                  <a:lnTo>
                    <a:pt x="219" y="256"/>
                  </a:lnTo>
                  <a:lnTo>
                    <a:pt x="195" y="270"/>
                  </a:lnTo>
                  <a:lnTo>
                    <a:pt x="169" y="277"/>
                  </a:lnTo>
                  <a:lnTo>
                    <a:pt x="141" y="280"/>
                  </a:lnTo>
                  <a:lnTo>
                    <a:pt x="112" y="277"/>
                  </a:lnTo>
                  <a:lnTo>
                    <a:pt x="86" y="270"/>
                  </a:lnTo>
                  <a:lnTo>
                    <a:pt x="62" y="256"/>
                  </a:lnTo>
                  <a:lnTo>
                    <a:pt x="42" y="240"/>
                  </a:lnTo>
                  <a:lnTo>
                    <a:pt x="24" y="219"/>
                  </a:lnTo>
                  <a:lnTo>
                    <a:pt x="12" y="195"/>
                  </a:lnTo>
                  <a:lnTo>
                    <a:pt x="3" y="168"/>
                  </a:lnTo>
                  <a:lnTo>
                    <a:pt x="0" y="140"/>
                  </a:lnTo>
                  <a:lnTo>
                    <a:pt x="3" y="112"/>
                  </a:lnTo>
                  <a:lnTo>
                    <a:pt x="12" y="86"/>
                  </a:lnTo>
                  <a:lnTo>
                    <a:pt x="24" y="62"/>
                  </a:lnTo>
                  <a:lnTo>
                    <a:pt x="42" y="42"/>
                  </a:lnTo>
                  <a:lnTo>
                    <a:pt x="62" y="24"/>
                  </a:lnTo>
                  <a:lnTo>
                    <a:pt x="86" y="12"/>
                  </a:lnTo>
                  <a:lnTo>
                    <a:pt x="112" y="3"/>
                  </a:lnTo>
                  <a:lnTo>
                    <a:pt x="14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683"/>
            <p:cNvSpPr>
              <a:spLocks/>
            </p:cNvSpPr>
            <p:nvPr/>
          </p:nvSpPr>
          <p:spPr bwMode="auto">
            <a:xfrm>
              <a:off x="8459788" y="6242050"/>
              <a:ext cx="39688" cy="41275"/>
            </a:xfrm>
            <a:custGeom>
              <a:avLst/>
              <a:gdLst>
                <a:gd name="T0" fmla="*/ 141 w 281"/>
                <a:gd name="T1" fmla="*/ 0 h 280"/>
                <a:gd name="T2" fmla="*/ 169 w 281"/>
                <a:gd name="T3" fmla="*/ 3 h 280"/>
                <a:gd name="T4" fmla="*/ 195 w 281"/>
                <a:gd name="T5" fmla="*/ 12 h 280"/>
                <a:gd name="T6" fmla="*/ 219 w 281"/>
                <a:gd name="T7" fmla="*/ 24 h 280"/>
                <a:gd name="T8" fmla="*/ 240 w 281"/>
                <a:gd name="T9" fmla="*/ 42 h 280"/>
                <a:gd name="T10" fmla="*/ 257 w 281"/>
                <a:gd name="T11" fmla="*/ 62 h 280"/>
                <a:gd name="T12" fmla="*/ 270 w 281"/>
                <a:gd name="T13" fmla="*/ 86 h 280"/>
                <a:gd name="T14" fmla="*/ 278 w 281"/>
                <a:gd name="T15" fmla="*/ 112 h 280"/>
                <a:gd name="T16" fmla="*/ 281 w 281"/>
                <a:gd name="T17" fmla="*/ 140 h 280"/>
                <a:gd name="T18" fmla="*/ 278 w 281"/>
                <a:gd name="T19" fmla="*/ 169 h 280"/>
                <a:gd name="T20" fmla="*/ 270 w 281"/>
                <a:gd name="T21" fmla="*/ 195 h 280"/>
                <a:gd name="T22" fmla="*/ 257 w 281"/>
                <a:gd name="T23" fmla="*/ 219 h 280"/>
                <a:gd name="T24" fmla="*/ 240 w 281"/>
                <a:gd name="T25" fmla="*/ 240 h 280"/>
                <a:gd name="T26" fmla="*/ 219 w 281"/>
                <a:gd name="T27" fmla="*/ 256 h 280"/>
                <a:gd name="T28" fmla="*/ 195 w 281"/>
                <a:gd name="T29" fmla="*/ 270 h 280"/>
                <a:gd name="T30" fmla="*/ 169 w 281"/>
                <a:gd name="T31" fmla="*/ 277 h 280"/>
                <a:gd name="T32" fmla="*/ 141 w 281"/>
                <a:gd name="T33" fmla="*/ 280 h 280"/>
                <a:gd name="T34" fmla="*/ 112 w 281"/>
                <a:gd name="T35" fmla="*/ 277 h 280"/>
                <a:gd name="T36" fmla="*/ 86 w 281"/>
                <a:gd name="T37" fmla="*/ 270 h 280"/>
                <a:gd name="T38" fmla="*/ 62 w 281"/>
                <a:gd name="T39" fmla="*/ 256 h 280"/>
                <a:gd name="T40" fmla="*/ 42 w 281"/>
                <a:gd name="T41" fmla="*/ 240 h 280"/>
                <a:gd name="T42" fmla="*/ 24 w 281"/>
                <a:gd name="T43" fmla="*/ 219 h 280"/>
                <a:gd name="T44" fmla="*/ 12 w 281"/>
                <a:gd name="T45" fmla="*/ 195 h 280"/>
                <a:gd name="T46" fmla="*/ 3 w 281"/>
                <a:gd name="T47" fmla="*/ 169 h 280"/>
                <a:gd name="T48" fmla="*/ 0 w 281"/>
                <a:gd name="T49" fmla="*/ 140 h 280"/>
                <a:gd name="T50" fmla="*/ 3 w 281"/>
                <a:gd name="T51" fmla="*/ 112 h 280"/>
                <a:gd name="T52" fmla="*/ 12 w 281"/>
                <a:gd name="T53" fmla="*/ 86 h 280"/>
                <a:gd name="T54" fmla="*/ 24 w 281"/>
                <a:gd name="T55" fmla="*/ 62 h 280"/>
                <a:gd name="T56" fmla="*/ 42 w 281"/>
                <a:gd name="T57" fmla="*/ 42 h 280"/>
                <a:gd name="T58" fmla="*/ 62 w 281"/>
                <a:gd name="T59" fmla="*/ 24 h 280"/>
                <a:gd name="T60" fmla="*/ 86 w 281"/>
                <a:gd name="T61" fmla="*/ 12 h 280"/>
                <a:gd name="T62" fmla="*/ 112 w 281"/>
                <a:gd name="T63" fmla="*/ 3 h 280"/>
                <a:gd name="T64" fmla="*/ 141 w 281"/>
                <a:gd name="T65" fmla="*/ 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81" h="280">
                  <a:moveTo>
                    <a:pt x="141" y="0"/>
                  </a:moveTo>
                  <a:lnTo>
                    <a:pt x="169" y="3"/>
                  </a:lnTo>
                  <a:lnTo>
                    <a:pt x="195" y="12"/>
                  </a:lnTo>
                  <a:lnTo>
                    <a:pt x="219" y="24"/>
                  </a:lnTo>
                  <a:lnTo>
                    <a:pt x="240" y="42"/>
                  </a:lnTo>
                  <a:lnTo>
                    <a:pt x="257" y="62"/>
                  </a:lnTo>
                  <a:lnTo>
                    <a:pt x="270" y="86"/>
                  </a:lnTo>
                  <a:lnTo>
                    <a:pt x="278" y="112"/>
                  </a:lnTo>
                  <a:lnTo>
                    <a:pt x="281" y="140"/>
                  </a:lnTo>
                  <a:lnTo>
                    <a:pt x="278" y="169"/>
                  </a:lnTo>
                  <a:lnTo>
                    <a:pt x="270" y="195"/>
                  </a:lnTo>
                  <a:lnTo>
                    <a:pt x="257" y="219"/>
                  </a:lnTo>
                  <a:lnTo>
                    <a:pt x="240" y="240"/>
                  </a:lnTo>
                  <a:lnTo>
                    <a:pt x="219" y="256"/>
                  </a:lnTo>
                  <a:lnTo>
                    <a:pt x="195" y="270"/>
                  </a:lnTo>
                  <a:lnTo>
                    <a:pt x="169" y="277"/>
                  </a:lnTo>
                  <a:lnTo>
                    <a:pt x="141" y="280"/>
                  </a:lnTo>
                  <a:lnTo>
                    <a:pt x="112" y="277"/>
                  </a:lnTo>
                  <a:lnTo>
                    <a:pt x="86" y="270"/>
                  </a:lnTo>
                  <a:lnTo>
                    <a:pt x="62" y="256"/>
                  </a:lnTo>
                  <a:lnTo>
                    <a:pt x="42" y="240"/>
                  </a:lnTo>
                  <a:lnTo>
                    <a:pt x="24" y="219"/>
                  </a:lnTo>
                  <a:lnTo>
                    <a:pt x="12" y="195"/>
                  </a:lnTo>
                  <a:lnTo>
                    <a:pt x="3" y="169"/>
                  </a:lnTo>
                  <a:lnTo>
                    <a:pt x="0" y="140"/>
                  </a:lnTo>
                  <a:lnTo>
                    <a:pt x="3" y="112"/>
                  </a:lnTo>
                  <a:lnTo>
                    <a:pt x="12" y="86"/>
                  </a:lnTo>
                  <a:lnTo>
                    <a:pt x="24" y="62"/>
                  </a:lnTo>
                  <a:lnTo>
                    <a:pt x="42" y="42"/>
                  </a:lnTo>
                  <a:lnTo>
                    <a:pt x="62" y="24"/>
                  </a:lnTo>
                  <a:lnTo>
                    <a:pt x="86" y="12"/>
                  </a:lnTo>
                  <a:lnTo>
                    <a:pt x="112" y="3"/>
                  </a:lnTo>
                  <a:lnTo>
                    <a:pt x="14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684"/>
            <p:cNvSpPr>
              <a:spLocks/>
            </p:cNvSpPr>
            <p:nvPr/>
          </p:nvSpPr>
          <p:spPr bwMode="auto">
            <a:xfrm>
              <a:off x="8456613" y="5854700"/>
              <a:ext cx="63500" cy="47625"/>
            </a:xfrm>
            <a:custGeom>
              <a:avLst/>
              <a:gdLst>
                <a:gd name="T0" fmla="*/ 366 w 439"/>
                <a:gd name="T1" fmla="*/ 0 h 335"/>
                <a:gd name="T2" fmla="*/ 376 w 439"/>
                <a:gd name="T3" fmla="*/ 4 h 335"/>
                <a:gd name="T4" fmla="*/ 386 w 439"/>
                <a:gd name="T5" fmla="*/ 11 h 335"/>
                <a:gd name="T6" fmla="*/ 427 w 439"/>
                <a:gd name="T7" fmla="*/ 49 h 335"/>
                <a:gd name="T8" fmla="*/ 435 w 439"/>
                <a:gd name="T9" fmla="*/ 59 h 335"/>
                <a:gd name="T10" fmla="*/ 439 w 439"/>
                <a:gd name="T11" fmla="*/ 69 h 335"/>
                <a:gd name="T12" fmla="*/ 439 w 439"/>
                <a:gd name="T13" fmla="*/ 81 h 335"/>
                <a:gd name="T14" fmla="*/ 437 w 439"/>
                <a:gd name="T15" fmla="*/ 92 h 335"/>
                <a:gd name="T16" fmla="*/ 429 w 439"/>
                <a:gd name="T17" fmla="*/ 102 h 335"/>
                <a:gd name="T18" fmla="*/ 225 w 439"/>
                <a:gd name="T19" fmla="*/ 321 h 335"/>
                <a:gd name="T20" fmla="*/ 216 w 439"/>
                <a:gd name="T21" fmla="*/ 329 h 335"/>
                <a:gd name="T22" fmla="*/ 204 w 439"/>
                <a:gd name="T23" fmla="*/ 334 h 335"/>
                <a:gd name="T24" fmla="*/ 192 w 439"/>
                <a:gd name="T25" fmla="*/ 335 h 335"/>
                <a:gd name="T26" fmla="*/ 180 w 439"/>
                <a:gd name="T27" fmla="*/ 332 h 335"/>
                <a:gd name="T28" fmla="*/ 170 w 439"/>
                <a:gd name="T29" fmla="*/ 326 h 335"/>
                <a:gd name="T30" fmla="*/ 15 w 439"/>
                <a:gd name="T31" fmla="*/ 210 h 335"/>
                <a:gd name="T32" fmla="*/ 6 w 439"/>
                <a:gd name="T33" fmla="*/ 202 h 335"/>
                <a:gd name="T34" fmla="*/ 2 w 439"/>
                <a:gd name="T35" fmla="*/ 192 h 335"/>
                <a:gd name="T36" fmla="*/ 0 w 439"/>
                <a:gd name="T37" fmla="*/ 180 h 335"/>
                <a:gd name="T38" fmla="*/ 2 w 439"/>
                <a:gd name="T39" fmla="*/ 169 h 335"/>
                <a:gd name="T40" fmla="*/ 8 w 439"/>
                <a:gd name="T41" fmla="*/ 158 h 335"/>
                <a:gd name="T42" fmla="*/ 42 w 439"/>
                <a:gd name="T43" fmla="*/ 113 h 335"/>
                <a:gd name="T44" fmla="*/ 50 w 439"/>
                <a:gd name="T45" fmla="*/ 105 h 335"/>
                <a:gd name="T46" fmla="*/ 61 w 439"/>
                <a:gd name="T47" fmla="*/ 100 h 335"/>
                <a:gd name="T48" fmla="*/ 72 w 439"/>
                <a:gd name="T49" fmla="*/ 98 h 335"/>
                <a:gd name="T50" fmla="*/ 84 w 439"/>
                <a:gd name="T51" fmla="*/ 100 h 335"/>
                <a:gd name="T52" fmla="*/ 94 w 439"/>
                <a:gd name="T53" fmla="*/ 105 h 335"/>
                <a:gd name="T54" fmla="*/ 154 w 439"/>
                <a:gd name="T55" fmla="*/ 150 h 335"/>
                <a:gd name="T56" fmla="*/ 165 w 439"/>
                <a:gd name="T57" fmla="*/ 156 h 335"/>
                <a:gd name="T58" fmla="*/ 176 w 439"/>
                <a:gd name="T59" fmla="*/ 158 h 335"/>
                <a:gd name="T60" fmla="*/ 189 w 439"/>
                <a:gd name="T61" fmla="*/ 157 h 335"/>
                <a:gd name="T62" fmla="*/ 200 w 439"/>
                <a:gd name="T63" fmla="*/ 153 h 335"/>
                <a:gd name="T64" fmla="*/ 210 w 439"/>
                <a:gd name="T65" fmla="*/ 146 h 335"/>
                <a:gd name="T66" fmla="*/ 333 w 439"/>
                <a:gd name="T67" fmla="*/ 13 h 335"/>
                <a:gd name="T68" fmla="*/ 342 w 439"/>
                <a:gd name="T69" fmla="*/ 6 h 335"/>
                <a:gd name="T70" fmla="*/ 354 w 439"/>
                <a:gd name="T71" fmla="*/ 1 h 335"/>
                <a:gd name="T72" fmla="*/ 366 w 439"/>
                <a:gd name="T73" fmla="*/ 0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39" h="335">
                  <a:moveTo>
                    <a:pt x="366" y="0"/>
                  </a:moveTo>
                  <a:lnTo>
                    <a:pt x="376" y="4"/>
                  </a:lnTo>
                  <a:lnTo>
                    <a:pt x="386" y="11"/>
                  </a:lnTo>
                  <a:lnTo>
                    <a:pt x="427" y="49"/>
                  </a:lnTo>
                  <a:lnTo>
                    <a:pt x="435" y="59"/>
                  </a:lnTo>
                  <a:lnTo>
                    <a:pt x="439" y="69"/>
                  </a:lnTo>
                  <a:lnTo>
                    <a:pt x="439" y="81"/>
                  </a:lnTo>
                  <a:lnTo>
                    <a:pt x="437" y="92"/>
                  </a:lnTo>
                  <a:lnTo>
                    <a:pt x="429" y="102"/>
                  </a:lnTo>
                  <a:lnTo>
                    <a:pt x="225" y="321"/>
                  </a:lnTo>
                  <a:lnTo>
                    <a:pt x="216" y="329"/>
                  </a:lnTo>
                  <a:lnTo>
                    <a:pt x="204" y="334"/>
                  </a:lnTo>
                  <a:lnTo>
                    <a:pt x="192" y="335"/>
                  </a:lnTo>
                  <a:lnTo>
                    <a:pt x="180" y="332"/>
                  </a:lnTo>
                  <a:lnTo>
                    <a:pt x="170" y="326"/>
                  </a:lnTo>
                  <a:lnTo>
                    <a:pt x="15" y="210"/>
                  </a:lnTo>
                  <a:lnTo>
                    <a:pt x="6" y="202"/>
                  </a:lnTo>
                  <a:lnTo>
                    <a:pt x="2" y="192"/>
                  </a:lnTo>
                  <a:lnTo>
                    <a:pt x="0" y="180"/>
                  </a:lnTo>
                  <a:lnTo>
                    <a:pt x="2" y="169"/>
                  </a:lnTo>
                  <a:lnTo>
                    <a:pt x="8" y="158"/>
                  </a:lnTo>
                  <a:lnTo>
                    <a:pt x="42" y="113"/>
                  </a:lnTo>
                  <a:lnTo>
                    <a:pt x="50" y="105"/>
                  </a:lnTo>
                  <a:lnTo>
                    <a:pt x="61" y="100"/>
                  </a:lnTo>
                  <a:lnTo>
                    <a:pt x="72" y="98"/>
                  </a:lnTo>
                  <a:lnTo>
                    <a:pt x="84" y="100"/>
                  </a:lnTo>
                  <a:lnTo>
                    <a:pt x="94" y="105"/>
                  </a:lnTo>
                  <a:lnTo>
                    <a:pt x="154" y="150"/>
                  </a:lnTo>
                  <a:lnTo>
                    <a:pt x="165" y="156"/>
                  </a:lnTo>
                  <a:lnTo>
                    <a:pt x="176" y="158"/>
                  </a:lnTo>
                  <a:lnTo>
                    <a:pt x="189" y="157"/>
                  </a:lnTo>
                  <a:lnTo>
                    <a:pt x="200" y="153"/>
                  </a:lnTo>
                  <a:lnTo>
                    <a:pt x="210" y="146"/>
                  </a:lnTo>
                  <a:lnTo>
                    <a:pt x="333" y="13"/>
                  </a:lnTo>
                  <a:lnTo>
                    <a:pt x="342" y="6"/>
                  </a:lnTo>
                  <a:lnTo>
                    <a:pt x="354" y="1"/>
                  </a:lnTo>
                  <a:lnTo>
                    <a:pt x="36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63529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4"/>
          <p:cNvSpPr>
            <a:spLocks noGrp="1"/>
          </p:cNvSpPr>
          <p:nvPr>
            <p:ph type="body" idx="1"/>
          </p:nvPr>
        </p:nvSpPr>
        <p:spPr>
          <a:xfrm>
            <a:off x="675745" y="1976585"/>
            <a:ext cx="4185623" cy="1142009"/>
          </a:xfrm>
          <a:gradFill>
            <a:gsLst>
              <a:gs pos="90000">
                <a:srgbClr val="B5E5F7"/>
              </a:gs>
              <a:gs pos="0">
                <a:schemeClr val="bg1"/>
              </a:gs>
              <a:gs pos="100000">
                <a:schemeClr val="accent1">
                  <a:hueOff val="0"/>
                  <a:satOff val="0"/>
                  <a:lumOff val="0"/>
                  <a:alphaOff val="0"/>
                  <a:tint val="90000"/>
                </a:schemeClr>
              </a:gs>
            </a:gsLst>
            <a:lin ang="0" scaled="0"/>
          </a:gradFill>
          <a:ln>
            <a:noFill/>
          </a:ln>
        </p:spPr>
        <p:txBody>
          <a:bodyPr anchor="t">
            <a:noAutofit/>
          </a:bodyPr>
          <a:lstStyle/>
          <a:p>
            <a:pPr marL="114300" algn="ctr"/>
            <a:r>
              <a:rPr lang="fr-F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CAP</a:t>
            </a:r>
            <a:endParaRPr lang="fr-FR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14300" algn="ctr"/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Secrétariat commission administrative paritaire</a:t>
            </a:r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675745" y="3103421"/>
            <a:ext cx="4185623" cy="3108985"/>
          </a:xfrm>
          <a:ln>
            <a:solidFill>
              <a:schemeClr val="accent1"/>
            </a:solidFill>
          </a:ln>
        </p:spPr>
        <p:txBody>
          <a:bodyPr anchor="ctr">
            <a:normAutofit fontScale="62500" lnSpcReduction="20000"/>
          </a:bodyPr>
          <a:lstStyle/>
          <a:p>
            <a:pPr marL="4572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Une CAP par catégorie de </a:t>
            </a:r>
            <a:r>
              <a:rPr lang="fr-FR" sz="2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fonctionnaires</a:t>
            </a:r>
            <a:endParaRPr lang="fr-FR" sz="2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Consultation pour avis ou propositions sur des questions d’ordre individuels liées à la carrière des fonctionnaires</a:t>
            </a:r>
          </a:p>
          <a:p>
            <a:pPr marL="4572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Compétences réformées suite à la loi de transformation de la fonction publique</a:t>
            </a:r>
          </a:p>
          <a:p>
            <a:endParaRPr lang="fr-FR" dirty="0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sz="quarter" idx="3"/>
          </p:nvPr>
        </p:nvSpPr>
        <p:spPr>
          <a:xfrm>
            <a:off x="5088383" y="1976584"/>
            <a:ext cx="4185618" cy="1111645"/>
          </a:xfrm>
          <a:gradFill>
            <a:gsLst>
              <a:gs pos="90000">
                <a:srgbClr val="B5E5F7"/>
              </a:gs>
              <a:gs pos="0">
                <a:schemeClr val="bg1"/>
              </a:gs>
              <a:gs pos="100000">
                <a:schemeClr val="accent1">
                  <a:hueOff val="0"/>
                  <a:satOff val="0"/>
                  <a:lumOff val="0"/>
                  <a:alphaOff val="0"/>
                  <a:tint val="90000"/>
                </a:schemeClr>
              </a:gs>
            </a:gsLst>
            <a:lin ang="0" scaled="0"/>
          </a:gradFill>
          <a:ln>
            <a:noFill/>
          </a:ln>
        </p:spPr>
        <p:txBody>
          <a:bodyPr anchor="t"/>
          <a:lstStyle/>
          <a:p>
            <a:pPr marL="114300" algn="ctr"/>
            <a:r>
              <a:rPr lang="fr-F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CCP</a:t>
            </a:r>
            <a:endParaRPr lang="fr-FR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14300" algn="ctr"/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Secrétariat commission consultative paritaire</a:t>
            </a:r>
          </a:p>
        </p:txBody>
      </p:sp>
      <p:sp>
        <p:nvSpPr>
          <p:cNvPr id="14" name="Espace réservé du contenu 13"/>
          <p:cNvSpPr>
            <a:spLocks noGrp="1"/>
          </p:cNvSpPr>
          <p:nvPr>
            <p:ph sz="quarter" idx="4"/>
          </p:nvPr>
        </p:nvSpPr>
        <p:spPr>
          <a:xfrm>
            <a:off x="5088384" y="3088231"/>
            <a:ext cx="4185617" cy="3124176"/>
          </a:xfrm>
          <a:ln>
            <a:solidFill>
              <a:schemeClr val="accent1"/>
            </a:solidFill>
          </a:ln>
        </p:spPr>
        <p:txBody>
          <a:bodyPr anchor="ctr">
            <a:normAutofit/>
          </a:bodyPr>
          <a:lstStyle/>
          <a:p>
            <a:pPr marL="457200">
              <a:lnSpc>
                <a:spcPct val="130000"/>
              </a:lnSpc>
              <a:buFont typeface="Wingdings" panose="05000000000000000000" pitchFamily="2" charset="2"/>
              <a:buChar char="v"/>
            </a:pP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Une CCP par catégorie d’agents </a:t>
            </a:r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contractuels</a:t>
            </a:r>
            <a:endParaRPr lang="fr-FR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>
              <a:lnSpc>
                <a:spcPct val="130000"/>
              </a:lnSpc>
              <a:buFont typeface="Wingdings" panose="05000000000000000000" pitchFamily="2" charset="2"/>
              <a:buChar char="v"/>
            </a:pP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Consultation pour avis ou propositions sur des questions d’ordre individuels liées à la situation professionnelle des agents contractuels</a:t>
            </a:r>
          </a:p>
          <a:p>
            <a:endParaRPr lang="fr-FR" dirty="0">
              <a:latin typeface="Century Gothic" panose="020B0502020202020204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1674951" y="594734"/>
            <a:ext cx="6826864" cy="523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algn="ctr" defTabSz="457200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None/>
            </a:pPr>
            <a:r>
              <a:rPr lang="fr-FR" sz="2400" b="1" dirty="0">
                <a:solidFill>
                  <a:schemeClr val="accent1"/>
                </a:solidFill>
              </a:rPr>
              <a:t>Organismes consultatifs placés auprès du CDG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24442" y="6453226"/>
            <a:ext cx="34331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Pôle parcours professionnel – Audrey </a:t>
            </a:r>
            <a:r>
              <a:rPr lang="fr-FR" sz="11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</a:t>
            </a:r>
            <a:r>
              <a:rPr lang="fr-FR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rmand</a:t>
            </a:r>
            <a:endParaRPr lang="fr-FR" sz="11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17" name="Group 74"/>
          <p:cNvGrpSpPr/>
          <p:nvPr/>
        </p:nvGrpSpPr>
        <p:grpSpPr>
          <a:xfrm>
            <a:off x="132434" y="107887"/>
            <a:ext cx="794129" cy="771368"/>
            <a:chOff x="8021638" y="5826125"/>
            <a:chExt cx="498475" cy="484188"/>
          </a:xfrm>
          <a:solidFill>
            <a:schemeClr val="accent1"/>
          </a:solidFill>
        </p:grpSpPr>
        <p:sp>
          <p:nvSpPr>
            <p:cNvPr id="18" name="Freeform 679"/>
            <p:cNvSpPr>
              <a:spLocks/>
            </p:cNvSpPr>
            <p:nvPr/>
          </p:nvSpPr>
          <p:spPr bwMode="auto">
            <a:xfrm>
              <a:off x="8085138" y="5826125"/>
              <a:ext cx="112713" cy="112713"/>
            </a:xfrm>
            <a:custGeom>
              <a:avLst/>
              <a:gdLst>
                <a:gd name="T0" fmla="*/ 390 w 780"/>
                <a:gd name="T1" fmla="*/ 0 h 779"/>
                <a:gd name="T2" fmla="*/ 390 w 780"/>
                <a:gd name="T3" fmla="*/ 0 h 779"/>
                <a:gd name="T4" fmla="*/ 438 w 780"/>
                <a:gd name="T5" fmla="*/ 3 h 779"/>
                <a:gd name="T6" fmla="*/ 485 w 780"/>
                <a:gd name="T7" fmla="*/ 12 h 779"/>
                <a:gd name="T8" fmla="*/ 530 w 780"/>
                <a:gd name="T9" fmla="*/ 26 h 779"/>
                <a:gd name="T10" fmla="*/ 573 w 780"/>
                <a:gd name="T11" fmla="*/ 46 h 779"/>
                <a:gd name="T12" fmla="*/ 612 w 780"/>
                <a:gd name="T13" fmla="*/ 70 h 779"/>
                <a:gd name="T14" fmla="*/ 649 w 780"/>
                <a:gd name="T15" fmla="*/ 98 h 779"/>
                <a:gd name="T16" fmla="*/ 681 w 780"/>
                <a:gd name="T17" fmla="*/ 131 h 779"/>
                <a:gd name="T18" fmla="*/ 709 w 780"/>
                <a:gd name="T19" fmla="*/ 167 h 779"/>
                <a:gd name="T20" fmla="*/ 735 w 780"/>
                <a:gd name="T21" fmla="*/ 206 h 779"/>
                <a:gd name="T22" fmla="*/ 753 w 780"/>
                <a:gd name="T23" fmla="*/ 249 h 779"/>
                <a:gd name="T24" fmla="*/ 768 w 780"/>
                <a:gd name="T25" fmla="*/ 294 h 779"/>
                <a:gd name="T26" fmla="*/ 776 w 780"/>
                <a:gd name="T27" fmla="*/ 341 h 779"/>
                <a:gd name="T28" fmla="*/ 780 w 780"/>
                <a:gd name="T29" fmla="*/ 389 h 779"/>
                <a:gd name="T30" fmla="*/ 776 w 780"/>
                <a:gd name="T31" fmla="*/ 438 h 779"/>
                <a:gd name="T32" fmla="*/ 768 w 780"/>
                <a:gd name="T33" fmla="*/ 485 h 779"/>
                <a:gd name="T34" fmla="*/ 753 w 780"/>
                <a:gd name="T35" fmla="*/ 530 h 779"/>
                <a:gd name="T36" fmla="*/ 734 w 780"/>
                <a:gd name="T37" fmla="*/ 573 h 779"/>
                <a:gd name="T38" fmla="*/ 709 w 780"/>
                <a:gd name="T39" fmla="*/ 611 h 779"/>
                <a:gd name="T40" fmla="*/ 681 w 780"/>
                <a:gd name="T41" fmla="*/ 648 h 779"/>
                <a:gd name="T42" fmla="*/ 649 w 780"/>
                <a:gd name="T43" fmla="*/ 680 h 779"/>
                <a:gd name="T44" fmla="*/ 612 w 780"/>
                <a:gd name="T45" fmla="*/ 709 h 779"/>
                <a:gd name="T46" fmla="*/ 573 w 780"/>
                <a:gd name="T47" fmla="*/ 734 h 779"/>
                <a:gd name="T48" fmla="*/ 530 w 780"/>
                <a:gd name="T49" fmla="*/ 752 h 779"/>
                <a:gd name="T50" fmla="*/ 485 w 780"/>
                <a:gd name="T51" fmla="*/ 767 h 779"/>
                <a:gd name="T52" fmla="*/ 438 w 780"/>
                <a:gd name="T53" fmla="*/ 775 h 779"/>
                <a:gd name="T54" fmla="*/ 390 w 780"/>
                <a:gd name="T55" fmla="*/ 779 h 779"/>
                <a:gd name="T56" fmla="*/ 341 w 780"/>
                <a:gd name="T57" fmla="*/ 775 h 779"/>
                <a:gd name="T58" fmla="*/ 294 w 780"/>
                <a:gd name="T59" fmla="*/ 767 h 779"/>
                <a:gd name="T60" fmla="*/ 249 w 780"/>
                <a:gd name="T61" fmla="*/ 752 h 779"/>
                <a:gd name="T62" fmla="*/ 206 w 780"/>
                <a:gd name="T63" fmla="*/ 734 h 779"/>
                <a:gd name="T64" fmla="*/ 167 w 780"/>
                <a:gd name="T65" fmla="*/ 709 h 779"/>
                <a:gd name="T66" fmla="*/ 131 w 780"/>
                <a:gd name="T67" fmla="*/ 680 h 779"/>
                <a:gd name="T68" fmla="*/ 98 w 780"/>
                <a:gd name="T69" fmla="*/ 648 h 779"/>
                <a:gd name="T70" fmla="*/ 70 w 780"/>
                <a:gd name="T71" fmla="*/ 611 h 779"/>
                <a:gd name="T72" fmla="*/ 45 w 780"/>
                <a:gd name="T73" fmla="*/ 573 h 779"/>
                <a:gd name="T74" fmla="*/ 26 w 780"/>
                <a:gd name="T75" fmla="*/ 530 h 779"/>
                <a:gd name="T76" fmla="*/ 11 w 780"/>
                <a:gd name="T77" fmla="*/ 485 h 779"/>
                <a:gd name="T78" fmla="*/ 3 w 780"/>
                <a:gd name="T79" fmla="*/ 438 h 779"/>
                <a:gd name="T80" fmla="*/ 0 w 780"/>
                <a:gd name="T81" fmla="*/ 389 h 779"/>
                <a:gd name="T82" fmla="*/ 3 w 780"/>
                <a:gd name="T83" fmla="*/ 341 h 779"/>
                <a:gd name="T84" fmla="*/ 11 w 780"/>
                <a:gd name="T85" fmla="*/ 294 h 779"/>
                <a:gd name="T86" fmla="*/ 26 w 780"/>
                <a:gd name="T87" fmla="*/ 249 h 779"/>
                <a:gd name="T88" fmla="*/ 45 w 780"/>
                <a:gd name="T89" fmla="*/ 206 h 779"/>
                <a:gd name="T90" fmla="*/ 70 w 780"/>
                <a:gd name="T91" fmla="*/ 167 h 779"/>
                <a:gd name="T92" fmla="*/ 98 w 780"/>
                <a:gd name="T93" fmla="*/ 131 h 779"/>
                <a:gd name="T94" fmla="*/ 131 w 780"/>
                <a:gd name="T95" fmla="*/ 98 h 779"/>
                <a:gd name="T96" fmla="*/ 167 w 780"/>
                <a:gd name="T97" fmla="*/ 70 h 779"/>
                <a:gd name="T98" fmla="*/ 206 w 780"/>
                <a:gd name="T99" fmla="*/ 46 h 779"/>
                <a:gd name="T100" fmla="*/ 249 w 780"/>
                <a:gd name="T101" fmla="*/ 26 h 779"/>
                <a:gd name="T102" fmla="*/ 294 w 780"/>
                <a:gd name="T103" fmla="*/ 12 h 779"/>
                <a:gd name="T104" fmla="*/ 341 w 780"/>
                <a:gd name="T105" fmla="*/ 3 h 779"/>
                <a:gd name="T106" fmla="*/ 390 w 780"/>
                <a:gd name="T107" fmla="*/ 0 h 7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80" h="779">
                  <a:moveTo>
                    <a:pt x="390" y="0"/>
                  </a:moveTo>
                  <a:lnTo>
                    <a:pt x="390" y="0"/>
                  </a:lnTo>
                  <a:lnTo>
                    <a:pt x="438" y="3"/>
                  </a:lnTo>
                  <a:lnTo>
                    <a:pt x="485" y="12"/>
                  </a:lnTo>
                  <a:lnTo>
                    <a:pt x="530" y="26"/>
                  </a:lnTo>
                  <a:lnTo>
                    <a:pt x="573" y="46"/>
                  </a:lnTo>
                  <a:lnTo>
                    <a:pt x="612" y="70"/>
                  </a:lnTo>
                  <a:lnTo>
                    <a:pt x="649" y="98"/>
                  </a:lnTo>
                  <a:lnTo>
                    <a:pt x="681" y="131"/>
                  </a:lnTo>
                  <a:lnTo>
                    <a:pt x="709" y="167"/>
                  </a:lnTo>
                  <a:lnTo>
                    <a:pt x="735" y="206"/>
                  </a:lnTo>
                  <a:lnTo>
                    <a:pt x="753" y="249"/>
                  </a:lnTo>
                  <a:lnTo>
                    <a:pt x="768" y="294"/>
                  </a:lnTo>
                  <a:lnTo>
                    <a:pt x="776" y="341"/>
                  </a:lnTo>
                  <a:lnTo>
                    <a:pt x="780" y="389"/>
                  </a:lnTo>
                  <a:lnTo>
                    <a:pt x="776" y="438"/>
                  </a:lnTo>
                  <a:lnTo>
                    <a:pt x="768" y="485"/>
                  </a:lnTo>
                  <a:lnTo>
                    <a:pt x="753" y="530"/>
                  </a:lnTo>
                  <a:lnTo>
                    <a:pt x="734" y="573"/>
                  </a:lnTo>
                  <a:lnTo>
                    <a:pt x="709" y="611"/>
                  </a:lnTo>
                  <a:lnTo>
                    <a:pt x="681" y="648"/>
                  </a:lnTo>
                  <a:lnTo>
                    <a:pt x="649" y="680"/>
                  </a:lnTo>
                  <a:lnTo>
                    <a:pt x="612" y="709"/>
                  </a:lnTo>
                  <a:lnTo>
                    <a:pt x="573" y="734"/>
                  </a:lnTo>
                  <a:lnTo>
                    <a:pt x="530" y="752"/>
                  </a:lnTo>
                  <a:lnTo>
                    <a:pt x="485" y="767"/>
                  </a:lnTo>
                  <a:lnTo>
                    <a:pt x="438" y="775"/>
                  </a:lnTo>
                  <a:lnTo>
                    <a:pt x="390" y="779"/>
                  </a:lnTo>
                  <a:lnTo>
                    <a:pt x="341" y="775"/>
                  </a:lnTo>
                  <a:lnTo>
                    <a:pt x="294" y="767"/>
                  </a:lnTo>
                  <a:lnTo>
                    <a:pt x="249" y="752"/>
                  </a:lnTo>
                  <a:lnTo>
                    <a:pt x="206" y="734"/>
                  </a:lnTo>
                  <a:lnTo>
                    <a:pt x="167" y="709"/>
                  </a:lnTo>
                  <a:lnTo>
                    <a:pt x="131" y="680"/>
                  </a:lnTo>
                  <a:lnTo>
                    <a:pt x="98" y="648"/>
                  </a:lnTo>
                  <a:lnTo>
                    <a:pt x="70" y="611"/>
                  </a:lnTo>
                  <a:lnTo>
                    <a:pt x="45" y="573"/>
                  </a:lnTo>
                  <a:lnTo>
                    <a:pt x="26" y="530"/>
                  </a:lnTo>
                  <a:lnTo>
                    <a:pt x="11" y="485"/>
                  </a:lnTo>
                  <a:lnTo>
                    <a:pt x="3" y="438"/>
                  </a:lnTo>
                  <a:lnTo>
                    <a:pt x="0" y="389"/>
                  </a:lnTo>
                  <a:lnTo>
                    <a:pt x="3" y="341"/>
                  </a:lnTo>
                  <a:lnTo>
                    <a:pt x="11" y="294"/>
                  </a:lnTo>
                  <a:lnTo>
                    <a:pt x="26" y="249"/>
                  </a:lnTo>
                  <a:lnTo>
                    <a:pt x="45" y="206"/>
                  </a:lnTo>
                  <a:lnTo>
                    <a:pt x="70" y="167"/>
                  </a:lnTo>
                  <a:lnTo>
                    <a:pt x="98" y="131"/>
                  </a:lnTo>
                  <a:lnTo>
                    <a:pt x="131" y="98"/>
                  </a:lnTo>
                  <a:lnTo>
                    <a:pt x="167" y="70"/>
                  </a:lnTo>
                  <a:lnTo>
                    <a:pt x="206" y="46"/>
                  </a:lnTo>
                  <a:lnTo>
                    <a:pt x="249" y="26"/>
                  </a:lnTo>
                  <a:lnTo>
                    <a:pt x="294" y="12"/>
                  </a:lnTo>
                  <a:lnTo>
                    <a:pt x="341" y="3"/>
                  </a:lnTo>
                  <a:lnTo>
                    <a:pt x="39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680"/>
            <p:cNvSpPr>
              <a:spLocks noEditPoints="1"/>
            </p:cNvSpPr>
            <p:nvPr/>
          </p:nvSpPr>
          <p:spPr bwMode="auto">
            <a:xfrm>
              <a:off x="8021638" y="5953125"/>
              <a:ext cx="239713" cy="357188"/>
            </a:xfrm>
            <a:custGeom>
              <a:avLst/>
              <a:gdLst>
                <a:gd name="T0" fmla="*/ 735 w 1660"/>
                <a:gd name="T1" fmla="*/ 118 h 2478"/>
                <a:gd name="T2" fmla="*/ 735 w 1660"/>
                <a:gd name="T3" fmla="*/ 150 h 2478"/>
                <a:gd name="T4" fmla="*/ 738 w 1660"/>
                <a:gd name="T5" fmla="*/ 196 h 2478"/>
                <a:gd name="T6" fmla="*/ 735 w 1660"/>
                <a:gd name="T7" fmla="*/ 219 h 2478"/>
                <a:gd name="T8" fmla="*/ 675 w 1660"/>
                <a:gd name="T9" fmla="*/ 578 h 2478"/>
                <a:gd name="T10" fmla="*/ 833 w 1660"/>
                <a:gd name="T11" fmla="*/ 713 h 2478"/>
                <a:gd name="T12" fmla="*/ 992 w 1660"/>
                <a:gd name="T13" fmla="*/ 578 h 2478"/>
                <a:gd name="T14" fmla="*/ 933 w 1660"/>
                <a:gd name="T15" fmla="*/ 219 h 2478"/>
                <a:gd name="T16" fmla="*/ 929 w 1660"/>
                <a:gd name="T17" fmla="*/ 196 h 2478"/>
                <a:gd name="T18" fmla="*/ 933 w 1660"/>
                <a:gd name="T19" fmla="*/ 150 h 2478"/>
                <a:gd name="T20" fmla="*/ 933 w 1660"/>
                <a:gd name="T21" fmla="*/ 118 h 2478"/>
                <a:gd name="T22" fmla="*/ 760 w 1660"/>
                <a:gd name="T23" fmla="*/ 99 h 2478"/>
                <a:gd name="T24" fmla="*/ 1153 w 1660"/>
                <a:gd name="T25" fmla="*/ 13 h 2478"/>
                <a:gd name="T26" fmla="*/ 1260 w 1660"/>
                <a:gd name="T27" fmla="*/ 107 h 2478"/>
                <a:gd name="T28" fmla="*/ 1351 w 1660"/>
                <a:gd name="T29" fmla="*/ 266 h 2478"/>
                <a:gd name="T30" fmla="*/ 1431 w 1660"/>
                <a:gd name="T31" fmla="*/ 462 h 2478"/>
                <a:gd name="T32" fmla="*/ 1501 w 1660"/>
                <a:gd name="T33" fmla="*/ 661 h 2478"/>
                <a:gd name="T34" fmla="*/ 1611 w 1660"/>
                <a:gd name="T35" fmla="*/ 964 h 2478"/>
                <a:gd name="T36" fmla="*/ 1660 w 1660"/>
                <a:gd name="T37" fmla="*/ 1126 h 2478"/>
                <a:gd name="T38" fmla="*/ 1621 w 1660"/>
                <a:gd name="T39" fmla="*/ 1217 h 2478"/>
                <a:gd name="T40" fmla="*/ 1517 w 1660"/>
                <a:gd name="T41" fmla="*/ 1260 h 2478"/>
                <a:gd name="T42" fmla="*/ 1436 w 1660"/>
                <a:gd name="T43" fmla="*/ 1229 h 2478"/>
                <a:gd name="T44" fmla="*/ 1386 w 1660"/>
                <a:gd name="T45" fmla="*/ 1142 h 2478"/>
                <a:gd name="T46" fmla="*/ 1333 w 1660"/>
                <a:gd name="T47" fmla="*/ 991 h 2478"/>
                <a:gd name="T48" fmla="*/ 1283 w 1660"/>
                <a:gd name="T49" fmla="*/ 823 h 2478"/>
                <a:gd name="T50" fmla="*/ 1261 w 1660"/>
                <a:gd name="T51" fmla="*/ 745 h 2478"/>
                <a:gd name="T52" fmla="*/ 1257 w 1660"/>
                <a:gd name="T53" fmla="*/ 734 h 2478"/>
                <a:gd name="T54" fmla="*/ 1253 w 1660"/>
                <a:gd name="T55" fmla="*/ 732 h 2478"/>
                <a:gd name="T56" fmla="*/ 1251 w 1660"/>
                <a:gd name="T57" fmla="*/ 746 h 2478"/>
                <a:gd name="T58" fmla="*/ 1239 w 1660"/>
                <a:gd name="T59" fmla="*/ 1213 h 2478"/>
                <a:gd name="T60" fmla="*/ 1204 w 1660"/>
                <a:gd name="T61" fmla="*/ 1264 h 2478"/>
                <a:gd name="T62" fmla="*/ 1192 w 1660"/>
                <a:gd name="T63" fmla="*/ 2325 h 2478"/>
                <a:gd name="T64" fmla="*/ 1137 w 1660"/>
                <a:gd name="T65" fmla="*/ 2435 h 2478"/>
                <a:gd name="T66" fmla="*/ 1024 w 1660"/>
                <a:gd name="T67" fmla="*/ 2478 h 2478"/>
                <a:gd name="T68" fmla="*/ 927 w 1660"/>
                <a:gd name="T69" fmla="*/ 2443 h 2478"/>
                <a:gd name="T70" fmla="*/ 877 w 1660"/>
                <a:gd name="T71" fmla="*/ 2350 h 2478"/>
                <a:gd name="T72" fmla="*/ 871 w 1660"/>
                <a:gd name="T73" fmla="*/ 1306 h 2478"/>
                <a:gd name="T74" fmla="*/ 861 w 1660"/>
                <a:gd name="T75" fmla="*/ 1287 h 2478"/>
                <a:gd name="T76" fmla="*/ 815 w 1660"/>
                <a:gd name="T77" fmla="*/ 1280 h 2478"/>
                <a:gd name="T78" fmla="*/ 787 w 1660"/>
                <a:gd name="T79" fmla="*/ 1298 h 2478"/>
                <a:gd name="T80" fmla="*/ 785 w 1660"/>
                <a:gd name="T81" fmla="*/ 2291 h 2478"/>
                <a:gd name="T82" fmla="*/ 760 w 1660"/>
                <a:gd name="T83" fmla="*/ 2402 h 2478"/>
                <a:gd name="T84" fmla="*/ 687 w 1660"/>
                <a:gd name="T85" fmla="*/ 2469 h 2478"/>
                <a:gd name="T86" fmla="*/ 570 w 1660"/>
                <a:gd name="T87" fmla="*/ 2467 h 2478"/>
                <a:gd name="T88" fmla="*/ 484 w 1660"/>
                <a:gd name="T89" fmla="*/ 2385 h 2478"/>
                <a:gd name="T90" fmla="*/ 462 w 1660"/>
                <a:gd name="T91" fmla="*/ 1274 h 2478"/>
                <a:gd name="T92" fmla="*/ 438 w 1660"/>
                <a:gd name="T93" fmla="*/ 1228 h 2478"/>
                <a:gd name="T94" fmla="*/ 414 w 1660"/>
                <a:gd name="T95" fmla="*/ 1162 h 2478"/>
                <a:gd name="T96" fmla="*/ 412 w 1660"/>
                <a:gd name="T97" fmla="*/ 740 h 2478"/>
                <a:gd name="T98" fmla="*/ 399 w 1660"/>
                <a:gd name="T99" fmla="*/ 756 h 2478"/>
                <a:gd name="T100" fmla="*/ 355 w 1660"/>
                <a:gd name="T101" fmla="*/ 886 h 2478"/>
                <a:gd name="T102" fmla="*/ 294 w 1660"/>
                <a:gd name="T103" fmla="*/ 1057 h 2478"/>
                <a:gd name="T104" fmla="*/ 243 w 1660"/>
                <a:gd name="T105" fmla="*/ 1182 h 2478"/>
                <a:gd name="T106" fmla="*/ 176 w 1660"/>
                <a:gd name="T107" fmla="*/ 1250 h 2478"/>
                <a:gd name="T108" fmla="*/ 69 w 1660"/>
                <a:gd name="T109" fmla="*/ 1247 h 2478"/>
                <a:gd name="T110" fmla="*/ 8 w 1660"/>
                <a:gd name="T111" fmla="*/ 1185 h 2478"/>
                <a:gd name="T112" fmla="*/ 4 w 1660"/>
                <a:gd name="T113" fmla="*/ 1095 h 2478"/>
                <a:gd name="T114" fmla="*/ 87 w 1660"/>
                <a:gd name="T115" fmla="*/ 879 h 2478"/>
                <a:gd name="T116" fmla="*/ 179 w 1660"/>
                <a:gd name="T117" fmla="*/ 617 h 2478"/>
                <a:gd name="T118" fmla="*/ 246 w 1660"/>
                <a:gd name="T119" fmla="*/ 426 h 2478"/>
                <a:gd name="T120" fmla="*/ 322 w 1660"/>
                <a:gd name="T121" fmla="*/ 244 h 2478"/>
                <a:gd name="T122" fmla="*/ 410 w 1660"/>
                <a:gd name="T123" fmla="*/ 97 h 2478"/>
                <a:gd name="T124" fmla="*/ 514 w 1660"/>
                <a:gd name="T125" fmla="*/ 11 h 2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660" h="2478">
                  <a:moveTo>
                    <a:pt x="760" y="99"/>
                  </a:moveTo>
                  <a:lnTo>
                    <a:pt x="749" y="102"/>
                  </a:lnTo>
                  <a:lnTo>
                    <a:pt x="740" y="108"/>
                  </a:lnTo>
                  <a:lnTo>
                    <a:pt x="735" y="118"/>
                  </a:lnTo>
                  <a:lnTo>
                    <a:pt x="733" y="129"/>
                  </a:lnTo>
                  <a:lnTo>
                    <a:pt x="733" y="131"/>
                  </a:lnTo>
                  <a:lnTo>
                    <a:pt x="734" y="140"/>
                  </a:lnTo>
                  <a:lnTo>
                    <a:pt x="735" y="150"/>
                  </a:lnTo>
                  <a:lnTo>
                    <a:pt x="736" y="163"/>
                  </a:lnTo>
                  <a:lnTo>
                    <a:pt x="737" y="175"/>
                  </a:lnTo>
                  <a:lnTo>
                    <a:pt x="738" y="188"/>
                  </a:lnTo>
                  <a:lnTo>
                    <a:pt x="738" y="196"/>
                  </a:lnTo>
                  <a:lnTo>
                    <a:pt x="738" y="200"/>
                  </a:lnTo>
                  <a:lnTo>
                    <a:pt x="737" y="208"/>
                  </a:lnTo>
                  <a:lnTo>
                    <a:pt x="736" y="214"/>
                  </a:lnTo>
                  <a:lnTo>
                    <a:pt x="735" y="219"/>
                  </a:lnTo>
                  <a:lnTo>
                    <a:pt x="668" y="539"/>
                  </a:lnTo>
                  <a:lnTo>
                    <a:pt x="667" y="551"/>
                  </a:lnTo>
                  <a:lnTo>
                    <a:pt x="670" y="565"/>
                  </a:lnTo>
                  <a:lnTo>
                    <a:pt x="675" y="578"/>
                  </a:lnTo>
                  <a:lnTo>
                    <a:pt x="683" y="588"/>
                  </a:lnTo>
                  <a:lnTo>
                    <a:pt x="812" y="706"/>
                  </a:lnTo>
                  <a:lnTo>
                    <a:pt x="822" y="711"/>
                  </a:lnTo>
                  <a:lnTo>
                    <a:pt x="833" y="713"/>
                  </a:lnTo>
                  <a:lnTo>
                    <a:pt x="846" y="711"/>
                  </a:lnTo>
                  <a:lnTo>
                    <a:pt x="855" y="706"/>
                  </a:lnTo>
                  <a:lnTo>
                    <a:pt x="984" y="588"/>
                  </a:lnTo>
                  <a:lnTo>
                    <a:pt x="992" y="578"/>
                  </a:lnTo>
                  <a:lnTo>
                    <a:pt x="997" y="565"/>
                  </a:lnTo>
                  <a:lnTo>
                    <a:pt x="1001" y="551"/>
                  </a:lnTo>
                  <a:lnTo>
                    <a:pt x="1000" y="539"/>
                  </a:lnTo>
                  <a:lnTo>
                    <a:pt x="933" y="219"/>
                  </a:lnTo>
                  <a:lnTo>
                    <a:pt x="932" y="214"/>
                  </a:lnTo>
                  <a:lnTo>
                    <a:pt x="930" y="208"/>
                  </a:lnTo>
                  <a:lnTo>
                    <a:pt x="929" y="200"/>
                  </a:lnTo>
                  <a:lnTo>
                    <a:pt x="929" y="196"/>
                  </a:lnTo>
                  <a:lnTo>
                    <a:pt x="929" y="188"/>
                  </a:lnTo>
                  <a:lnTo>
                    <a:pt x="930" y="175"/>
                  </a:lnTo>
                  <a:lnTo>
                    <a:pt x="932" y="163"/>
                  </a:lnTo>
                  <a:lnTo>
                    <a:pt x="933" y="150"/>
                  </a:lnTo>
                  <a:lnTo>
                    <a:pt x="934" y="140"/>
                  </a:lnTo>
                  <a:lnTo>
                    <a:pt x="934" y="131"/>
                  </a:lnTo>
                  <a:lnTo>
                    <a:pt x="935" y="129"/>
                  </a:lnTo>
                  <a:lnTo>
                    <a:pt x="933" y="118"/>
                  </a:lnTo>
                  <a:lnTo>
                    <a:pt x="927" y="108"/>
                  </a:lnTo>
                  <a:lnTo>
                    <a:pt x="918" y="102"/>
                  </a:lnTo>
                  <a:lnTo>
                    <a:pt x="906" y="99"/>
                  </a:lnTo>
                  <a:lnTo>
                    <a:pt x="760" y="99"/>
                  </a:lnTo>
                  <a:close/>
                  <a:moveTo>
                    <a:pt x="573" y="0"/>
                  </a:moveTo>
                  <a:lnTo>
                    <a:pt x="1093" y="0"/>
                  </a:lnTo>
                  <a:lnTo>
                    <a:pt x="1124" y="3"/>
                  </a:lnTo>
                  <a:lnTo>
                    <a:pt x="1153" y="13"/>
                  </a:lnTo>
                  <a:lnTo>
                    <a:pt x="1182" y="29"/>
                  </a:lnTo>
                  <a:lnTo>
                    <a:pt x="1209" y="50"/>
                  </a:lnTo>
                  <a:lnTo>
                    <a:pt x="1235" y="76"/>
                  </a:lnTo>
                  <a:lnTo>
                    <a:pt x="1260" y="107"/>
                  </a:lnTo>
                  <a:lnTo>
                    <a:pt x="1284" y="142"/>
                  </a:lnTo>
                  <a:lnTo>
                    <a:pt x="1307" y="180"/>
                  </a:lnTo>
                  <a:lnTo>
                    <a:pt x="1330" y="222"/>
                  </a:lnTo>
                  <a:lnTo>
                    <a:pt x="1351" y="266"/>
                  </a:lnTo>
                  <a:lnTo>
                    <a:pt x="1372" y="313"/>
                  </a:lnTo>
                  <a:lnTo>
                    <a:pt x="1392" y="361"/>
                  </a:lnTo>
                  <a:lnTo>
                    <a:pt x="1412" y="410"/>
                  </a:lnTo>
                  <a:lnTo>
                    <a:pt x="1431" y="462"/>
                  </a:lnTo>
                  <a:lnTo>
                    <a:pt x="1450" y="512"/>
                  </a:lnTo>
                  <a:lnTo>
                    <a:pt x="1467" y="562"/>
                  </a:lnTo>
                  <a:lnTo>
                    <a:pt x="1484" y="612"/>
                  </a:lnTo>
                  <a:lnTo>
                    <a:pt x="1501" y="661"/>
                  </a:lnTo>
                  <a:lnTo>
                    <a:pt x="1518" y="708"/>
                  </a:lnTo>
                  <a:lnTo>
                    <a:pt x="1548" y="794"/>
                  </a:lnTo>
                  <a:lnTo>
                    <a:pt x="1578" y="879"/>
                  </a:lnTo>
                  <a:lnTo>
                    <a:pt x="1611" y="964"/>
                  </a:lnTo>
                  <a:lnTo>
                    <a:pt x="1646" y="1048"/>
                  </a:lnTo>
                  <a:lnTo>
                    <a:pt x="1656" y="1074"/>
                  </a:lnTo>
                  <a:lnTo>
                    <a:pt x="1660" y="1100"/>
                  </a:lnTo>
                  <a:lnTo>
                    <a:pt x="1660" y="1126"/>
                  </a:lnTo>
                  <a:lnTo>
                    <a:pt x="1657" y="1151"/>
                  </a:lnTo>
                  <a:lnTo>
                    <a:pt x="1649" y="1175"/>
                  </a:lnTo>
                  <a:lnTo>
                    <a:pt x="1637" y="1197"/>
                  </a:lnTo>
                  <a:lnTo>
                    <a:pt x="1621" y="1217"/>
                  </a:lnTo>
                  <a:lnTo>
                    <a:pt x="1601" y="1234"/>
                  </a:lnTo>
                  <a:lnTo>
                    <a:pt x="1577" y="1247"/>
                  </a:lnTo>
                  <a:lnTo>
                    <a:pt x="1547" y="1257"/>
                  </a:lnTo>
                  <a:lnTo>
                    <a:pt x="1517" y="1260"/>
                  </a:lnTo>
                  <a:lnTo>
                    <a:pt x="1494" y="1258"/>
                  </a:lnTo>
                  <a:lnTo>
                    <a:pt x="1472" y="1252"/>
                  </a:lnTo>
                  <a:lnTo>
                    <a:pt x="1453" y="1242"/>
                  </a:lnTo>
                  <a:lnTo>
                    <a:pt x="1436" y="1229"/>
                  </a:lnTo>
                  <a:lnTo>
                    <a:pt x="1421" y="1212"/>
                  </a:lnTo>
                  <a:lnTo>
                    <a:pt x="1409" y="1192"/>
                  </a:lnTo>
                  <a:lnTo>
                    <a:pt x="1397" y="1169"/>
                  </a:lnTo>
                  <a:lnTo>
                    <a:pt x="1386" y="1142"/>
                  </a:lnTo>
                  <a:lnTo>
                    <a:pt x="1373" y="1108"/>
                  </a:lnTo>
                  <a:lnTo>
                    <a:pt x="1361" y="1072"/>
                  </a:lnTo>
                  <a:lnTo>
                    <a:pt x="1347" y="1032"/>
                  </a:lnTo>
                  <a:lnTo>
                    <a:pt x="1333" y="991"/>
                  </a:lnTo>
                  <a:lnTo>
                    <a:pt x="1321" y="949"/>
                  </a:lnTo>
                  <a:lnTo>
                    <a:pt x="1307" y="906"/>
                  </a:lnTo>
                  <a:lnTo>
                    <a:pt x="1295" y="863"/>
                  </a:lnTo>
                  <a:lnTo>
                    <a:pt x="1283" y="823"/>
                  </a:lnTo>
                  <a:lnTo>
                    <a:pt x="1273" y="786"/>
                  </a:lnTo>
                  <a:lnTo>
                    <a:pt x="1263" y="751"/>
                  </a:lnTo>
                  <a:lnTo>
                    <a:pt x="1262" y="748"/>
                  </a:lnTo>
                  <a:lnTo>
                    <a:pt x="1261" y="745"/>
                  </a:lnTo>
                  <a:lnTo>
                    <a:pt x="1260" y="742"/>
                  </a:lnTo>
                  <a:lnTo>
                    <a:pt x="1259" y="739"/>
                  </a:lnTo>
                  <a:lnTo>
                    <a:pt x="1258" y="736"/>
                  </a:lnTo>
                  <a:lnTo>
                    <a:pt x="1257" y="734"/>
                  </a:lnTo>
                  <a:lnTo>
                    <a:pt x="1256" y="732"/>
                  </a:lnTo>
                  <a:lnTo>
                    <a:pt x="1255" y="731"/>
                  </a:lnTo>
                  <a:lnTo>
                    <a:pt x="1254" y="731"/>
                  </a:lnTo>
                  <a:lnTo>
                    <a:pt x="1253" y="732"/>
                  </a:lnTo>
                  <a:lnTo>
                    <a:pt x="1253" y="733"/>
                  </a:lnTo>
                  <a:lnTo>
                    <a:pt x="1252" y="736"/>
                  </a:lnTo>
                  <a:lnTo>
                    <a:pt x="1252" y="741"/>
                  </a:lnTo>
                  <a:lnTo>
                    <a:pt x="1251" y="746"/>
                  </a:lnTo>
                  <a:lnTo>
                    <a:pt x="1251" y="753"/>
                  </a:lnTo>
                  <a:lnTo>
                    <a:pt x="1251" y="1162"/>
                  </a:lnTo>
                  <a:lnTo>
                    <a:pt x="1248" y="1188"/>
                  </a:lnTo>
                  <a:lnTo>
                    <a:pt x="1239" y="1213"/>
                  </a:lnTo>
                  <a:lnTo>
                    <a:pt x="1226" y="1235"/>
                  </a:lnTo>
                  <a:lnTo>
                    <a:pt x="1218" y="1242"/>
                  </a:lnTo>
                  <a:lnTo>
                    <a:pt x="1211" y="1252"/>
                  </a:lnTo>
                  <a:lnTo>
                    <a:pt x="1204" y="1264"/>
                  </a:lnTo>
                  <a:lnTo>
                    <a:pt x="1197" y="1279"/>
                  </a:lnTo>
                  <a:lnTo>
                    <a:pt x="1195" y="1296"/>
                  </a:lnTo>
                  <a:lnTo>
                    <a:pt x="1195" y="2291"/>
                  </a:lnTo>
                  <a:lnTo>
                    <a:pt x="1192" y="2325"/>
                  </a:lnTo>
                  <a:lnTo>
                    <a:pt x="1185" y="2356"/>
                  </a:lnTo>
                  <a:lnTo>
                    <a:pt x="1173" y="2385"/>
                  </a:lnTo>
                  <a:lnTo>
                    <a:pt x="1157" y="2413"/>
                  </a:lnTo>
                  <a:lnTo>
                    <a:pt x="1137" y="2435"/>
                  </a:lnTo>
                  <a:lnTo>
                    <a:pt x="1113" y="2453"/>
                  </a:lnTo>
                  <a:lnTo>
                    <a:pt x="1085" y="2467"/>
                  </a:lnTo>
                  <a:lnTo>
                    <a:pt x="1056" y="2476"/>
                  </a:lnTo>
                  <a:lnTo>
                    <a:pt x="1024" y="2478"/>
                  </a:lnTo>
                  <a:lnTo>
                    <a:pt x="995" y="2476"/>
                  </a:lnTo>
                  <a:lnTo>
                    <a:pt x="969" y="2469"/>
                  </a:lnTo>
                  <a:lnTo>
                    <a:pt x="947" y="2458"/>
                  </a:lnTo>
                  <a:lnTo>
                    <a:pt x="927" y="2443"/>
                  </a:lnTo>
                  <a:lnTo>
                    <a:pt x="911" y="2424"/>
                  </a:lnTo>
                  <a:lnTo>
                    <a:pt x="896" y="2402"/>
                  </a:lnTo>
                  <a:lnTo>
                    <a:pt x="885" y="2377"/>
                  </a:lnTo>
                  <a:lnTo>
                    <a:pt x="877" y="2350"/>
                  </a:lnTo>
                  <a:lnTo>
                    <a:pt x="873" y="2322"/>
                  </a:lnTo>
                  <a:lnTo>
                    <a:pt x="871" y="2291"/>
                  </a:lnTo>
                  <a:lnTo>
                    <a:pt x="871" y="1307"/>
                  </a:lnTo>
                  <a:lnTo>
                    <a:pt x="871" y="1306"/>
                  </a:lnTo>
                  <a:lnTo>
                    <a:pt x="871" y="1303"/>
                  </a:lnTo>
                  <a:lnTo>
                    <a:pt x="869" y="1298"/>
                  </a:lnTo>
                  <a:lnTo>
                    <a:pt x="867" y="1292"/>
                  </a:lnTo>
                  <a:lnTo>
                    <a:pt x="861" y="1287"/>
                  </a:lnTo>
                  <a:lnTo>
                    <a:pt x="853" y="1283"/>
                  </a:lnTo>
                  <a:lnTo>
                    <a:pt x="842" y="1280"/>
                  </a:lnTo>
                  <a:lnTo>
                    <a:pt x="829" y="1279"/>
                  </a:lnTo>
                  <a:lnTo>
                    <a:pt x="815" y="1280"/>
                  </a:lnTo>
                  <a:lnTo>
                    <a:pt x="804" y="1283"/>
                  </a:lnTo>
                  <a:lnTo>
                    <a:pt x="797" y="1287"/>
                  </a:lnTo>
                  <a:lnTo>
                    <a:pt x="790" y="1292"/>
                  </a:lnTo>
                  <a:lnTo>
                    <a:pt x="787" y="1298"/>
                  </a:lnTo>
                  <a:lnTo>
                    <a:pt x="786" y="1303"/>
                  </a:lnTo>
                  <a:lnTo>
                    <a:pt x="785" y="1306"/>
                  </a:lnTo>
                  <a:lnTo>
                    <a:pt x="785" y="1307"/>
                  </a:lnTo>
                  <a:lnTo>
                    <a:pt x="785" y="2291"/>
                  </a:lnTo>
                  <a:lnTo>
                    <a:pt x="784" y="2322"/>
                  </a:lnTo>
                  <a:lnTo>
                    <a:pt x="779" y="2350"/>
                  </a:lnTo>
                  <a:lnTo>
                    <a:pt x="771" y="2377"/>
                  </a:lnTo>
                  <a:lnTo>
                    <a:pt x="760" y="2402"/>
                  </a:lnTo>
                  <a:lnTo>
                    <a:pt x="746" y="2424"/>
                  </a:lnTo>
                  <a:lnTo>
                    <a:pt x="730" y="2443"/>
                  </a:lnTo>
                  <a:lnTo>
                    <a:pt x="710" y="2458"/>
                  </a:lnTo>
                  <a:lnTo>
                    <a:pt x="687" y="2469"/>
                  </a:lnTo>
                  <a:lnTo>
                    <a:pt x="661" y="2476"/>
                  </a:lnTo>
                  <a:lnTo>
                    <a:pt x="632" y="2478"/>
                  </a:lnTo>
                  <a:lnTo>
                    <a:pt x="601" y="2476"/>
                  </a:lnTo>
                  <a:lnTo>
                    <a:pt x="570" y="2467"/>
                  </a:lnTo>
                  <a:lnTo>
                    <a:pt x="544" y="2453"/>
                  </a:lnTo>
                  <a:lnTo>
                    <a:pt x="520" y="2435"/>
                  </a:lnTo>
                  <a:lnTo>
                    <a:pt x="500" y="2413"/>
                  </a:lnTo>
                  <a:lnTo>
                    <a:pt x="484" y="2385"/>
                  </a:lnTo>
                  <a:lnTo>
                    <a:pt x="471" y="2356"/>
                  </a:lnTo>
                  <a:lnTo>
                    <a:pt x="464" y="2325"/>
                  </a:lnTo>
                  <a:lnTo>
                    <a:pt x="462" y="2291"/>
                  </a:lnTo>
                  <a:lnTo>
                    <a:pt x="462" y="1274"/>
                  </a:lnTo>
                  <a:lnTo>
                    <a:pt x="459" y="1263"/>
                  </a:lnTo>
                  <a:lnTo>
                    <a:pt x="453" y="1252"/>
                  </a:lnTo>
                  <a:lnTo>
                    <a:pt x="446" y="1239"/>
                  </a:lnTo>
                  <a:lnTo>
                    <a:pt x="438" y="1228"/>
                  </a:lnTo>
                  <a:lnTo>
                    <a:pt x="430" y="1218"/>
                  </a:lnTo>
                  <a:lnTo>
                    <a:pt x="426" y="1212"/>
                  </a:lnTo>
                  <a:lnTo>
                    <a:pt x="418" y="1188"/>
                  </a:lnTo>
                  <a:lnTo>
                    <a:pt x="414" y="1162"/>
                  </a:lnTo>
                  <a:lnTo>
                    <a:pt x="414" y="769"/>
                  </a:lnTo>
                  <a:lnTo>
                    <a:pt x="414" y="754"/>
                  </a:lnTo>
                  <a:lnTo>
                    <a:pt x="413" y="745"/>
                  </a:lnTo>
                  <a:lnTo>
                    <a:pt x="412" y="740"/>
                  </a:lnTo>
                  <a:lnTo>
                    <a:pt x="409" y="740"/>
                  </a:lnTo>
                  <a:lnTo>
                    <a:pt x="406" y="743"/>
                  </a:lnTo>
                  <a:lnTo>
                    <a:pt x="403" y="749"/>
                  </a:lnTo>
                  <a:lnTo>
                    <a:pt x="399" y="756"/>
                  </a:lnTo>
                  <a:lnTo>
                    <a:pt x="396" y="766"/>
                  </a:lnTo>
                  <a:lnTo>
                    <a:pt x="383" y="803"/>
                  </a:lnTo>
                  <a:lnTo>
                    <a:pt x="369" y="843"/>
                  </a:lnTo>
                  <a:lnTo>
                    <a:pt x="355" y="886"/>
                  </a:lnTo>
                  <a:lnTo>
                    <a:pt x="339" y="929"/>
                  </a:lnTo>
                  <a:lnTo>
                    <a:pt x="324" y="973"/>
                  </a:lnTo>
                  <a:lnTo>
                    <a:pt x="309" y="1016"/>
                  </a:lnTo>
                  <a:lnTo>
                    <a:pt x="294" y="1057"/>
                  </a:lnTo>
                  <a:lnTo>
                    <a:pt x="281" y="1095"/>
                  </a:lnTo>
                  <a:lnTo>
                    <a:pt x="267" y="1129"/>
                  </a:lnTo>
                  <a:lnTo>
                    <a:pt x="255" y="1159"/>
                  </a:lnTo>
                  <a:lnTo>
                    <a:pt x="243" y="1182"/>
                  </a:lnTo>
                  <a:lnTo>
                    <a:pt x="229" y="1204"/>
                  </a:lnTo>
                  <a:lnTo>
                    <a:pt x="214" y="1222"/>
                  </a:lnTo>
                  <a:lnTo>
                    <a:pt x="196" y="1238"/>
                  </a:lnTo>
                  <a:lnTo>
                    <a:pt x="176" y="1250"/>
                  </a:lnTo>
                  <a:lnTo>
                    <a:pt x="154" y="1257"/>
                  </a:lnTo>
                  <a:lnTo>
                    <a:pt x="130" y="1260"/>
                  </a:lnTo>
                  <a:lnTo>
                    <a:pt x="99" y="1257"/>
                  </a:lnTo>
                  <a:lnTo>
                    <a:pt x="69" y="1247"/>
                  </a:lnTo>
                  <a:lnTo>
                    <a:pt x="48" y="1236"/>
                  </a:lnTo>
                  <a:lnTo>
                    <a:pt x="31" y="1221"/>
                  </a:lnTo>
                  <a:lnTo>
                    <a:pt x="18" y="1204"/>
                  </a:lnTo>
                  <a:lnTo>
                    <a:pt x="8" y="1185"/>
                  </a:lnTo>
                  <a:lnTo>
                    <a:pt x="3" y="1164"/>
                  </a:lnTo>
                  <a:lnTo>
                    <a:pt x="0" y="1142"/>
                  </a:lnTo>
                  <a:lnTo>
                    <a:pt x="1" y="1119"/>
                  </a:lnTo>
                  <a:lnTo>
                    <a:pt x="4" y="1095"/>
                  </a:lnTo>
                  <a:lnTo>
                    <a:pt x="10" y="1071"/>
                  </a:lnTo>
                  <a:lnTo>
                    <a:pt x="19" y="1048"/>
                  </a:lnTo>
                  <a:lnTo>
                    <a:pt x="54" y="964"/>
                  </a:lnTo>
                  <a:lnTo>
                    <a:pt x="87" y="879"/>
                  </a:lnTo>
                  <a:lnTo>
                    <a:pt x="118" y="794"/>
                  </a:lnTo>
                  <a:lnTo>
                    <a:pt x="148" y="708"/>
                  </a:lnTo>
                  <a:lnTo>
                    <a:pt x="163" y="663"/>
                  </a:lnTo>
                  <a:lnTo>
                    <a:pt x="179" y="617"/>
                  </a:lnTo>
                  <a:lnTo>
                    <a:pt x="196" y="570"/>
                  </a:lnTo>
                  <a:lnTo>
                    <a:pt x="212" y="522"/>
                  </a:lnTo>
                  <a:lnTo>
                    <a:pt x="229" y="474"/>
                  </a:lnTo>
                  <a:lnTo>
                    <a:pt x="246" y="426"/>
                  </a:lnTo>
                  <a:lnTo>
                    <a:pt x="265" y="378"/>
                  </a:lnTo>
                  <a:lnTo>
                    <a:pt x="283" y="332"/>
                  </a:lnTo>
                  <a:lnTo>
                    <a:pt x="302" y="287"/>
                  </a:lnTo>
                  <a:lnTo>
                    <a:pt x="322" y="244"/>
                  </a:lnTo>
                  <a:lnTo>
                    <a:pt x="342" y="202"/>
                  </a:lnTo>
                  <a:lnTo>
                    <a:pt x="364" y="165"/>
                  </a:lnTo>
                  <a:lnTo>
                    <a:pt x="386" y="129"/>
                  </a:lnTo>
                  <a:lnTo>
                    <a:pt x="410" y="97"/>
                  </a:lnTo>
                  <a:lnTo>
                    <a:pt x="434" y="69"/>
                  </a:lnTo>
                  <a:lnTo>
                    <a:pt x="459" y="46"/>
                  </a:lnTo>
                  <a:lnTo>
                    <a:pt x="486" y="26"/>
                  </a:lnTo>
                  <a:lnTo>
                    <a:pt x="514" y="11"/>
                  </a:lnTo>
                  <a:lnTo>
                    <a:pt x="542" y="3"/>
                  </a:lnTo>
                  <a:lnTo>
                    <a:pt x="5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681"/>
            <p:cNvSpPr>
              <a:spLocks/>
            </p:cNvSpPr>
            <p:nvPr/>
          </p:nvSpPr>
          <p:spPr bwMode="auto">
            <a:xfrm>
              <a:off x="8277226" y="5862638"/>
              <a:ext cx="157163" cy="411163"/>
            </a:xfrm>
            <a:custGeom>
              <a:avLst/>
              <a:gdLst>
                <a:gd name="T0" fmla="*/ 1049 w 1084"/>
                <a:gd name="T1" fmla="*/ 0 h 2856"/>
                <a:gd name="T2" fmla="*/ 1071 w 1084"/>
                <a:gd name="T3" fmla="*/ 6 h 2856"/>
                <a:gd name="T4" fmla="*/ 1081 w 1084"/>
                <a:gd name="T5" fmla="*/ 19 h 2856"/>
                <a:gd name="T6" fmla="*/ 1083 w 1084"/>
                <a:gd name="T7" fmla="*/ 28 h 2856"/>
                <a:gd name="T8" fmla="*/ 1084 w 1084"/>
                <a:gd name="T9" fmla="*/ 128 h 2856"/>
                <a:gd name="T10" fmla="*/ 1083 w 1084"/>
                <a:gd name="T11" fmla="*/ 135 h 2856"/>
                <a:gd name="T12" fmla="*/ 1078 w 1084"/>
                <a:gd name="T13" fmla="*/ 147 h 2856"/>
                <a:gd name="T14" fmla="*/ 1063 w 1084"/>
                <a:gd name="T15" fmla="*/ 158 h 2856"/>
                <a:gd name="T16" fmla="*/ 532 w 1084"/>
                <a:gd name="T17" fmla="*/ 159 h 2856"/>
                <a:gd name="T18" fmla="*/ 507 w 1084"/>
                <a:gd name="T19" fmla="*/ 167 h 2856"/>
                <a:gd name="T20" fmla="*/ 492 w 1084"/>
                <a:gd name="T21" fmla="*/ 188 h 2856"/>
                <a:gd name="T22" fmla="*/ 490 w 1084"/>
                <a:gd name="T23" fmla="*/ 1320 h 2856"/>
                <a:gd name="T24" fmla="*/ 490 w 1084"/>
                <a:gd name="T25" fmla="*/ 1325 h 2856"/>
                <a:gd name="T26" fmla="*/ 494 w 1084"/>
                <a:gd name="T27" fmla="*/ 1336 h 2856"/>
                <a:gd name="T28" fmla="*/ 506 w 1084"/>
                <a:gd name="T29" fmla="*/ 1346 h 2856"/>
                <a:gd name="T30" fmla="*/ 1054 w 1084"/>
                <a:gd name="T31" fmla="*/ 1348 h 2856"/>
                <a:gd name="T32" fmla="*/ 1073 w 1084"/>
                <a:gd name="T33" fmla="*/ 1352 h 2856"/>
                <a:gd name="T34" fmla="*/ 1081 w 1084"/>
                <a:gd name="T35" fmla="*/ 1362 h 2856"/>
                <a:gd name="T36" fmla="*/ 1083 w 1084"/>
                <a:gd name="T37" fmla="*/ 1371 h 2856"/>
                <a:gd name="T38" fmla="*/ 1084 w 1084"/>
                <a:gd name="T39" fmla="*/ 1480 h 2856"/>
                <a:gd name="T40" fmla="*/ 1083 w 1084"/>
                <a:gd name="T41" fmla="*/ 1486 h 2856"/>
                <a:gd name="T42" fmla="*/ 1078 w 1084"/>
                <a:gd name="T43" fmla="*/ 1496 h 2856"/>
                <a:gd name="T44" fmla="*/ 1064 w 1084"/>
                <a:gd name="T45" fmla="*/ 1506 h 2856"/>
                <a:gd name="T46" fmla="*/ 511 w 1084"/>
                <a:gd name="T47" fmla="*/ 1507 h 2856"/>
                <a:gd name="T48" fmla="*/ 495 w 1084"/>
                <a:gd name="T49" fmla="*/ 1513 h 2856"/>
                <a:gd name="T50" fmla="*/ 490 w 1084"/>
                <a:gd name="T51" fmla="*/ 1525 h 2856"/>
                <a:gd name="T52" fmla="*/ 489 w 1084"/>
                <a:gd name="T53" fmla="*/ 1535 h 2856"/>
                <a:gd name="T54" fmla="*/ 490 w 1084"/>
                <a:gd name="T55" fmla="*/ 2653 h 2856"/>
                <a:gd name="T56" fmla="*/ 498 w 1084"/>
                <a:gd name="T57" fmla="*/ 2678 h 2856"/>
                <a:gd name="T58" fmla="*/ 519 w 1084"/>
                <a:gd name="T59" fmla="*/ 2694 h 2856"/>
                <a:gd name="T60" fmla="*/ 1052 w 1084"/>
                <a:gd name="T61" fmla="*/ 2696 h 2856"/>
                <a:gd name="T62" fmla="*/ 1058 w 1084"/>
                <a:gd name="T63" fmla="*/ 2697 h 2856"/>
                <a:gd name="T64" fmla="*/ 1072 w 1084"/>
                <a:gd name="T65" fmla="*/ 2703 h 2856"/>
                <a:gd name="T66" fmla="*/ 1082 w 1084"/>
                <a:gd name="T67" fmla="*/ 2719 h 2856"/>
                <a:gd name="T68" fmla="*/ 1084 w 1084"/>
                <a:gd name="T69" fmla="*/ 2823 h 2856"/>
                <a:gd name="T70" fmla="*/ 1078 w 1084"/>
                <a:gd name="T71" fmla="*/ 2843 h 2856"/>
                <a:gd name="T72" fmla="*/ 1064 w 1084"/>
                <a:gd name="T73" fmla="*/ 2853 h 2856"/>
                <a:gd name="T74" fmla="*/ 1054 w 1084"/>
                <a:gd name="T75" fmla="*/ 2855 h 2856"/>
                <a:gd name="T76" fmla="*/ 532 w 1084"/>
                <a:gd name="T77" fmla="*/ 2856 h 2856"/>
                <a:gd name="T78" fmla="*/ 462 w 1084"/>
                <a:gd name="T79" fmla="*/ 2842 h 2856"/>
                <a:gd name="T80" fmla="*/ 402 w 1084"/>
                <a:gd name="T81" fmla="*/ 2808 h 2856"/>
                <a:gd name="T82" fmla="*/ 357 w 1084"/>
                <a:gd name="T83" fmla="*/ 2755 h 2856"/>
                <a:gd name="T84" fmla="*/ 333 w 1084"/>
                <a:gd name="T85" fmla="*/ 2690 h 2856"/>
                <a:gd name="T86" fmla="*/ 330 w 1084"/>
                <a:gd name="T87" fmla="*/ 1530 h 2856"/>
                <a:gd name="T88" fmla="*/ 330 w 1084"/>
                <a:gd name="T89" fmla="*/ 1523 h 2856"/>
                <a:gd name="T90" fmla="*/ 325 w 1084"/>
                <a:gd name="T91" fmla="*/ 1513 h 2856"/>
                <a:gd name="T92" fmla="*/ 312 w 1084"/>
                <a:gd name="T93" fmla="*/ 1507 h 2856"/>
                <a:gd name="T94" fmla="*/ 15 w 1084"/>
                <a:gd name="T95" fmla="*/ 1506 h 2856"/>
                <a:gd name="T96" fmla="*/ 4 w 1084"/>
                <a:gd name="T97" fmla="*/ 1496 h 2856"/>
                <a:gd name="T98" fmla="*/ 0 w 1084"/>
                <a:gd name="T99" fmla="*/ 1484 h 2856"/>
                <a:gd name="T100" fmla="*/ 0 w 1084"/>
                <a:gd name="T101" fmla="*/ 1478 h 2856"/>
                <a:gd name="T102" fmla="*/ 0 w 1084"/>
                <a:gd name="T103" fmla="*/ 1371 h 2856"/>
                <a:gd name="T104" fmla="*/ 2 w 1084"/>
                <a:gd name="T105" fmla="*/ 1362 h 2856"/>
                <a:gd name="T106" fmla="*/ 10 w 1084"/>
                <a:gd name="T107" fmla="*/ 1352 h 2856"/>
                <a:gd name="T108" fmla="*/ 27 w 1084"/>
                <a:gd name="T109" fmla="*/ 1348 h 2856"/>
                <a:gd name="T110" fmla="*/ 320 w 1084"/>
                <a:gd name="T111" fmla="*/ 1346 h 2856"/>
                <a:gd name="T112" fmla="*/ 329 w 1084"/>
                <a:gd name="T113" fmla="*/ 1335 h 2856"/>
                <a:gd name="T114" fmla="*/ 330 w 1084"/>
                <a:gd name="T115" fmla="*/ 1325 h 2856"/>
                <a:gd name="T116" fmla="*/ 330 w 1084"/>
                <a:gd name="T117" fmla="*/ 201 h 2856"/>
                <a:gd name="T118" fmla="*/ 342 w 1084"/>
                <a:gd name="T119" fmla="*/ 131 h 2856"/>
                <a:gd name="T120" fmla="*/ 377 w 1084"/>
                <a:gd name="T121" fmla="*/ 72 h 2856"/>
                <a:gd name="T122" fmla="*/ 430 w 1084"/>
                <a:gd name="T123" fmla="*/ 27 h 2856"/>
                <a:gd name="T124" fmla="*/ 496 w 1084"/>
                <a:gd name="T125" fmla="*/ 3 h 28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084" h="2856">
                  <a:moveTo>
                    <a:pt x="532" y="0"/>
                  </a:moveTo>
                  <a:lnTo>
                    <a:pt x="1049" y="0"/>
                  </a:lnTo>
                  <a:lnTo>
                    <a:pt x="1062" y="1"/>
                  </a:lnTo>
                  <a:lnTo>
                    <a:pt x="1071" y="6"/>
                  </a:lnTo>
                  <a:lnTo>
                    <a:pt x="1077" y="11"/>
                  </a:lnTo>
                  <a:lnTo>
                    <a:pt x="1081" y="19"/>
                  </a:lnTo>
                  <a:lnTo>
                    <a:pt x="1083" y="24"/>
                  </a:lnTo>
                  <a:lnTo>
                    <a:pt x="1083" y="28"/>
                  </a:lnTo>
                  <a:lnTo>
                    <a:pt x="1084" y="30"/>
                  </a:lnTo>
                  <a:lnTo>
                    <a:pt x="1084" y="128"/>
                  </a:lnTo>
                  <a:lnTo>
                    <a:pt x="1083" y="130"/>
                  </a:lnTo>
                  <a:lnTo>
                    <a:pt x="1083" y="135"/>
                  </a:lnTo>
                  <a:lnTo>
                    <a:pt x="1081" y="141"/>
                  </a:lnTo>
                  <a:lnTo>
                    <a:pt x="1078" y="147"/>
                  </a:lnTo>
                  <a:lnTo>
                    <a:pt x="1072" y="153"/>
                  </a:lnTo>
                  <a:lnTo>
                    <a:pt x="1063" y="158"/>
                  </a:lnTo>
                  <a:lnTo>
                    <a:pt x="1052" y="159"/>
                  </a:lnTo>
                  <a:lnTo>
                    <a:pt x="532" y="159"/>
                  </a:lnTo>
                  <a:lnTo>
                    <a:pt x="519" y="162"/>
                  </a:lnTo>
                  <a:lnTo>
                    <a:pt x="507" y="167"/>
                  </a:lnTo>
                  <a:lnTo>
                    <a:pt x="498" y="176"/>
                  </a:lnTo>
                  <a:lnTo>
                    <a:pt x="492" y="188"/>
                  </a:lnTo>
                  <a:lnTo>
                    <a:pt x="490" y="201"/>
                  </a:lnTo>
                  <a:lnTo>
                    <a:pt x="490" y="1320"/>
                  </a:lnTo>
                  <a:lnTo>
                    <a:pt x="490" y="1321"/>
                  </a:lnTo>
                  <a:lnTo>
                    <a:pt x="490" y="1325"/>
                  </a:lnTo>
                  <a:lnTo>
                    <a:pt x="491" y="1331"/>
                  </a:lnTo>
                  <a:lnTo>
                    <a:pt x="494" y="1336"/>
                  </a:lnTo>
                  <a:lnTo>
                    <a:pt x="498" y="1343"/>
                  </a:lnTo>
                  <a:lnTo>
                    <a:pt x="506" y="1346"/>
                  </a:lnTo>
                  <a:lnTo>
                    <a:pt x="516" y="1348"/>
                  </a:lnTo>
                  <a:lnTo>
                    <a:pt x="1054" y="1348"/>
                  </a:lnTo>
                  <a:lnTo>
                    <a:pt x="1065" y="1349"/>
                  </a:lnTo>
                  <a:lnTo>
                    <a:pt x="1073" y="1352"/>
                  </a:lnTo>
                  <a:lnTo>
                    <a:pt x="1078" y="1357"/>
                  </a:lnTo>
                  <a:lnTo>
                    <a:pt x="1081" y="1362"/>
                  </a:lnTo>
                  <a:lnTo>
                    <a:pt x="1083" y="1367"/>
                  </a:lnTo>
                  <a:lnTo>
                    <a:pt x="1083" y="1371"/>
                  </a:lnTo>
                  <a:lnTo>
                    <a:pt x="1084" y="1372"/>
                  </a:lnTo>
                  <a:lnTo>
                    <a:pt x="1084" y="1480"/>
                  </a:lnTo>
                  <a:lnTo>
                    <a:pt x="1083" y="1482"/>
                  </a:lnTo>
                  <a:lnTo>
                    <a:pt x="1083" y="1486"/>
                  </a:lnTo>
                  <a:lnTo>
                    <a:pt x="1081" y="1491"/>
                  </a:lnTo>
                  <a:lnTo>
                    <a:pt x="1078" y="1496"/>
                  </a:lnTo>
                  <a:lnTo>
                    <a:pt x="1073" y="1501"/>
                  </a:lnTo>
                  <a:lnTo>
                    <a:pt x="1064" y="1506"/>
                  </a:lnTo>
                  <a:lnTo>
                    <a:pt x="1053" y="1507"/>
                  </a:lnTo>
                  <a:lnTo>
                    <a:pt x="511" y="1507"/>
                  </a:lnTo>
                  <a:lnTo>
                    <a:pt x="501" y="1509"/>
                  </a:lnTo>
                  <a:lnTo>
                    <a:pt x="495" y="1513"/>
                  </a:lnTo>
                  <a:lnTo>
                    <a:pt x="492" y="1519"/>
                  </a:lnTo>
                  <a:lnTo>
                    <a:pt x="490" y="1525"/>
                  </a:lnTo>
                  <a:lnTo>
                    <a:pt x="489" y="1531"/>
                  </a:lnTo>
                  <a:lnTo>
                    <a:pt x="489" y="1535"/>
                  </a:lnTo>
                  <a:lnTo>
                    <a:pt x="490" y="1537"/>
                  </a:lnTo>
                  <a:lnTo>
                    <a:pt x="490" y="2653"/>
                  </a:lnTo>
                  <a:lnTo>
                    <a:pt x="492" y="2667"/>
                  </a:lnTo>
                  <a:lnTo>
                    <a:pt x="498" y="2678"/>
                  </a:lnTo>
                  <a:lnTo>
                    <a:pt x="507" y="2688"/>
                  </a:lnTo>
                  <a:lnTo>
                    <a:pt x="519" y="2694"/>
                  </a:lnTo>
                  <a:lnTo>
                    <a:pt x="532" y="2696"/>
                  </a:lnTo>
                  <a:lnTo>
                    <a:pt x="1052" y="2696"/>
                  </a:lnTo>
                  <a:lnTo>
                    <a:pt x="1054" y="2696"/>
                  </a:lnTo>
                  <a:lnTo>
                    <a:pt x="1058" y="2697"/>
                  </a:lnTo>
                  <a:lnTo>
                    <a:pt x="1064" y="2699"/>
                  </a:lnTo>
                  <a:lnTo>
                    <a:pt x="1072" y="2703"/>
                  </a:lnTo>
                  <a:lnTo>
                    <a:pt x="1078" y="2709"/>
                  </a:lnTo>
                  <a:lnTo>
                    <a:pt x="1082" y="2719"/>
                  </a:lnTo>
                  <a:lnTo>
                    <a:pt x="1084" y="2732"/>
                  </a:lnTo>
                  <a:lnTo>
                    <a:pt x="1084" y="2823"/>
                  </a:lnTo>
                  <a:lnTo>
                    <a:pt x="1082" y="2835"/>
                  </a:lnTo>
                  <a:lnTo>
                    <a:pt x="1078" y="2843"/>
                  </a:lnTo>
                  <a:lnTo>
                    <a:pt x="1072" y="2850"/>
                  </a:lnTo>
                  <a:lnTo>
                    <a:pt x="1064" y="2853"/>
                  </a:lnTo>
                  <a:lnTo>
                    <a:pt x="1058" y="2855"/>
                  </a:lnTo>
                  <a:lnTo>
                    <a:pt x="1054" y="2855"/>
                  </a:lnTo>
                  <a:lnTo>
                    <a:pt x="1052" y="2856"/>
                  </a:lnTo>
                  <a:lnTo>
                    <a:pt x="532" y="2856"/>
                  </a:lnTo>
                  <a:lnTo>
                    <a:pt x="496" y="2852"/>
                  </a:lnTo>
                  <a:lnTo>
                    <a:pt x="462" y="2842"/>
                  </a:lnTo>
                  <a:lnTo>
                    <a:pt x="430" y="2828"/>
                  </a:lnTo>
                  <a:lnTo>
                    <a:pt x="402" y="2808"/>
                  </a:lnTo>
                  <a:lnTo>
                    <a:pt x="377" y="2784"/>
                  </a:lnTo>
                  <a:lnTo>
                    <a:pt x="357" y="2755"/>
                  </a:lnTo>
                  <a:lnTo>
                    <a:pt x="342" y="2724"/>
                  </a:lnTo>
                  <a:lnTo>
                    <a:pt x="333" y="2690"/>
                  </a:lnTo>
                  <a:lnTo>
                    <a:pt x="330" y="2653"/>
                  </a:lnTo>
                  <a:lnTo>
                    <a:pt x="330" y="1530"/>
                  </a:lnTo>
                  <a:lnTo>
                    <a:pt x="330" y="1528"/>
                  </a:lnTo>
                  <a:lnTo>
                    <a:pt x="330" y="1523"/>
                  </a:lnTo>
                  <a:lnTo>
                    <a:pt x="329" y="1518"/>
                  </a:lnTo>
                  <a:lnTo>
                    <a:pt x="325" y="1513"/>
                  </a:lnTo>
                  <a:lnTo>
                    <a:pt x="320" y="1509"/>
                  </a:lnTo>
                  <a:lnTo>
                    <a:pt x="312" y="1507"/>
                  </a:lnTo>
                  <a:lnTo>
                    <a:pt x="24" y="1507"/>
                  </a:lnTo>
                  <a:lnTo>
                    <a:pt x="15" y="1506"/>
                  </a:lnTo>
                  <a:lnTo>
                    <a:pt x="8" y="1501"/>
                  </a:lnTo>
                  <a:lnTo>
                    <a:pt x="4" y="1496"/>
                  </a:lnTo>
                  <a:lnTo>
                    <a:pt x="1" y="1490"/>
                  </a:lnTo>
                  <a:lnTo>
                    <a:pt x="0" y="1484"/>
                  </a:lnTo>
                  <a:lnTo>
                    <a:pt x="0" y="1480"/>
                  </a:lnTo>
                  <a:lnTo>
                    <a:pt x="0" y="1478"/>
                  </a:lnTo>
                  <a:lnTo>
                    <a:pt x="0" y="1372"/>
                  </a:lnTo>
                  <a:lnTo>
                    <a:pt x="0" y="1371"/>
                  </a:lnTo>
                  <a:lnTo>
                    <a:pt x="1" y="1367"/>
                  </a:lnTo>
                  <a:lnTo>
                    <a:pt x="2" y="1362"/>
                  </a:lnTo>
                  <a:lnTo>
                    <a:pt x="5" y="1357"/>
                  </a:lnTo>
                  <a:lnTo>
                    <a:pt x="10" y="1352"/>
                  </a:lnTo>
                  <a:lnTo>
                    <a:pt x="17" y="1349"/>
                  </a:lnTo>
                  <a:lnTo>
                    <a:pt x="27" y="1348"/>
                  </a:lnTo>
                  <a:lnTo>
                    <a:pt x="313" y="1348"/>
                  </a:lnTo>
                  <a:lnTo>
                    <a:pt x="320" y="1346"/>
                  </a:lnTo>
                  <a:lnTo>
                    <a:pt x="325" y="1342"/>
                  </a:lnTo>
                  <a:lnTo>
                    <a:pt x="329" y="1335"/>
                  </a:lnTo>
                  <a:lnTo>
                    <a:pt x="330" y="1330"/>
                  </a:lnTo>
                  <a:lnTo>
                    <a:pt x="330" y="1325"/>
                  </a:lnTo>
                  <a:lnTo>
                    <a:pt x="330" y="1324"/>
                  </a:lnTo>
                  <a:lnTo>
                    <a:pt x="330" y="201"/>
                  </a:lnTo>
                  <a:lnTo>
                    <a:pt x="333" y="166"/>
                  </a:lnTo>
                  <a:lnTo>
                    <a:pt x="342" y="131"/>
                  </a:lnTo>
                  <a:lnTo>
                    <a:pt x="357" y="100"/>
                  </a:lnTo>
                  <a:lnTo>
                    <a:pt x="377" y="72"/>
                  </a:lnTo>
                  <a:lnTo>
                    <a:pt x="402" y="47"/>
                  </a:lnTo>
                  <a:lnTo>
                    <a:pt x="430" y="27"/>
                  </a:lnTo>
                  <a:lnTo>
                    <a:pt x="462" y="12"/>
                  </a:lnTo>
                  <a:lnTo>
                    <a:pt x="496" y="3"/>
                  </a:lnTo>
                  <a:lnTo>
                    <a:pt x="53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682"/>
            <p:cNvSpPr>
              <a:spLocks/>
            </p:cNvSpPr>
            <p:nvPr/>
          </p:nvSpPr>
          <p:spPr bwMode="auto">
            <a:xfrm>
              <a:off x="8459788" y="6048375"/>
              <a:ext cx="39688" cy="39688"/>
            </a:xfrm>
            <a:custGeom>
              <a:avLst/>
              <a:gdLst>
                <a:gd name="T0" fmla="*/ 141 w 281"/>
                <a:gd name="T1" fmla="*/ 0 h 280"/>
                <a:gd name="T2" fmla="*/ 169 w 281"/>
                <a:gd name="T3" fmla="*/ 3 h 280"/>
                <a:gd name="T4" fmla="*/ 195 w 281"/>
                <a:gd name="T5" fmla="*/ 12 h 280"/>
                <a:gd name="T6" fmla="*/ 219 w 281"/>
                <a:gd name="T7" fmla="*/ 24 h 280"/>
                <a:gd name="T8" fmla="*/ 240 w 281"/>
                <a:gd name="T9" fmla="*/ 42 h 280"/>
                <a:gd name="T10" fmla="*/ 257 w 281"/>
                <a:gd name="T11" fmla="*/ 62 h 280"/>
                <a:gd name="T12" fmla="*/ 270 w 281"/>
                <a:gd name="T13" fmla="*/ 86 h 280"/>
                <a:gd name="T14" fmla="*/ 278 w 281"/>
                <a:gd name="T15" fmla="*/ 112 h 280"/>
                <a:gd name="T16" fmla="*/ 281 w 281"/>
                <a:gd name="T17" fmla="*/ 140 h 280"/>
                <a:gd name="T18" fmla="*/ 278 w 281"/>
                <a:gd name="T19" fmla="*/ 168 h 280"/>
                <a:gd name="T20" fmla="*/ 270 w 281"/>
                <a:gd name="T21" fmla="*/ 195 h 280"/>
                <a:gd name="T22" fmla="*/ 257 w 281"/>
                <a:gd name="T23" fmla="*/ 219 h 280"/>
                <a:gd name="T24" fmla="*/ 240 w 281"/>
                <a:gd name="T25" fmla="*/ 240 h 280"/>
                <a:gd name="T26" fmla="*/ 219 w 281"/>
                <a:gd name="T27" fmla="*/ 256 h 280"/>
                <a:gd name="T28" fmla="*/ 195 w 281"/>
                <a:gd name="T29" fmla="*/ 270 h 280"/>
                <a:gd name="T30" fmla="*/ 169 w 281"/>
                <a:gd name="T31" fmla="*/ 277 h 280"/>
                <a:gd name="T32" fmla="*/ 141 w 281"/>
                <a:gd name="T33" fmla="*/ 280 h 280"/>
                <a:gd name="T34" fmla="*/ 112 w 281"/>
                <a:gd name="T35" fmla="*/ 277 h 280"/>
                <a:gd name="T36" fmla="*/ 86 w 281"/>
                <a:gd name="T37" fmla="*/ 270 h 280"/>
                <a:gd name="T38" fmla="*/ 62 w 281"/>
                <a:gd name="T39" fmla="*/ 256 h 280"/>
                <a:gd name="T40" fmla="*/ 42 w 281"/>
                <a:gd name="T41" fmla="*/ 240 h 280"/>
                <a:gd name="T42" fmla="*/ 24 w 281"/>
                <a:gd name="T43" fmla="*/ 219 h 280"/>
                <a:gd name="T44" fmla="*/ 12 w 281"/>
                <a:gd name="T45" fmla="*/ 195 h 280"/>
                <a:gd name="T46" fmla="*/ 3 w 281"/>
                <a:gd name="T47" fmla="*/ 168 h 280"/>
                <a:gd name="T48" fmla="*/ 0 w 281"/>
                <a:gd name="T49" fmla="*/ 140 h 280"/>
                <a:gd name="T50" fmla="*/ 3 w 281"/>
                <a:gd name="T51" fmla="*/ 112 h 280"/>
                <a:gd name="T52" fmla="*/ 12 w 281"/>
                <a:gd name="T53" fmla="*/ 86 h 280"/>
                <a:gd name="T54" fmla="*/ 24 w 281"/>
                <a:gd name="T55" fmla="*/ 62 h 280"/>
                <a:gd name="T56" fmla="*/ 42 w 281"/>
                <a:gd name="T57" fmla="*/ 42 h 280"/>
                <a:gd name="T58" fmla="*/ 62 w 281"/>
                <a:gd name="T59" fmla="*/ 24 h 280"/>
                <a:gd name="T60" fmla="*/ 86 w 281"/>
                <a:gd name="T61" fmla="*/ 12 h 280"/>
                <a:gd name="T62" fmla="*/ 112 w 281"/>
                <a:gd name="T63" fmla="*/ 3 h 280"/>
                <a:gd name="T64" fmla="*/ 141 w 281"/>
                <a:gd name="T65" fmla="*/ 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81" h="280">
                  <a:moveTo>
                    <a:pt x="141" y="0"/>
                  </a:moveTo>
                  <a:lnTo>
                    <a:pt x="169" y="3"/>
                  </a:lnTo>
                  <a:lnTo>
                    <a:pt x="195" y="12"/>
                  </a:lnTo>
                  <a:lnTo>
                    <a:pt x="219" y="24"/>
                  </a:lnTo>
                  <a:lnTo>
                    <a:pt x="240" y="42"/>
                  </a:lnTo>
                  <a:lnTo>
                    <a:pt x="257" y="62"/>
                  </a:lnTo>
                  <a:lnTo>
                    <a:pt x="270" y="86"/>
                  </a:lnTo>
                  <a:lnTo>
                    <a:pt x="278" y="112"/>
                  </a:lnTo>
                  <a:lnTo>
                    <a:pt x="281" y="140"/>
                  </a:lnTo>
                  <a:lnTo>
                    <a:pt x="278" y="168"/>
                  </a:lnTo>
                  <a:lnTo>
                    <a:pt x="270" y="195"/>
                  </a:lnTo>
                  <a:lnTo>
                    <a:pt x="257" y="219"/>
                  </a:lnTo>
                  <a:lnTo>
                    <a:pt x="240" y="240"/>
                  </a:lnTo>
                  <a:lnTo>
                    <a:pt x="219" y="256"/>
                  </a:lnTo>
                  <a:lnTo>
                    <a:pt x="195" y="270"/>
                  </a:lnTo>
                  <a:lnTo>
                    <a:pt x="169" y="277"/>
                  </a:lnTo>
                  <a:lnTo>
                    <a:pt x="141" y="280"/>
                  </a:lnTo>
                  <a:lnTo>
                    <a:pt x="112" y="277"/>
                  </a:lnTo>
                  <a:lnTo>
                    <a:pt x="86" y="270"/>
                  </a:lnTo>
                  <a:lnTo>
                    <a:pt x="62" y="256"/>
                  </a:lnTo>
                  <a:lnTo>
                    <a:pt x="42" y="240"/>
                  </a:lnTo>
                  <a:lnTo>
                    <a:pt x="24" y="219"/>
                  </a:lnTo>
                  <a:lnTo>
                    <a:pt x="12" y="195"/>
                  </a:lnTo>
                  <a:lnTo>
                    <a:pt x="3" y="168"/>
                  </a:lnTo>
                  <a:lnTo>
                    <a:pt x="0" y="140"/>
                  </a:lnTo>
                  <a:lnTo>
                    <a:pt x="3" y="112"/>
                  </a:lnTo>
                  <a:lnTo>
                    <a:pt x="12" y="86"/>
                  </a:lnTo>
                  <a:lnTo>
                    <a:pt x="24" y="62"/>
                  </a:lnTo>
                  <a:lnTo>
                    <a:pt x="42" y="42"/>
                  </a:lnTo>
                  <a:lnTo>
                    <a:pt x="62" y="24"/>
                  </a:lnTo>
                  <a:lnTo>
                    <a:pt x="86" y="12"/>
                  </a:lnTo>
                  <a:lnTo>
                    <a:pt x="112" y="3"/>
                  </a:lnTo>
                  <a:lnTo>
                    <a:pt x="14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683"/>
            <p:cNvSpPr>
              <a:spLocks/>
            </p:cNvSpPr>
            <p:nvPr/>
          </p:nvSpPr>
          <p:spPr bwMode="auto">
            <a:xfrm>
              <a:off x="8459788" y="6242050"/>
              <a:ext cx="39688" cy="41275"/>
            </a:xfrm>
            <a:custGeom>
              <a:avLst/>
              <a:gdLst>
                <a:gd name="T0" fmla="*/ 141 w 281"/>
                <a:gd name="T1" fmla="*/ 0 h 280"/>
                <a:gd name="T2" fmla="*/ 169 w 281"/>
                <a:gd name="T3" fmla="*/ 3 h 280"/>
                <a:gd name="T4" fmla="*/ 195 w 281"/>
                <a:gd name="T5" fmla="*/ 12 h 280"/>
                <a:gd name="T6" fmla="*/ 219 w 281"/>
                <a:gd name="T7" fmla="*/ 24 h 280"/>
                <a:gd name="T8" fmla="*/ 240 w 281"/>
                <a:gd name="T9" fmla="*/ 42 h 280"/>
                <a:gd name="T10" fmla="*/ 257 w 281"/>
                <a:gd name="T11" fmla="*/ 62 h 280"/>
                <a:gd name="T12" fmla="*/ 270 w 281"/>
                <a:gd name="T13" fmla="*/ 86 h 280"/>
                <a:gd name="T14" fmla="*/ 278 w 281"/>
                <a:gd name="T15" fmla="*/ 112 h 280"/>
                <a:gd name="T16" fmla="*/ 281 w 281"/>
                <a:gd name="T17" fmla="*/ 140 h 280"/>
                <a:gd name="T18" fmla="*/ 278 w 281"/>
                <a:gd name="T19" fmla="*/ 169 h 280"/>
                <a:gd name="T20" fmla="*/ 270 w 281"/>
                <a:gd name="T21" fmla="*/ 195 h 280"/>
                <a:gd name="T22" fmla="*/ 257 w 281"/>
                <a:gd name="T23" fmla="*/ 219 h 280"/>
                <a:gd name="T24" fmla="*/ 240 w 281"/>
                <a:gd name="T25" fmla="*/ 240 h 280"/>
                <a:gd name="T26" fmla="*/ 219 w 281"/>
                <a:gd name="T27" fmla="*/ 256 h 280"/>
                <a:gd name="T28" fmla="*/ 195 w 281"/>
                <a:gd name="T29" fmla="*/ 270 h 280"/>
                <a:gd name="T30" fmla="*/ 169 w 281"/>
                <a:gd name="T31" fmla="*/ 277 h 280"/>
                <a:gd name="T32" fmla="*/ 141 w 281"/>
                <a:gd name="T33" fmla="*/ 280 h 280"/>
                <a:gd name="T34" fmla="*/ 112 w 281"/>
                <a:gd name="T35" fmla="*/ 277 h 280"/>
                <a:gd name="T36" fmla="*/ 86 w 281"/>
                <a:gd name="T37" fmla="*/ 270 h 280"/>
                <a:gd name="T38" fmla="*/ 62 w 281"/>
                <a:gd name="T39" fmla="*/ 256 h 280"/>
                <a:gd name="T40" fmla="*/ 42 w 281"/>
                <a:gd name="T41" fmla="*/ 240 h 280"/>
                <a:gd name="T42" fmla="*/ 24 w 281"/>
                <a:gd name="T43" fmla="*/ 219 h 280"/>
                <a:gd name="T44" fmla="*/ 12 w 281"/>
                <a:gd name="T45" fmla="*/ 195 h 280"/>
                <a:gd name="T46" fmla="*/ 3 w 281"/>
                <a:gd name="T47" fmla="*/ 169 h 280"/>
                <a:gd name="T48" fmla="*/ 0 w 281"/>
                <a:gd name="T49" fmla="*/ 140 h 280"/>
                <a:gd name="T50" fmla="*/ 3 w 281"/>
                <a:gd name="T51" fmla="*/ 112 h 280"/>
                <a:gd name="T52" fmla="*/ 12 w 281"/>
                <a:gd name="T53" fmla="*/ 86 h 280"/>
                <a:gd name="T54" fmla="*/ 24 w 281"/>
                <a:gd name="T55" fmla="*/ 62 h 280"/>
                <a:gd name="T56" fmla="*/ 42 w 281"/>
                <a:gd name="T57" fmla="*/ 42 h 280"/>
                <a:gd name="T58" fmla="*/ 62 w 281"/>
                <a:gd name="T59" fmla="*/ 24 h 280"/>
                <a:gd name="T60" fmla="*/ 86 w 281"/>
                <a:gd name="T61" fmla="*/ 12 h 280"/>
                <a:gd name="T62" fmla="*/ 112 w 281"/>
                <a:gd name="T63" fmla="*/ 3 h 280"/>
                <a:gd name="T64" fmla="*/ 141 w 281"/>
                <a:gd name="T65" fmla="*/ 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81" h="280">
                  <a:moveTo>
                    <a:pt x="141" y="0"/>
                  </a:moveTo>
                  <a:lnTo>
                    <a:pt x="169" y="3"/>
                  </a:lnTo>
                  <a:lnTo>
                    <a:pt x="195" y="12"/>
                  </a:lnTo>
                  <a:lnTo>
                    <a:pt x="219" y="24"/>
                  </a:lnTo>
                  <a:lnTo>
                    <a:pt x="240" y="42"/>
                  </a:lnTo>
                  <a:lnTo>
                    <a:pt x="257" y="62"/>
                  </a:lnTo>
                  <a:lnTo>
                    <a:pt x="270" y="86"/>
                  </a:lnTo>
                  <a:lnTo>
                    <a:pt x="278" y="112"/>
                  </a:lnTo>
                  <a:lnTo>
                    <a:pt x="281" y="140"/>
                  </a:lnTo>
                  <a:lnTo>
                    <a:pt x="278" y="169"/>
                  </a:lnTo>
                  <a:lnTo>
                    <a:pt x="270" y="195"/>
                  </a:lnTo>
                  <a:lnTo>
                    <a:pt x="257" y="219"/>
                  </a:lnTo>
                  <a:lnTo>
                    <a:pt x="240" y="240"/>
                  </a:lnTo>
                  <a:lnTo>
                    <a:pt x="219" y="256"/>
                  </a:lnTo>
                  <a:lnTo>
                    <a:pt x="195" y="270"/>
                  </a:lnTo>
                  <a:lnTo>
                    <a:pt x="169" y="277"/>
                  </a:lnTo>
                  <a:lnTo>
                    <a:pt x="141" y="280"/>
                  </a:lnTo>
                  <a:lnTo>
                    <a:pt x="112" y="277"/>
                  </a:lnTo>
                  <a:lnTo>
                    <a:pt x="86" y="270"/>
                  </a:lnTo>
                  <a:lnTo>
                    <a:pt x="62" y="256"/>
                  </a:lnTo>
                  <a:lnTo>
                    <a:pt x="42" y="240"/>
                  </a:lnTo>
                  <a:lnTo>
                    <a:pt x="24" y="219"/>
                  </a:lnTo>
                  <a:lnTo>
                    <a:pt x="12" y="195"/>
                  </a:lnTo>
                  <a:lnTo>
                    <a:pt x="3" y="169"/>
                  </a:lnTo>
                  <a:lnTo>
                    <a:pt x="0" y="140"/>
                  </a:lnTo>
                  <a:lnTo>
                    <a:pt x="3" y="112"/>
                  </a:lnTo>
                  <a:lnTo>
                    <a:pt x="12" y="86"/>
                  </a:lnTo>
                  <a:lnTo>
                    <a:pt x="24" y="62"/>
                  </a:lnTo>
                  <a:lnTo>
                    <a:pt x="42" y="42"/>
                  </a:lnTo>
                  <a:lnTo>
                    <a:pt x="62" y="24"/>
                  </a:lnTo>
                  <a:lnTo>
                    <a:pt x="86" y="12"/>
                  </a:lnTo>
                  <a:lnTo>
                    <a:pt x="112" y="3"/>
                  </a:lnTo>
                  <a:lnTo>
                    <a:pt x="14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684"/>
            <p:cNvSpPr>
              <a:spLocks/>
            </p:cNvSpPr>
            <p:nvPr/>
          </p:nvSpPr>
          <p:spPr bwMode="auto">
            <a:xfrm>
              <a:off x="8456613" y="5854700"/>
              <a:ext cx="63500" cy="47625"/>
            </a:xfrm>
            <a:custGeom>
              <a:avLst/>
              <a:gdLst>
                <a:gd name="T0" fmla="*/ 366 w 439"/>
                <a:gd name="T1" fmla="*/ 0 h 335"/>
                <a:gd name="T2" fmla="*/ 376 w 439"/>
                <a:gd name="T3" fmla="*/ 4 h 335"/>
                <a:gd name="T4" fmla="*/ 386 w 439"/>
                <a:gd name="T5" fmla="*/ 11 h 335"/>
                <a:gd name="T6" fmla="*/ 427 w 439"/>
                <a:gd name="T7" fmla="*/ 49 h 335"/>
                <a:gd name="T8" fmla="*/ 435 w 439"/>
                <a:gd name="T9" fmla="*/ 59 h 335"/>
                <a:gd name="T10" fmla="*/ 439 w 439"/>
                <a:gd name="T11" fmla="*/ 69 h 335"/>
                <a:gd name="T12" fmla="*/ 439 w 439"/>
                <a:gd name="T13" fmla="*/ 81 h 335"/>
                <a:gd name="T14" fmla="*/ 437 w 439"/>
                <a:gd name="T15" fmla="*/ 92 h 335"/>
                <a:gd name="T16" fmla="*/ 429 w 439"/>
                <a:gd name="T17" fmla="*/ 102 h 335"/>
                <a:gd name="T18" fmla="*/ 225 w 439"/>
                <a:gd name="T19" fmla="*/ 321 h 335"/>
                <a:gd name="T20" fmla="*/ 216 w 439"/>
                <a:gd name="T21" fmla="*/ 329 h 335"/>
                <a:gd name="T22" fmla="*/ 204 w 439"/>
                <a:gd name="T23" fmla="*/ 334 h 335"/>
                <a:gd name="T24" fmla="*/ 192 w 439"/>
                <a:gd name="T25" fmla="*/ 335 h 335"/>
                <a:gd name="T26" fmla="*/ 180 w 439"/>
                <a:gd name="T27" fmla="*/ 332 h 335"/>
                <a:gd name="T28" fmla="*/ 170 w 439"/>
                <a:gd name="T29" fmla="*/ 326 h 335"/>
                <a:gd name="T30" fmla="*/ 15 w 439"/>
                <a:gd name="T31" fmla="*/ 210 h 335"/>
                <a:gd name="T32" fmla="*/ 6 w 439"/>
                <a:gd name="T33" fmla="*/ 202 h 335"/>
                <a:gd name="T34" fmla="*/ 2 w 439"/>
                <a:gd name="T35" fmla="*/ 192 h 335"/>
                <a:gd name="T36" fmla="*/ 0 w 439"/>
                <a:gd name="T37" fmla="*/ 180 h 335"/>
                <a:gd name="T38" fmla="*/ 2 w 439"/>
                <a:gd name="T39" fmla="*/ 169 h 335"/>
                <a:gd name="T40" fmla="*/ 8 w 439"/>
                <a:gd name="T41" fmla="*/ 158 h 335"/>
                <a:gd name="T42" fmla="*/ 42 w 439"/>
                <a:gd name="T43" fmla="*/ 113 h 335"/>
                <a:gd name="T44" fmla="*/ 50 w 439"/>
                <a:gd name="T45" fmla="*/ 105 h 335"/>
                <a:gd name="T46" fmla="*/ 61 w 439"/>
                <a:gd name="T47" fmla="*/ 100 h 335"/>
                <a:gd name="T48" fmla="*/ 72 w 439"/>
                <a:gd name="T49" fmla="*/ 98 h 335"/>
                <a:gd name="T50" fmla="*/ 84 w 439"/>
                <a:gd name="T51" fmla="*/ 100 h 335"/>
                <a:gd name="T52" fmla="*/ 94 w 439"/>
                <a:gd name="T53" fmla="*/ 105 h 335"/>
                <a:gd name="T54" fmla="*/ 154 w 439"/>
                <a:gd name="T55" fmla="*/ 150 h 335"/>
                <a:gd name="T56" fmla="*/ 165 w 439"/>
                <a:gd name="T57" fmla="*/ 156 h 335"/>
                <a:gd name="T58" fmla="*/ 176 w 439"/>
                <a:gd name="T59" fmla="*/ 158 h 335"/>
                <a:gd name="T60" fmla="*/ 189 w 439"/>
                <a:gd name="T61" fmla="*/ 157 h 335"/>
                <a:gd name="T62" fmla="*/ 200 w 439"/>
                <a:gd name="T63" fmla="*/ 153 h 335"/>
                <a:gd name="T64" fmla="*/ 210 w 439"/>
                <a:gd name="T65" fmla="*/ 146 h 335"/>
                <a:gd name="T66" fmla="*/ 333 w 439"/>
                <a:gd name="T67" fmla="*/ 13 h 335"/>
                <a:gd name="T68" fmla="*/ 342 w 439"/>
                <a:gd name="T69" fmla="*/ 6 h 335"/>
                <a:gd name="T70" fmla="*/ 354 w 439"/>
                <a:gd name="T71" fmla="*/ 1 h 335"/>
                <a:gd name="T72" fmla="*/ 366 w 439"/>
                <a:gd name="T73" fmla="*/ 0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39" h="335">
                  <a:moveTo>
                    <a:pt x="366" y="0"/>
                  </a:moveTo>
                  <a:lnTo>
                    <a:pt x="376" y="4"/>
                  </a:lnTo>
                  <a:lnTo>
                    <a:pt x="386" y="11"/>
                  </a:lnTo>
                  <a:lnTo>
                    <a:pt x="427" y="49"/>
                  </a:lnTo>
                  <a:lnTo>
                    <a:pt x="435" y="59"/>
                  </a:lnTo>
                  <a:lnTo>
                    <a:pt x="439" y="69"/>
                  </a:lnTo>
                  <a:lnTo>
                    <a:pt x="439" y="81"/>
                  </a:lnTo>
                  <a:lnTo>
                    <a:pt x="437" y="92"/>
                  </a:lnTo>
                  <a:lnTo>
                    <a:pt x="429" y="102"/>
                  </a:lnTo>
                  <a:lnTo>
                    <a:pt x="225" y="321"/>
                  </a:lnTo>
                  <a:lnTo>
                    <a:pt x="216" y="329"/>
                  </a:lnTo>
                  <a:lnTo>
                    <a:pt x="204" y="334"/>
                  </a:lnTo>
                  <a:lnTo>
                    <a:pt x="192" y="335"/>
                  </a:lnTo>
                  <a:lnTo>
                    <a:pt x="180" y="332"/>
                  </a:lnTo>
                  <a:lnTo>
                    <a:pt x="170" y="326"/>
                  </a:lnTo>
                  <a:lnTo>
                    <a:pt x="15" y="210"/>
                  </a:lnTo>
                  <a:lnTo>
                    <a:pt x="6" y="202"/>
                  </a:lnTo>
                  <a:lnTo>
                    <a:pt x="2" y="192"/>
                  </a:lnTo>
                  <a:lnTo>
                    <a:pt x="0" y="180"/>
                  </a:lnTo>
                  <a:lnTo>
                    <a:pt x="2" y="169"/>
                  </a:lnTo>
                  <a:lnTo>
                    <a:pt x="8" y="158"/>
                  </a:lnTo>
                  <a:lnTo>
                    <a:pt x="42" y="113"/>
                  </a:lnTo>
                  <a:lnTo>
                    <a:pt x="50" y="105"/>
                  </a:lnTo>
                  <a:lnTo>
                    <a:pt x="61" y="100"/>
                  </a:lnTo>
                  <a:lnTo>
                    <a:pt x="72" y="98"/>
                  </a:lnTo>
                  <a:lnTo>
                    <a:pt x="84" y="100"/>
                  </a:lnTo>
                  <a:lnTo>
                    <a:pt x="94" y="105"/>
                  </a:lnTo>
                  <a:lnTo>
                    <a:pt x="154" y="150"/>
                  </a:lnTo>
                  <a:lnTo>
                    <a:pt x="165" y="156"/>
                  </a:lnTo>
                  <a:lnTo>
                    <a:pt x="176" y="158"/>
                  </a:lnTo>
                  <a:lnTo>
                    <a:pt x="189" y="157"/>
                  </a:lnTo>
                  <a:lnTo>
                    <a:pt x="200" y="153"/>
                  </a:lnTo>
                  <a:lnTo>
                    <a:pt x="210" y="146"/>
                  </a:lnTo>
                  <a:lnTo>
                    <a:pt x="333" y="13"/>
                  </a:lnTo>
                  <a:lnTo>
                    <a:pt x="342" y="6"/>
                  </a:lnTo>
                  <a:lnTo>
                    <a:pt x="354" y="1"/>
                  </a:lnTo>
                  <a:lnTo>
                    <a:pt x="36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1648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28000">
                <a:schemeClr val="accent1">
                  <a:lumMod val="45000"/>
                  <a:lumOff val="55000"/>
                </a:schemeClr>
              </a:gs>
              <a:gs pos="58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654" y="1916279"/>
            <a:ext cx="11153032" cy="5026667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2" y="84946"/>
            <a:ext cx="5203245" cy="1560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822502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oneTexte 15"/>
          <p:cNvSpPr txBox="1"/>
          <p:nvPr/>
        </p:nvSpPr>
        <p:spPr>
          <a:xfrm>
            <a:off x="1106128" y="705361"/>
            <a:ext cx="7877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457200" fontAlgn="auto">
              <a:spcBef>
                <a:spcPts val="1000"/>
              </a:spcBef>
              <a:buClr>
                <a:schemeClr val="accent1"/>
              </a:buClr>
              <a:buSzPct val="80000"/>
              <a:tabLst/>
              <a:defRPr/>
            </a:pPr>
            <a:r>
              <a:rPr lang="fr-FR" sz="2400" b="1" dirty="0">
                <a:solidFill>
                  <a:schemeClr val="accent1"/>
                </a:solidFill>
              </a:rPr>
              <a:t>Organismes consultatifs placés auprès du CDG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539616" y="1808867"/>
            <a:ext cx="8775811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defTabSz="457200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None/>
            </a:pPr>
            <a:r>
              <a:rPr lang="fr-FR" sz="2000" b="1" dirty="0" smtClean="0">
                <a:solidFill>
                  <a:schemeClr val="accent1"/>
                </a:solidFill>
              </a:rPr>
              <a:t>SECRÉTARIAT DU CT ET CHSCT</a:t>
            </a:r>
            <a:endParaRPr lang="fr-FR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CBEF"/>
              </a:buClr>
              <a:buSzTx/>
              <a:buFontTx/>
              <a:buNone/>
              <a:tabLst/>
              <a:defRPr/>
            </a:pPr>
            <a:r>
              <a:rPr lang="fr-FR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Placé </a:t>
            </a:r>
            <a:r>
              <a:rPr lang="fr-FR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auprès du CDG pour les collectivités de moins de 50 </a:t>
            </a:r>
            <a:r>
              <a:rPr lang="fr-FR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agents</a:t>
            </a:r>
            <a:endParaRPr lang="fr-FR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lang="fr-FR" sz="19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900" b="1" dirty="0" smtClean="0">
                <a:solidFill>
                  <a:schemeClr val="accent1"/>
                </a:solidFill>
              </a:rPr>
              <a:t>Comité technique</a:t>
            </a:r>
            <a:r>
              <a:rPr lang="fr-FR" sz="19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fr-FR" sz="19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800100" lvl="1" indent="-342900">
              <a:buClr>
                <a:srgbClr val="5FCBEF"/>
              </a:buClr>
              <a:buFont typeface="Wingdings" panose="05000000000000000000" pitchFamily="2" charset="2"/>
              <a:buChar char="v"/>
            </a:pP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Organe consultatif pour le détermination collective des conditions de </a:t>
            </a: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travail:</a:t>
            </a:r>
            <a:b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fr-FR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Exemples</a:t>
            </a:r>
            <a:r>
              <a:rPr lang="fr-FR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suppression de postes, mise en place RIFSEEP, mise en place CET, organigramme, règlement intérieur…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lang="fr-FR" sz="19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900" b="1" dirty="0">
                <a:solidFill>
                  <a:schemeClr val="accent1"/>
                </a:solidFill>
              </a:rPr>
              <a:t>Comité d’Hygiène, de sécurité et des conditions de </a:t>
            </a:r>
            <a:r>
              <a:rPr lang="fr-FR" sz="1900" b="1" dirty="0" smtClean="0">
                <a:solidFill>
                  <a:schemeClr val="accent1"/>
                </a:solidFill>
              </a:rPr>
              <a:t>travail</a:t>
            </a:r>
            <a:r>
              <a:rPr lang="fr-FR" sz="19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fr-FR" sz="19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800100" lvl="1" indent="-342900">
              <a:buClr>
                <a:srgbClr val="5FCBEF"/>
              </a:buClr>
              <a:buFont typeface="Wingdings" panose="05000000000000000000" pitchFamily="2" charset="2"/>
              <a:buChar char="v"/>
            </a:pP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Organe consultatif qui dispose d’une compétence générale en matière de santé, de sécurité et d’amélioration des conditions de travail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24442" y="6453226"/>
            <a:ext cx="34331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Pôle parcours professionnel – Audrey </a:t>
            </a:r>
            <a:r>
              <a:rPr lang="fr-FR" sz="11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</a:t>
            </a:r>
            <a:r>
              <a:rPr lang="fr-FR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rmand</a:t>
            </a:r>
            <a:endParaRPr lang="fr-FR" sz="11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9" name="Group 74"/>
          <p:cNvGrpSpPr/>
          <p:nvPr/>
        </p:nvGrpSpPr>
        <p:grpSpPr>
          <a:xfrm>
            <a:off x="132434" y="107887"/>
            <a:ext cx="794129" cy="771368"/>
            <a:chOff x="8021638" y="5826125"/>
            <a:chExt cx="498475" cy="484188"/>
          </a:xfrm>
          <a:solidFill>
            <a:schemeClr val="accent1"/>
          </a:solidFill>
        </p:grpSpPr>
        <p:sp>
          <p:nvSpPr>
            <p:cNvPr id="10" name="Freeform 679"/>
            <p:cNvSpPr>
              <a:spLocks/>
            </p:cNvSpPr>
            <p:nvPr/>
          </p:nvSpPr>
          <p:spPr bwMode="auto">
            <a:xfrm>
              <a:off x="8085138" y="5826125"/>
              <a:ext cx="112713" cy="112713"/>
            </a:xfrm>
            <a:custGeom>
              <a:avLst/>
              <a:gdLst>
                <a:gd name="T0" fmla="*/ 390 w 780"/>
                <a:gd name="T1" fmla="*/ 0 h 779"/>
                <a:gd name="T2" fmla="*/ 390 w 780"/>
                <a:gd name="T3" fmla="*/ 0 h 779"/>
                <a:gd name="T4" fmla="*/ 438 w 780"/>
                <a:gd name="T5" fmla="*/ 3 h 779"/>
                <a:gd name="T6" fmla="*/ 485 w 780"/>
                <a:gd name="T7" fmla="*/ 12 h 779"/>
                <a:gd name="T8" fmla="*/ 530 w 780"/>
                <a:gd name="T9" fmla="*/ 26 h 779"/>
                <a:gd name="T10" fmla="*/ 573 w 780"/>
                <a:gd name="T11" fmla="*/ 46 h 779"/>
                <a:gd name="T12" fmla="*/ 612 w 780"/>
                <a:gd name="T13" fmla="*/ 70 h 779"/>
                <a:gd name="T14" fmla="*/ 649 w 780"/>
                <a:gd name="T15" fmla="*/ 98 h 779"/>
                <a:gd name="T16" fmla="*/ 681 w 780"/>
                <a:gd name="T17" fmla="*/ 131 h 779"/>
                <a:gd name="T18" fmla="*/ 709 w 780"/>
                <a:gd name="T19" fmla="*/ 167 h 779"/>
                <a:gd name="T20" fmla="*/ 735 w 780"/>
                <a:gd name="T21" fmla="*/ 206 h 779"/>
                <a:gd name="T22" fmla="*/ 753 w 780"/>
                <a:gd name="T23" fmla="*/ 249 h 779"/>
                <a:gd name="T24" fmla="*/ 768 w 780"/>
                <a:gd name="T25" fmla="*/ 294 h 779"/>
                <a:gd name="T26" fmla="*/ 776 w 780"/>
                <a:gd name="T27" fmla="*/ 341 h 779"/>
                <a:gd name="T28" fmla="*/ 780 w 780"/>
                <a:gd name="T29" fmla="*/ 389 h 779"/>
                <a:gd name="T30" fmla="*/ 776 w 780"/>
                <a:gd name="T31" fmla="*/ 438 h 779"/>
                <a:gd name="T32" fmla="*/ 768 w 780"/>
                <a:gd name="T33" fmla="*/ 485 h 779"/>
                <a:gd name="T34" fmla="*/ 753 w 780"/>
                <a:gd name="T35" fmla="*/ 530 h 779"/>
                <a:gd name="T36" fmla="*/ 734 w 780"/>
                <a:gd name="T37" fmla="*/ 573 h 779"/>
                <a:gd name="T38" fmla="*/ 709 w 780"/>
                <a:gd name="T39" fmla="*/ 611 h 779"/>
                <a:gd name="T40" fmla="*/ 681 w 780"/>
                <a:gd name="T41" fmla="*/ 648 h 779"/>
                <a:gd name="T42" fmla="*/ 649 w 780"/>
                <a:gd name="T43" fmla="*/ 680 h 779"/>
                <a:gd name="T44" fmla="*/ 612 w 780"/>
                <a:gd name="T45" fmla="*/ 709 h 779"/>
                <a:gd name="T46" fmla="*/ 573 w 780"/>
                <a:gd name="T47" fmla="*/ 734 h 779"/>
                <a:gd name="T48" fmla="*/ 530 w 780"/>
                <a:gd name="T49" fmla="*/ 752 h 779"/>
                <a:gd name="T50" fmla="*/ 485 w 780"/>
                <a:gd name="T51" fmla="*/ 767 h 779"/>
                <a:gd name="T52" fmla="*/ 438 w 780"/>
                <a:gd name="T53" fmla="*/ 775 h 779"/>
                <a:gd name="T54" fmla="*/ 390 w 780"/>
                <a:gd name="T55" fmla="*/ 779 h 779"/>
                <a:gd name="T56" fmla="*/ 341 w 780"/>
                <a:gd name="T57" fmla="*/ 775 h 779"/>
                <a:gd name="T58" fmla="*/ 294 w 780"/>
                <a:gd name="T59" fmla="*/ 767 h 779"/>
                <a:gd name="T60" fmla="*/ 249 w 780"/>
                <a:gd name="T61" fmla="*/ 752 h 779"/>
                <a:gd name="T62" fmla="*/ 206 w 780"/>
                <a:gd name="T63" fmla="*/ 734 h 779"/>
                <a:gd name="T64" fmla="*/ 167 w 780"/>
                <a:gd name="T65" fmla="*/ 709 h 779"/>
                <a:gd name="T66" fmla="*/ 131 w 780"/>
                <a:gd name="T67" fmla="*/ 680 h 779"/>
                <a:gd name="T68" fmla="*/ 98 w 780"/>
                <a:gd name="T69" fmla="*/ 648 h 779"/>
                <a:gd name="T70" fmla="*/ 70 w 780"/>
                <a:gd name="T71" fmla="*/ 611 h 779"/>
                <a:gd name="T72" fmla="*/ 45 w 780"/>
                <a:gd name="T73" fmla="*/ 573 h 779"/>
                <a:gd name="T74" fmla="*/ 26 w 780"/>
                <a:gd name="T75" fmla="*/ 530 h 779"/>
                <a:gd name="T76" fmla="*/ 11 w 780"/>
                <a:gd name="T77" fmla="*/ 485 h 779"/>
                <a:gd name="T78" fmla="*/ 3 w 780"/>
                <a:gd name="T79" fmla="*/ 438 h 779"/>
                <a:gd name="T80" fmla="*/ 0 w 780"/>
                <a:gd name="T81" fmla="*/ 389 h 779"/>
                <a:gd name="T82" fmla="*/ 3 w 780"/>
                <a:gd name="T83" fmla="*/ 341 h 779"/>
                <a:gd name="T84" fmla="*/ 11 w 780"/>
                <a:gd name="T85" fmla="*/ 294 h 779"/>
                <a:gd name="T86" fmla="*/ 26 w 780"/>
                <a:gd name="T87" fmla="*/ 249 h 779"/>
                <a:gd name="T88" fmla="*/ 45 w 780"/>
                <a:gd name="T89" fmla="*/ 206 h 779"/>
                <a:gd name="T90" fmla="*/ 70 w 780"/>
                <a:gd name="T91" fmla="*/ 167 h 779"/>
                <a:gd name="T92" fmla="*/ 98 w 780"/>
                <a:gd name="T93" fmla="*/ 131 h 779"/>
                <a:gd name="T94" fmla="*/ 131 w 780"/>
                <a:gd name="T95" fmla="*/ 98 h 779"/>
                <a:gd name="T96" fmla="*/ 167 w 780"/>
                <a:gd name="T97" fmla="*/ 70 h 779"/>
                <a:gd name="T98" fmla="*/ 206 w 780"/>
                <a:gd name="T99" fmla="*/ 46 h 779"/>
                <a:gd name="T100" fmla="*/ 249 w 780"/>
                <a:gd name="T101" fmla="*/ 26 h 779"/>
                <a:gd name="T102" fmla="*/ 294 w 780"/>
                <a:gd name="T103" fmla="*/ 12 h 779"/>
                <a:gd name="T104" fmla="*/ 341 w 780"/>
                <a:gd name="T105" fmla="*/ 3 h 779"/>
                <a:gd name="T106" fmla="*/ 390 w 780"/>
                <a:gd name="T107" fmla="*/ 0 h 7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80" h="779">
                  <a:moveTo>
                    <a:pt x="390" y="0"/>
                  </a:moveTo>
                  <a:lnTo>
                    <a:pt x="390" y="0"/>
                  </a:lnTo>
                  <a:lnTo>
                    <a:pt x="438" y="3"/>
                  </a:lnTo>
                  <a:lnTo>
                    <a:pt x="485" y="12"/>
                  </a:lnTo>
                  <a:lnTo>
                    <a:pt x="530" y="26"/>
                  </a:lnTo>
                  <a:lnTo>
                    <a:pt x="573" y="46"/>
                  </a:lnTo>
                  <a:lnTo>
                    <a:pt x="612" y="70"/>
                  </a:lnTo>
                  <a:lnTo>
                    <a:pt x="649" y="98"/>
                  </a:lnTo>
                  <a:lnTo>
                    <a:pt x="681" y="131"/>
                  </a:lnTo>
                  <a:lnTo>
                    <a:pt x="709" y="167"/>
                  </a:lnTo>
                  <a:lnTo>
                    <a:pt x="735" y="206"/>
                  </a:lnTo>
                  <a:lnTo>
                    <a:pt x="753" y="249"/>
                  </a:lnTo>
                  <a:lnTo>
                    <a:pt x="768" y="294"/>
                  </a:lnTo>
                  <a:lnTo>
                    <a:pt x="776" y="341"/>
                  </a:lnTo>
                  <a:lnTo>
                    <a:pt x="780" y="389"/>
                  </a:lnTo>
                  <a:lnTo>
                    <a:pt x="776" y="438"/>
                  </a:lnTo>
                  <a:lnTo>
                    <a:pt x="768" y="485"/>
                  </a:lnTo>
                  <a:lnTo>
                    <a:pt x="753" y="530"/>
                  </a:lnTo>
                  <a:lnTo>
                    <a:pt x="734" y="573"/>
                  </a:lnTo>
                  <a:lnTo>
                    <a:pt x="709" y="611"/>
                  </a:lnTo>
                  <a:lnTo>
                    <a:pt x="681" y="648"/>
                  </a:lnTo>
                  <a:lnTo>
                    <a:pt x="649" y="680"/>
                  </a:lnTo>
                  <a:lnTo>
                    <a:pt x="612" y="709"/>
                  </a:lnTo>
                  <a:lnTo>
                    <a:pt x="573" y="734"/>
                  </a:lnTo>
                  <a:lnTo>
                    <a:pt x="530" y="752"/>
                  </a:lnTo>
                  <a:lnTo>
                    <a:pt x="485" y="767"/>
                  </a:lnTo>
                  <a:lnTo>
                    <a:pt x="438" y="775"/>
                  </a:lnTo>
                  <a:lnTo>
                    <a:pt x="390" y="779"/>
                  </a:lnTo>
                  <a:lnTo>
                    <a:pt x="341" y="775"/>
                  </a:lnTo>
                  <a:lnTo>
                    <a:pt x="294" y="767"/>
                  </a:lnTo>
                  <a:lnTo>
                    <a:pt x="249" y="752"/>
                  </a:lnTo>
                  <a:lnTo>
                    <a:pt x="206" y="734"/>
                  </a:lnTo>
                  <a:lnTo>
                    <a:pt x="167" y="709"/>
                  </a:lnTo>
                  <a:lnTo>
                    <a:pt x="131" y="680"/>
                  </a:lnTo>
                  <a:lnTo>
                    <a:pt x="98" y="648"/>
                  </a:lnTo>
                  <a:lnTo>
                    <a:pt x="70" y="611"/>
                  </a:lnTo>
                  <a:lnTo>
                    <a:pt x="45" y="573"/>
                  </a:lnTo>
                  <a:lnTo>
                    <a:pt x="26" y="530"/>
                  </a:lnTo>
                  <a:lnTo>
                    <a:pt x="11" y="485"/>
                  </a:lnTo>
                  <a:lnTo>
                    <a:pt x="3" y="438"/>
                  </a:lnTo>
                  <a:lnTo>
                    <a:pt x="0" y="389"/>
                  </a:lnTo>
                  <a:lnTo>
                    <a:pt x="3" y="341"/>
                  </a:lnTo>
                  <a:lnTo>
                    <a:pt x="11" y="294"/>
                  </a:lnTo>
                  <a:lnTo>
                    <a:pt x="26" y="249"/>
                  </a:lnTo>
                  <a:lnTo>
                    <a:pt x="45" y="206"/>
                  </a:lnTo>
                  <a:lnTo>
                    <a:pt x="70" y="167"/>
                  </a:lnTo>
                  <a:lnTo>
                    <a:pt x="98" y="131"/>
                  </a:lnTo>
                  <a:lnTo>
                    <a:pt x="131" y="98"/>
                  </a:lnTo>
                  <a:lnTo>
                    <a:pt x="167" y="70"/>
                  </a:lnTo>
                  <a:lnTo>
                    <a:pt x="206" y="46"/>
                  </a:lnTo>
                  <a:lnTo>
                    <a:pt x="249" y="26"/>
                  </a:lnTo>
                  <a:lnTo>
                    <a:pt x="294" y="12"/>
                  </a:lnTo>
                  <a:lnTo>
                    <a:pt x="341" y="3"/>
                  </a:lnTo>
                  <a:lnTo>
                    <a:pt x="39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680"/>
            <p:cNvSpPr>
              <a:spLocks noEditPoints="1"/>
            </p:cNvSpPr>
            <p:nvPr/>
          </p:nvSpPr>
          <p:spPr bwMode="auto">
            <a:xfrm>
              <a:off x="8021638" y="5953125"/>
              <a:ext cx="239713" cy="357188"/>
            </a:xfrm>
            <a:custGeom>
              <a:avLst/>
              <a:gdLst>
                <a:gd name="T0" fmla="*/ 735 w 1660"/>
                <a:gd name="T1" fmla="*/ 118 h 2478"/>
                <a:gd name="T2" fmla="*/ 735 w 1660"/>
                <a:gd name="T3" fmla="*/ 150 h 2478"/>
                <a:gd name="T4" fmla="*/ 738 w 1660"/>
                <a:gd name="T5" fmla="*/ 196 h 2478"/>
                <a:gd name="T6" fmla="*/ 735 w 1660"/>
                <a:gd name="T7" fmla="*/ 219 h 2478"/>
                <a:gd name="T8" fmla="*/ 675 w 1660"/>
                <a:gd name="T9" fmla="*/ 578 h 2478"/>
                <a:gd name="T10" fmla="*/ 833 w 1660"/>
                <a:gd name="T11" fmla="*/ 713 h 2478"/>
                <a:gd name="T12" fmla="*/ 992 w 1660"/>
                <a:gd name="T13" fmla="*/ 578 h 2478"/>
                <a:gd name="T14" fmla="*/ 933 w 1660"/>
                <a:gd name="T15" fmla="*/ 219 h 2478"/>
                <a:gd name="T16" fmla="*/ 929 w 1660"/>
                <a:gd name="T17" fmla="*/ 196 h 2478"/>
                <a:gd name="T18" fmla="*/ 933 w 1660"/>
                <a:gd name="T19" fmla="*/ 150 h 2478"/>
                <a:gd name="T20" fmla="*/ 933 w 1660"/>
                <a:gd name="T21" fmla="*/ 118 h 2478"/>
                <a:gd name="T22" fmla="*/ 760 w 1660"/>
                <a:gd name="T23" fmla="*/ 99 h 2478"/>
                <a:gd name="T24" fmla="*/ 1153 w 1660"/>
                <a:gd name="T25" fmla="*/ 13 h 2478"/>
                <a:gd name="T26" fmla="*/ 1260 w 1660"/>
                <a:gd name="T27" fmla="*/ 107 h 2478"/>
                <a:gd name="T28" fmla="*/ 1351 w 1660"/>
                <a:gd name="T29" fmla="*/ 266 h 2478"/>
                <a:gd name="T30" fmla="*/ 1431 w 1660"/>
                <a:gd name="T31" fmla="*/ 462 h 2478"/>
                <a:gd name="T32" fmla="*/ 1501 w 1660"/>
                <a:gd name="T33" fmla="*/ 661 h 2478"/>
                <a:gd name="T34" fmla="*/ 1611 w 1660"/>
                <a:gd name="T35" fmla="*/ 964 h 2478"/>
                <a:gd name="T36" fmla="*/ 1660 w 1660"/>
                <a:gd name="T37" fmla="*/ 1126 h 2478"/>
                <a:gd name="T38" fmla="*/ 1621 w 1660"/>
                <a:gd name="T39" fmla="*/ 1217 h 2478"/>
                <a:gd name="T40" fmla="*/ 1517 w 1660"/>
                <a:gd name="T41" fmla="*/ 1260 h 2478"/>
                <a:gd name="T42" fmla="*/ 1436 w 1660"/>
                <a:gd name="T43" fmla="*/ 1229 h 2478"/>
                <a:gd name="T44" fmla="*/ 1386 w 1660"/>
                <a:gd name="T45" fmla="*/ 1142 h 2478"/>
                <a:gd name="T46" fmla="*/ 1333 w 1660"/>
                <a:gd name="T47" fmla="*/ 991 h 2478"/>
                <a:gd name="T48" fmla="*/ 1283 w 1660"/>
                <a:gd name="T49" fmla="*/ 823 h 2478"/>
                <a:gd name="T50" fmla="*/ 1261 w 1660"/>
                <a:gd name="T51" fmla="*/ 745 h 2478"/>
                <a:gd name="T52" fmla="*/ 1257 w 1660"/>
                <a:gd name="T53" fmla="*/ 734 h 2478"/>
                <a:gd name="T54" fmla="*/ 1253 w 1660"/>
                <a:gd name="T55" fmla="*/ 732 h 2478"/>
                <a:gd name="T56" fmla="*/ 1251 w 1660"/>
                <a:gd name="T57" fmla="*/ 746 h 2478"/>
                <a:gd name="T58" fmla="*/ 1239 w 1660"/>
                <a:gd name="T59" fmla="*/ 1213 h 2478"/>
                <a:gd name="T60" fmla="*/ 1204 w 1660"/>
                <a:gd name="T61" fmla="*/ 1264 h 2478"/>
                <a:gd name="T62" fmla="*/ 1192 w 1660"/>
                <a:gd name="T63" fmla="*/ 2325 h 2478"/>
                <a:gd name="T64" fmla="*/ 1137 w 1660"/>
                <a:gd name="T65" fmla="*/ 2435 h 2478"/>
                <a:gd name="T66" fmla="*/ 1024 w 1660"/>
                <a:gd name="T67" fmla="*/ 2478 h 2478"/>
                <a:gd name="T68" fmla="*/ 927 w 1660"/>
                <a:gd name="T69" fmla="*/ 2443 h 2478"/>
                <a:gd name="T70" fmla="*/ 877 w 1660"/>
                <a:gd name="T71" fmla="*/ 2350 h 2478"/>
                <a:gd name="T72" fmla="*/ 871 w 1660"/>
                <a:gd name="T73" fmla="*/ 1306 h 2478"/>
                <a:gd name="T74" fmla="*/ 861 w 1660"/>
                <a:gd name="T75" fmla="*/ 1287 h 2478"/>
                <a:gd name="T76" fmla="*/ 815 w 1660"/>
                <a:gd name="T77" fmla="*/ 1280 h 2478"/>
                <a:gd name="T78" fmla="*/ 787 w 1660"/>
                <a:gd name="T79" fmla="*/ 1298 h 2478"/>
                <a:gd name="T80" fmla="*/ 785 w 1660"/>
                <a:gd name="T81" fmla="*/ 2291 h 2478"/>
                <a:gd name="T82" fmla="*/ 760 w 1660"/>
                <a:gd name="T83" fmla="*/ 2402 h 2478"/>
                <a:gd name="T84" fmla="*/ 687 w 1660"/>
                <a:gd name="T85" fmla="*/ 2469 h 2478"/>
                <a:gd name="T86" fmla="*/ 570 w 1660"/>
                <a:gd name="T87" fmla="*/ 2467 h 2478"/>
                <a:gd name="T88" fmla="*/ 484 w 1660"/>
                <a:gd name="T89" fmla="*/ 2385 h 2478"/>
                <a:gd name="T90" fmla="*/ 462 w 1660"/>
                <a:gd name="T91" fmla="*/ 1274 h 2478"/>
                <a:gd name="T92" fmla="*/ 438 w 1660"/>
                <a:gd name="T93" fmla="*/ 1228 h 2478"/>
                <a:gd name="T94" fmla="*/ 414 w 1660"/>
                <a:gd name="T95" fmla="*/ 1162 h 2478"/>
                <a:gd name="T96" fmla="*/ 412 w 1660"/>
                <a:gd name="T97" fmla="*/ 740 h 2478"/>
                <a:gd name="T98" fmla="*/ 399 w 1660"/>
                <a:gd name="T99" fmla="*/ 756 h 2478"/>
                <a:gd name="T100" fmla="*/ 355 w 1660"/>
                <a:gd name="T101" fmla="*/ 886 h 2478"/>
                <a:gd name="T102" fmla="*/ 294 w 1660"/>
                <a:gd name="T103" fmla="*/ 1057 h 2478"/>
                <a:gd name="T104" fmla="*/ 243 w 1660"/>
                <a:gd name="T105" fmla="*/ 1182 h 2478"/>
                <a:gd name="T106" fmla="*/ 176 w 1660"/>
                <a:gd name="T107" fmla="*/ 1250 h 2478"/>
                <a:gd name="T108" fmla="*/ 69 w 1660"/>
                <a:gd name="T109" fmla="*/ 1247 h 2478"/>
                <a:gd name="T110" fmla="*/ 8 w 1660"/>
                <a:gd name="T111" fmla="*/ 1185 h 2478"/>
                <a:gd name="T112" fmla="*/ 4 w 1660"/>
                <a:gd name="T113" fmla="*/ 1095 h 2478"/>
                <a:gd name="T114" fmla="*/ 87 w 1660"/>
                <a:gd name="T115" fmla="*/ 879 h 2478"/>
                <a:gd name="T116" fmla="*/ 179 w 1660"/>
                <a:gd name="T117" fmla="*/ 617 h 2478"/>
                <a:gd name="T118" fmla="*/ 246 w 1660"/>
                <a:gd name="T119" fmla="*/ 426 h 2478"/>
                <a:gd name="T120" fmla="*/ 322 w 1660"/>
                <a:gd name="T121" fmla="*/ 244 h 2478"/>
                <a:gd name="T122" fmla="*/ 410 w 1660"/>
                <a:gd name="T123" fmla="*/ 97 h 2478"/>
                <a:gd name="T124" fmla="*/ 514 w 1660"/>
                <a:gd name="T125" fmla="*/ 11 h 2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660" h="2478">
                  <a:moveTo>
                    <a:pt x="760" y="99"/>
                  </a:moveTo>
                  <a:lnTo>
                    <a:pt x="749" y="102"/>
                  </a:lnTo>
                  <a:lnTo>
                    <a:pt x="740" y="108"/>
                  </a:lnTo>
                  <a:lnTo>
                    <a:pt x="735" y="118"/>
                  </a:lnTo>
                  <a:lnTo>
                    <a:pt x="733" y="129"/>
                  </a:lnTo>
                  <a:lnTo>
                    <a:pt x="733" y="131"/>
                  </a:lnTo>
                  <a:lnTo>
                    <a:pt x="734" y="140"/>
                  </a:lnTo>
                  <a:lnTo>
                    <a:pt x="735" y="150"/>
                  </a:lnTo>
                  <a:lnTo>
                    <a:pt x="736" y="163"/>
                  </a:lnTo>
                  <a:lnTo>
                    <a:pt x="737" y="175"/>
                  </a:lnTo>
                  <a:lnTo>
                    <a:pt x="738" y="188"/>
                  </a:lnTo>
                  <a:lnTo>
                    <a:pt x="738" y="196"/>
                  </a:lnTo>
                  <a:lnTo>
                    <a:pt x="738" y="200"/>
                  </a:lnTo>
                  <a:lnTo>
                    <a:pt x="737" y="208"/>
                  </a:lnTo>
                  <a:lnTo>
                    <a:pt x="736" y="214"/>
                  </a:lnTo>
                  <a:lnTo>
                    <a:pt x="735" y="219"/>
                  </a:lnTo>
                  <a:lnTo>
                    <a:pt x="668" y="539"/>
                  </a:lnTo>
                  <a:lnTo>
                    <a:pt x="667" y="551"/>
                  </a:lnTo>
                  <a:lnTo>
                    <a:pt x="670" y="565"/>
                  </a:lnTo>
                  <a:lnTo>
                    <a:pt x="675" y="578"/>
                  </a:lnTo>
                  <a:lnTo>
                    <a:pt x="683" y="588"/>
                  </a:lnTo>
                  <a:lnTo>
                    <a:pt x="812" y="706"/>
                  </a:lnTo>
                  <a:lnTo>
                    <a:pt x="822" y="711"/>
                  </a:lnTo>
                  <a:lnTo>
                    <a:pt x="833" y="713"/>
                  </a:lnTo>
                  <a:lnTo>
                    <a:pt x="846" y="711"/>
                  </a:lnTo>
                  <a:lnTo>
                    <a:pt x="855" y="706"/>
                  </a:lnTo>
                  <a:lnTo>
                    <a:pt x="984" y="588"/>
                  </a:lnTo>
                  <a:lnTo>
                    <a:pt x="992" y="578"/>
                  </a:lnTo>
                  <a:lnTo>
                    <a:pt x="997" y="565"/>
                  </a:lnTo>
                  <a:lnTo>
                    <a:pt x="1001" y="551"/>
                  </a:lnTo>
                  <a:lnTo>
                    <a:pt x="1000" y="539"/>
                  </a:lnTo>
                  <a:lnTo>
                    <a:pt x="933" y="219"/>
                  </a:lnTo>
                  <a:lnTo>
                    <a:pt x="932" y="214"/>
                  </a:lnTo>
                  <a:lnTo>
                    <a:pt x="930" y="208"/>
                  </a:lnTo>
                  <a:lnTo>
                    <a:pt x="929" y="200"/>
                  </a:lnTo>
                  <a:lnTo>
                    <a:pt x="929" y="196"/>
                  </a:lnTo>
                  <a:lnTo>
                    <a:pt x="929" y="188"/>
                  </a:lnTo>
                  <a:lnTo>
                    <a:pt x="930" y="175"/>
                  </a:lnTo>
                  <a:lnTo>
                    <a:pt x="932" y="163"/>
                  </a:lnTo>
                  <a:lnTo>
                    <a:pt x="933" y="150"/>
                  </a:lnTo>
                  <a:lnTo>
                    <a:pt x="934" y="140"/>
                  </a:lnTo>
                  <a:lnTo>
                    <a:pt x="934" y="131"/>
                  </a:lnTo>
                  <a:lnTo>
                    <a:pt x="935" y="129"/>
                  </a:lnTo>
                  <a:lnTo>
                    <a:pt x="933" y="118"/>
                  </a:lnTo>
                  <a:lnTo>
                    <a:pt x="927" y="108"/>
                  </a:lnTo>
                  <a:lnTo>
                    <a:pt x="918" y="102"/>
                  </a:lnTo>
                  <a:lnTo>
                    <a:pt x="906" y="99"/>
                  </a:lnTo>
                  <a:lnTo>
                    <a:pt x="760" y="99"/>
                  </a:lnTo>
                  <a:close/>
                  <a:moveTo>
                    <a:pt x="573" y="0"/>
                  </a:moveTo>
                  <a:lnTo>
                    <a:pt x="1093" y="0"/>
                  </a:lnTo>
                  <a:lnTo>
                    <a:pt x="1124" y="3"/>
                  </a:lnTo>
                  <a:lnTo>
                    <a:pt x="1153" y="13"/>
                  </a:lnTo>
                  <a:lnTo>
                    <a:pt x="1182" y="29"/>
                  </a:lnTo>
                  <a:lnTo>
                    <a:pt x="1209" y="50"/>
                  </a:lnTo>
                  <a:lnTo>
                    <a:pt x="1235" y="76"/>
                  </a:lnTo>
                  <a:lnTo>
                    <a:pt x="1260" y="107"/>
                  </a:lnTo>
                  <a:lnTo>
                    <a:pt x="1284" y="142"/>
                  </a:lnTo>
                  <a:lnTo>
                    <a:pt x="1307" y="180"/>
                  </a:lnTo>
                  <a:lnTo>
                    <a:pt x="1330" y="222"/>
                  </a:lnTo>
                  <a:lnTo>
                    <a:pt x="1351" y="266"/>
                  </a:lnTo>
                  <a:lnTo>
                    <a:pt x="1372" y="313"/>
                  </a:lnTo>
                  <a:lnTo>
                    <a:pt x="1392" y="361"/>
                  </a:lnTo>
                  <a:lnTo>
                    <a:pt x="1412" y="410"/>
                  </a:lnTo>
                  <a:lnTo>
                    <a:pt x="1431" y="462"/>
                  </a:lnTo>
                  <a:lnTo>
                    <a:pt x="1450" y="512"/>
                  </a:lnTo>
                  <a:lnTo>
                    <a:pt x="1467" y="562"/>
                  </a:lnTo>
                  <a:lnTo>
                    <a:pt x="1484" y="612"/>
                  </a:lnTo>
                  <a:lnTo>
                    <a:pt x="1501" y="661"/>
                  </a:lnTo>
                  <a:lnTo>
                    <a:pt x="1518" y="708"/>
                  </a:lnTo>
                  <a:lnTo>
                    <a:pt x="1548" y="794"/>
                  </a:lnTo>
                  <a:lnTo>
                    <a:pt x="1578" y="879"/>
                  </a:lnTo>
                  <a:lnTo>
                    <a:pt x="1611" y="964"/>
                  </a:lnTo>
                  <a:lnTo>
                    <a:pt x="1646" y="1048"/>
                  </a:lnTo>
                  <a:lnTo>
                    <a:pt x="1656" y="1074"/>
                  </a:lnTo>
                  <a:lnTo>
                    <a:pt x="1660" y="1100"/>
                  </a:lnTo>
                  <a:lnTo>
                    <a:pt x="1660" y="1126"/>
                  </a:lnTo>
                  <a:lnTo>
                    <a:pt x="1657" y="1151"/>
                  </a:lnTo>
                  <a:lnTo>
                    <a:pt x="1649" y="1175"/>
                  </a:lnTo>
                  <a:lnTo>
                    <a:pt x="1637" y="1197"/>
                  </a:lnTo>
                  <a:lnTo>
                    <a:pt x="1621" y="1217"/>
                  </a:lnTo>
                  <a:lnTo>
                    <a:pt x="1601" y="1234"/>
                  </a:lnTo>
                  <a:lnTo>
                    <a:pt x="1577" y="1247"/>
                  </a:lnTo>
                  <a:lnTo>
                    <a:pt x="1547" y="1257"/>
                  </a:lnTo>
                  <a:lnTo>
                    <a:pt x="1517" y="1260"/>
                  </a:lnTo>
                  <a:lnTo>
                    <a:pt x="1494" y="1258"/>
                  </a:lnTo>
                  <a:lnTo>
                    <a:pt x="1472" y="1252"/>
                  </a:lnTo>
                  <a:lnTo>
                    <a:pt x="1453" y="1242"/>
                  </a:lnTo>
                  <a:lnTo>
                    <a:pt x="1436" y="1229"/>
                  </a:lnTo>
                  <a:lnTo>
                    <a:pt x="1421" y="1212"/>
                  </a:lnTo>
                  <a:lnTo>
                    <a:pt x="1409" y="1192"/>
                  </a:lnTo>
                  <a:lnTo>
                    <a:pt x="1397" y="1169"/>
                  </a:lnTo>
                  <a:lnTo>
                    <a:pt x="1386" y="1142"/>
                  </a:lnTo>
                  <a:lnTo>
                    <a:pt x="1373" y="1108"/>
                  </a:lnTo>
                  <a:lnTo>
                    <a:pt x="1361" y="1072"/>
                  </a:lnTo>
                  <a:lnTo>
                    <a:pt x="1347" y="1032"/>
                  </a:lnTo>
                  <a:lnTo>
                    <a:pt x="1333" y="991"/>
                  </a:lnTo>
                  <a:lnTo>
                    <a:pt x="1321" y="949"/>
                  </a:lnTo>
                  <a:lnTo>
                    <a:pt x="1307" y="906"/>
                  </a:lnTo>
                  <a:lnTo>
                    <a:pt x="1295" y="863"/>
                  </a:lnTo>
                  <a:lnTo>
                    <a:pt x="1283" y="823"/>
                  </a:lnTo>
                  <a:lnTo>
                    <a:pt x="1273" y="786"/>
                  </a:lnTo>
                  <a:lnTo>
                    <a:pt x="1263" y="751"/>
                  </a:lnTo>
                  <a:lnTo>
                    <a:pt x="1262" y="748"/>
                  </a:lnTo>
                  <a:lnTo>
                    <a:pt x="1261" y="745"/>
                  </a:lnTo>
                  <a:lnTo>
                    <a:pt x="1260" y="742"/>
                  </a:lnTo>
                  <a:lnTo>
                    <a:pt x="1259" y="739"/>
                  </a:lnTo>
                  <a:lnTo>
                    <a:pt x="1258" y="736"/>
                  </a:lnTo>
                  <a:lnTo>
                    <a:pt x="1257" y="734"/>
                  </a:lnTo>
                  <a:lnTo>
                    <a:pt x="1256" y="732"/>
                  </a:lnTo>
                  <a:lnTo>
                    <a:pt x="1255" y="731"/>
                  </a:lnTo>
                  <a:lnTo>
                    <a:pt x="1254" y="731"/>
                  </a:lnTo>
                  <a:lnTo>
                    <a:pt x="1253" y="732"/>
                  </a:lnTo>
                  <a:lnTo>
                    <a:pt x="1253" y="733"/>
                  </a:lnTo>
                  <a:lnTo>
                    <a:pt x="1252" y="736"/>
                  </a:lnTo>
                  <a:lnTo>
                    <a:pt x="1252" y="741"/>
                  </a:lnTo>
                  <a:lnTo>
                    <a:pt x="1251" y="746"/>
                  </a:lnTo>
                  <a:lnTo>
                    <a:pt x="1251" y="753"/>
                  </a:lnTo>
                  <a:lnTo>
                    <a:pt x="1251" y="1162"/>
                  </a:lnTo>
                  <a:lnTo>
                    <a:pt x="1248" y="1188"/>
                  </a:lnTo>
                  <a:lnTo>
                    <a:pt x="1239" y="1213"/>
                  </a:lnTo>
                  <a:lnTo>
                    <a:pt x="1226" y="1235"/>
                  </a:lnTo>
                  <a:lnTo>
                    <a:pt x="1218" y="1242"/>
                  </a:lnTo>
                  <a:lnTo>
                    <a:pt x="1211" y="1252"/>
                  </a:lnTo>
                  <a:lnTo>
                    <a:pt x="1204" y="1264"/>
                  </a:lnTo>
                  <a:lnTo>
                    <a:pt x="1197" y="1279"/>
                  </a:lnTo>
                  <a:lnTo>
                    <a:pt x="1195" y="1296"/>
                  </a:lnTo>
                  <a:lnTo>
                    <a:pt x="1195" y="2291"/>
                  </a:lnTo>
                  <a:lnTo>
                    <a:pt x="1192" y="2325"/>
                  </a:lnTo>
                  <a:lnTo>
                    <a:pt x="1185" y="2356"/>
                  </a:lnTo>
                  <a:lnTo>
                    <a:pt x="1173" y="2385"/>
                  </a:lnTo>
                  <a:lnTo>
                    <a:pt x="1157" y="2413"/>
                  </a:lnTo>
                  <a:lnTo>
                    <a:pt x="1137" y="2435"/>
                  </a:lnTo>
                  <a:lnTo>
                    <a:pt x="1113" y="2453"/>
                  </a:lnTo>
                  <a:lnTo>
                    <a:pt x="1085" y="2467"/>
                  </a:lnTo>
                  <a:lnTo>
                    <a:pt x="1056" y="2476"/>
                  </a:lnTo>
                  <a:lnTo>
                    <a:pt x="1024" y="2478"/>
                  </a:lnTo>
                  <a:lnTo>
                    <a:pt x="995" y="2476"/>
                  </a:lnTo>
                  <a:lnTo>
                    <a:pt x="969" y="2469"/>
                  </a:lnTo>
                  <a:lnTo>
                    <a:pt x="947" y="2458"/>
                  </a:lnTo>
                  <a:lnTo>
                    <a:pt x="927" y="2443"/>
                  </a:lnTo>
                  <a:lnTo>
                    <a:pt x="911" y="2424"/>
                  </a:lnTo>
                  <a:lnTo>
                    <a:pt x="896" y="2402"/>
                  </a:lnTo>
                  <a:lnTo>
                    <a:pt x="885" y="2377"/>
                  </a:lnTo>
                  <a:lnTo>
                    <a:pt x="877" y="2350"/>
                  </a:lnTo>
                  <a:lnTo>
                    <a:pt x="873" y="2322"/>
                  </a:lnTo>
                  <a:lnTo>
                    <a:pt x="871" y="2291"/>
                  </a:lnTo>
                  <a:lnTo>
                    <a:pt x="871" y="1307"/>
                  </a:lnTo>
                  <a:lnTo>
                    <a:pt x="871" y="1306"/>
                  </a:lnTo>
                  <a:lnTo>
                    <a:pt x="871" y="1303"/>
                  </a:lnTo>
                  <a:lnTo>
                    <a:pt x="869" y="1298"/>
                  </a:lnTo>
                  <a:lnTo>
                    <a:pt x="867" y="1292"/>
                  </a:lnTo>
                  <a:lnTo>
                    <a:pt x="861" y="1287"/>
                  </a:lnTo>
                  <a:lnTo>
                    <a:pt x="853" y="1283"/>
                  </a:lnTo>
                  <a:lnTo>
                    <a:pt x="842" y="1280"/>
                  </a:lnTo>
                  <a:lnTo>
                    <a:pt x="829" y="1279"/>
                  </a:lnTo>
                  <a:lnTo>
                    <a:pt x="815" y="1280"/>
                  </a:lnTo>
                  <a:lnTo>
                    <a:pt x="804" y="1283"/>
                  </a:lnTo>
                  <a:lnTo>
                    <a:pt x="797" y="1287"/>
                  </a:lnTo>
                  <a:lnTo>
                    <a:pt x="790" y="1292"/>
                  </a:lnTo>
                  <a:lnTo>
                    <a:pt x="787" y="1298"/>
                  </a:lnTo>
                  <a:lnTo>
                    <a:pt x="786" y="1303"/>
                  </a:lnTo>
                  <a:lnTo>
                    <a:pt x="785" y="1306"/>
                  </a:lnTo>
                  <a:lnTo>
                    <a:pt x="785" y="1307"/>
                  </a:lnTo>
                  <a:lnTo>
                    <a:pt x="785" y="2291"/>
                  </a:lnTo>
                  <a:lnTo>
                    <a:pt x="784" y="2322"/>
                  </a:lnTo>
                  <a:lnTo>
                    <a:pt x="779" y="2350"/>
                  </a:lnTo>
                  <a:lnTo>
                    <a:pt x="771" y="2377"/>
                  </a:lnTo>
                  <a:lnTo>
                    <a:pt x="760" y="2402"/>
                  </a:lnTo>
                  <a:lnTo>
                    <a:pt x="746" y="2424"/>
                  </a:lnTo>
                  <a:lnTo>
                    <a:pt x="730" y="2443"/>
                  </a:lnTo>
                  <a:lnTo>
                    <a:pt x="710" y="2458"/>
                  </a:lnTo>
                  <a:lnTo>
                    <a:pt x="687" y="2469"/>
                  </a:lnTo>
                  <a:lnTo>
                    <a:pt x="661" y="2476"/>
                  </a:lnTo>
                  <a:lnTo>
                    <a:pt x="632" y="2478"/>
                  </a:lnTo>
                  <a:lnTo>
                    <a:pt x="601" y="2476"/>
                  </a:lnTo>
                  <a:lnTo>
                    <a:pt x="570" y="2467"/>
                  </a:lnTo>
                  <a:lnTo>
                    <a:pt x="544" y="2453"/>
                  </a:lnTo>
                  <a:lnTo>
                    <a:pt x="520" y="2435"/>
                  </a:lnTo>
                  <a:lnTo>
                    <a:pt x="500" y="2413"/>
                  </a:lnTo>
                  <a:lnTo>
                    <a:pt x="484" y="2385"/>
                  </a:lnTo>
                  <a:lnTo>
                    <a:pt x="471" y="2356"/>
                  </a:lnTo>
                  <a:lnTo>
                    <a:pt x="464" y="2325"/>
                  </a:lnTo>
                  <a:lnTo>
                    <a:pt x="462" y="2291"/>
                  </a:lnTo>
                  <a:lnTo>
                    <a:pt x="462" y="1274"/>
                  </a:lnTo>
                  <a:lnTo>
                    <a:pt x="459" y="1263"/>
                  </a:lnTo>
                  <a:lnTo>
                    <a:pt x="453" y="1252"/>
                  </a:lnTo>
                  <a:lnTo>
                    <a:pt x="446" y="1239"/>
                  </a:lnTo>
                  <a:lnTo>
                    <a:pt x="438" y="1228"/>
                  </a:lnTo>
                  <a:lnTo>
                    <a:pt x="430" y="1218"/>
                  </a:lnTo>
                  <a:lnTo>
                    <a:pt x="426" y="1212"/>
                  </a:lnTo>
                  <a:lnTo>
                    <a:pt x="418" y="1188"/>
                  </a:lnTo>
                  <a:lnTo>
                    <a:pt x="414" y="1162"/>
                  </a:lnTo>
                  <a:lnTo>
                    <a:pt x="414" y="769"/>
                  </a:lnTo>
                  <a:lnTo>
                    <a:pt x="414" y="754"/>
                  </a:lnTo>
                  <a:lnTo>
                    <a:pt x="413" y="745"/>
                  </a:lnTo>
                  <a:lnTo>
                    <a:pt x="412" y="740"/>
                  </a:lnTo>
                  <a:lnTo>
                    <a:pt x="409" y="740"/>
                  </a:lnTo>
                  <a:lnTo>
                    <a:pt x="406" y="743"/>
                  </a:lnTo>
                  <a:lnTo>
                    <a:pt x="403" y="749"/>
                  </a:lnTo>
                  <a:lnTo>
                    <a:pt x="399" y="756"/>
                  </a:lnTo>
                  <a:lnTo>
                    <a:pt x="396" y="766"/>
                  </a:lnTo>
                  <a:lnTo>
                    <a:pt x="383" y="803"/>
                  </a:lnTo>
                  <a:lnTo>
                    <a:pt x="369" y="843"/>
                  </a:lnTo>
                  <a:lnTo>
                    <a:pt x="355" y="886"/>
                  </a:lnTo>
                  <a:lnTo>
                    <a:pt x="339" y="929"/>
                  </a:lnTo>
                  <a:lnTo>
                    <a:pt x="324" y="973"/>
                  </a:lnTo>
                  <a:lnTo>
                    <a:pt x="309" y="1016"/>
                  </a:lnTo>
                  <a:lnTo>
                    <a:pt x="294" y="1057"/>
                  </a:lnTo>
                  <a:lnTo>
                    <a:pt x="281" y="1095"/>
                  </a:lnTo>
                  <a:lnTo>
                    <a:pt x="267" y="1129"/>
                  </a:lnTo>
                  <a:lnTo>
                    <a:pt x="255" y="1159"/>
                  </a:lnTo>
                  <a:lnTo>
                    <a:pt x="243" y="1182"/>
                  </a:lnTo>
                  <a:lnTo>
                    <a:pt x="229" y="1204"/>
                  </a:lnTo>
                  <a:lnTo>
                    <a:pt x="214" y="1222"/>
                  </a:lnTo>
                  <a:lnTo>
                    <a:pt x="196" y="1238"/>
                  </a:lnTo>
                  <a:lnTo>
                    <a:pt x="176" y="1250"/>
                  </a:lnTo>
                  <a:lnTo>
                    <a:pt x="154" y="1257"/>
                  </a:lnTo>
                  <a:lnTo>
                    <a:pt x="130" y="1260"/>
                  </a:lnTo>
                  <a:lnTo>
                    <a:pt x="99" y="1257"/>
                  </a:lnTo>
                  <a:lnTo>
                    <a:pt x="69" y="1247"/>
                  </a:lnTo>
                  <a:lnTo>
                    <a:pt x="48" y="1236"/>
                  </a:lnTo>
                  <a:lnTo>
                    <a:pt x="31" y="1221"/>
                  </a:lnTo>
                  <a:lnTo>
                    <a:pt x="18" y="1204"/>
                  </a:lnTo>
                  <a:lnTo>
                    <a:pt x="8" y="1185"/>
                  </a:lnTo>
                  <a:lnTo>
                    <a:pt x="3" y="1164"/>
                  </a:lnTo>
                  <a:lnTo>
                    <a:pt x="0" y="1142"/>
                  </a:lnTo>
                  <a:lnTo>
                    <a:pt x="1" y="1119"/>
                  </a:lnTo>
                  <a:lnTo>
                    <a:pt x="4" y="1095"/>
                  </a:lnTo>
                  <a:lnTo>
                    <a:pt x="10" y="1071"/>
                  </a:lnTo>
                  <a:lnTo>
                    <a:pt x="19" y="1048"/>
                  </a:lnTo>
                  <a:lnTo>
                    <a:pt x="54" y="964"/>
                  </a:lnTo>
                  <a:lnTo>
                    <a:pt x="87" y="879"/>
                  </a:lnTo>
                  <a:lnTo>
                    <a:pt x="118" y="794"/>
                  </a:lnTo>
                  <a:lnTo>
                    <a:pt x="148" y="708"/>
                  </a:lnTo>
                  <a:lnTo>
                    <a:pt x="163" y="663"/>
                  </a:lnTo>
                  <a:lnTo>
                    <a:pt x="179" y="617"/>
                  </a:lnTo>
                  <a:lnTo>
                    <a:pt x="196" y="570"/>
                  </a:lnTo>
                  <a:lnTo>
                    <a:pt x="212" y="522"/>
                  </a:lnTo>
                  <a:lnTo>
                    <a:pt x="229" y="474"/>
                  </a:lnTo>
                  <a:lnTo>
                    <a:pt x="246" y="426"/>
                  </a:lnTo>
                  <a:lnTo>
                    <a:pt x="265" y="378"/>
                  </a:lnTo>
                  <a:lnTo>
                    <a:pt x="283" y="332"/>
                  </a:lnTo>
                  <a:lnTo>
                    <a:pt x="302" y="287"/>
                  </a:lnTo>
                  <a:lnTo>
                    <a:pt x="322" y="244"/>
                  </a:lnTo>
                  <a:lnTo>
                    <a:pt x="342" y="202"/>
                  </a:lnTo>
                  <a:lnTo>
                    <a:pt x="364" y="165"/>
                  </a:lnTo>
                  <a:lnTo>
                    <a:pt x="386" y="129"/>
                  </a:lnTo>
                  <a:lnTo>
                    <a:pt x="410" y="97"/>
                  </a:lnTo>
                  <a:lnTo>
                    <a:pt x="434" y="69"/>
                  </a:lnTo>
                  <a:lnTo>
                    <a:pt x="459" y="46"/>
                  </a:lnTo>
                  <a:lnTo>
                    <a:pt x="486" y="26"/>
                  </a:lnTo>
                  <a:lnTo>
                    <a:pt x="514" y="11"/>
                  </a:lnTo>
                  <a:lnTo>
                    <a:pt x="542" y="3"/>
                  </a:lnTo>
                  <a:lnTo>
                    <a:pt x="5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681"/>
            <p:cNvSpPr>
              <a:spLocks/>
            </p:cNvSpPr>
            <p:nvPr/>
          </p:nvSpPr>
          <p:spPr bwMode="auto">
            <a:xfrm>
              <a:off x="8277226" y="5862638"/>
              <a:ext cx="157163" cy="411163"/>
            </a:xfrm>
            <a:custGeom>
              <a:avLst/>
              <a:gdLst>
                <a:gd name="T0" fmla="*/ 1049 w 1084"/>
                <a:gd name="T1" fmla="*/ 0 h 2856"/>
                <a:gd name="T2" fmla="*/ 1071 w 1084"/>
                <a:gd name="T3" fmla="*/ 6 h 2856"/>
                <a:gd name="T4" fmla="*/ 1081 w 1084"/>
                <a:gd name="T5" fmla="*/ 19 h 2856"/>
                <a:gd name="T6" fmla="*/ 1083 w 1084"/>
                <a:gd name="T7" fmla="*/ 28 h 2856"/>
                <a:gd name="T8" fmla="*/ 1084 w 1084"/>
                <a:gd name="T9" fmla="*/ 128 h 2856"/>
                <a:gd name="T10" fmla="*/ 1083 w 1084"/>
                <a:gd name="T11" fmla="*/ 135 h 2856"/>
                <a:gd name="T12" fmla="*/ 1078 w 1084"/>
                <a:gd name="T13" fmla="*/ 147 h 2856"/>
                <a:gd name="T14" fmla="*/ 1063 w 1084"/>
                <a:gd name="T15" fmla="*/ 158 h 2856"/>
                <a:gd name="T16" fmla="*/ 532 w 1084"/>
                <a:gd name="T17" fmla="*/ 159 h 2856"/>
                <a:gd name="T18" fmla="*/ 507 w 1084"/>
                <a:gd name="T19" fmla="*/ 167 h 2856"/>
                <a:gd name="T20" fmla="*/ 492 w 1084"/>
                <a:gd name="T21" fmla="*/ 188 h 2856"/>
                <a:gd name="T22" fmla="*/ 490 w 1084"/>
                <a:gd name="T23" fmla="*/ 1320 h 2856"/>
                <a:gd name="T24" fmla="*/ 490 w 1084"/>
                <a:gd name="T25" fmla="*/ 1325 h 2856"/>
                <a:gd name="T26" fmla="*/ 494 w 1084"/>
                <a:gd name="T27" fmla="*/ 1336 h 2856"/>
                <a:gd name="T28" fmla="*/ 506 w 1084"/>
                <a:gd name="T29" fmla="*/ 1346 h 2856"/>
                <a:gd name="T30" fmla="*/ 1054 w 1084"/>
                <a:gd name="T31" fmla="*/ 1348 h 2856"/>
                <a:gd name="T32" fmla="*/ 1073 w 1084"/>
                <a:gd name="T33" fmla="*/ 1352 h 2856"/>
                <a:gd name="T34" fmla="*/ 1081 w 1084"/>
                <a:gd name="T35" fmla="*/ 1362 h 2856"/>
                <a:gd name="T36" fmla="*/ 1083 w 1084"/>
                <a:gd name="T37" fmla="*/ 1371 h 2856"/>
                <a:gd name="T38" fmla="*/ 1084 w 1084"/>
                <a:gd name="T39" fmla="*/ 1480 h 2856"/>
                <a:gd name="T40" fmla="*/ 1083 w 1084"/>
                <a:gd name="T41" fmla="*/ 1486 h 2856"/>
                <a:gd name="T42" fmla="*/ 1078 w 1084"/>
                <a:gd name="T43" fmla="*/ 1496 h 2856"/>
                <a:gd name="T44" fmla="*/ 1064 w 1084"/>
                <a:gd name="T45" fmla="*/ 1506 h 2856"/>
                <a:gd name="T46" fmla="*/ 511 w 1084"/>
                <a:gd name="T47" fmla="*/ 1507 h 2856"/>
                <a:gd name="T48" fmla="*/ 495 w 1084"/>
                <a:gd name="T49" fmla="*/ 1513 h 2856"/>
                <a:gd name="T50" fmla="*/ 490 w 1084"/>
                <a:gd name="T51" fmla="*/ 1525 h 2856"/>
                <a:gd name="T52" fmla="*/ 489 w 1084"/>
                <a:gd name="T53" fmla="*/ 1535 h 2856"/>
                <a:gd name="T54" fmla="*/ 490 w 1084"/>
                <a:gd name="T55" fmla="*/ 2653 h 2856"/>
                <a:gd name="T56" fmla="*/ 498 w 1084"/>
                <a:gd name="T57" fmla="*/ 2678 h 2856"/>
                <a:gd name="T58" fmla="*/ 519 w 1084"/>
                <a:gd name="T59" fmla="*/ 2694 h 2856"/>
                <a:gd name="T60" fmla="*/ 1052 w 1084"/>
                <a:gd name="T61" fmla="*/ 2696 h 2856"/>
                <a:gd name="T62" fmla="*/ 1058 w 1084"/>
                <a:gd name="T63" fmla="*/ 2697 h 2856"/>
                <a:gd name="T64" fmla="*/ 1072 w 1084"/>
                <a:gd name="T65" fmla="*/ 2703 h 2856"/>
                <a:gd name="T66" fmla="*/ 1082 w 1084"/>
                <a:gd name="T67" fmla="*/ 2719 h 2856"/>
                <a:gd name="T68" fmla="*/ 1084 w 1084"/>
                <a:gd name="T69" fmla="*/ 2823 h 2856"/>
                <a:gd name="T70" fmla="*/ 1078 w 1084"/>
                <a:gd name="T71" fmla="*/ 2843 h 2856"/>
                <a:gd name="T72" fmla="*/ 1064 w 1084"/>
                <a:gd name="T73" fmla="*/ 2853 h 2856"/>
                <a:gd name="T74" fmla="*/ 1054 w 1084"/>
                <a:gd name="T75" fmla="*/ 2855 h 2856"/>
                <a:gd name="T76" fmla="*/ 532 w 1084"/>
                <a:gd name="T77" fmla="*/ 2856 h 2856"/>
                <a:gd name="T78" fmla="*/ 462 w 1084"/>
                <a:gd name="T79" fmla="*/ 2842 h 2856"/>
                <a:gd name="T80" fmla="*/ 402 w 1084"/>
                <a:gd name="T81" fmla="*/ 2808 h 2856"/>
                <a:gd name="T82" fmla="*/ 357 w 1084"/>
                <a:gd name="T83" fmla="*/ 2755 h 2856"/>
                <a:gd name="T84" fmla="*/ 333 w 1084"/>
                <a:gd name="T85" fmla="*/ 2690 h 2856"/>
                <a:gd name="T86" fmla="*/ 330 w 1084"/>
                <a:gd name="T87" fmla="*/ 1530 h 2856"/>
                <a:gd name="T88" fmla="*/ 330 w 1084"/>
                <a:gd name="T89" fmla="*/ 1523 h 2856"/>
                <a:gd name="T90" fmla="*/ 325 w 1084"/>
                <a:gd name="T91" fmla="*/ 1513 h 2856"/>
                <a:gd name="T92" fmla="*/ 312 w 1084"/>
                <a:gd name="T93" fmla="*/ 1507 h 2856"/>
                <a:gd name="T94" fmla="*/ 15 w 1084"/>
                <a:gd name="T95" fmla="*/ 1506 h 2856"/>
                <a:gd name="T96" fmla="*/ 4 w 1084"/>
                <a:gd name="T97" fmla="*/ 1496 h 2856"/>
                <a:gd name="T98" fmla="*/ 0 w 1084"/>
                <a:gd name="T99" fmla="*/ 1484 h 2856"/>
                <a:gd name="T100" fmla="*/ 0 w 1084"/>
                <a:gd name="T101" fmla="*/ 1478 h 2856"/>
                <a:gd name="T102" fmla="*/ 0 w 1084"/>
                <a:gd name="T103" fmla="*/ 1371 h 2856"/>
                <a:gd name="T104" fmla="*/ 2 w 1084"/>
                <a:gd name="T105" fmla="*/ 1362 h 2856"/>
                <a:gd name="T106" fmla="*/ 10 w 1084"/>
                <a:gd name="T107" fmla="*/ 1352 h 2856"/>
                <a:gd name="T108" fmla="*/ 27 w 1084"/>
                <a:gd name="T109" fmla="*/ 1348 h 2856"/>
                <a:gd name="T110" fmla="*/ 320 w 1084"/>
                <a:gd name="T111" fmla="*/ 1346 h 2856"/>
                <a:gd name="T112" fmla="*/ 329 w 1084"/>
                <a:gd name="T113" fmla="*/ 1335 h 2856"/>
                <a:gd name="T114" fmla="*/ 330 w 1084"/>
                <a:gd name="T115" fmla="*/ 1325 h 2856"/>
                <a:gd name="T116" fmla="*/ 330 w 1084"/>
                <a:gd name="T117" fmla="*/ 201 h 2856"/>
                <a:gd name="T118" fmla="*/ 342 w 1084"/>
                <a:gd name="T119" fmla="*/ 131 h 2856"/>
                <a:gd name="T120" fmla="*/ 377 w 1084"/>
                <a:gd name="T121" fmla="*/ 72 h 2856"/>
                <a:gd name="T122" fmla="*/ 430 w 1084"/>
                <a:gd name="T123" fmla="*/ 27 h 2856"/>
                <a:gd name="T124" fmla="*/ 496 w 1084"/>
                <a:gd name="T125" fmla="*/ 3 h 28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084" h="2856">
                  <a:moveTo>
                    <a:pt x="532" y="0"/>
                  </a:moveTo>
                  <a:lnTo>
                    <a:pt x="1049" y="0"/>
                  </a:lnTo>
                  <a:lnTo>
                    <a:pt x="1062" y="1"/>
                  </a:lnTo>
                  <a:lnTo>
                    <a:pt x="1071" y="6"/>
                  </a:lnTo>
                  <a:lnTo>
                    <a:pt x="1077" y="11"/>
                  </a:lnTo>
                  <a:lnTo>
                    <a:pt x="1081" y="19"/>
                  </a:lnTo>
                  <a:lnTo>
                    <a:pt x="1083" y="24"/>
                  </a:lnTo>
                  <a:lnTo>
                    <a:pt x="1083" y="28"/>
                  </a:lnTo>
                  <a:lnTo>
                    <a:pt x="1084" y="30"/>
                  </a:lnTo>
                  <a:lnTo>
                    <a:pt x="1084" y="128"/>
                  </a:lnTo>
                  <a:lnTo>
                    <a:pt x="1083" y="130"/>
                  </a:lnTo>
                  <a:lnTo>
                    <a:pt x="1083" y="135"/>
                  </a:lnTo>
                  <a:lnTo>
                    <a:pt x="1081" y="141"/>
                  </a:lnTo>
                  <a:lnTo>
                    <a:pt x="1078" y="147"/>
                  </a:lnTo>
                  <a:lnTo>
                    <a:pt x="1072" y="153"/>
                  </a:lnTo>
                  <a:lnTo>
                    <a:pt x="1063" y="158"/>
                  </a:lnTo>
                  <a:lnTo>
                    <a:pt x="1052" y="159"/>
                  </a:lnTo>
                  <a:lnTo>
                    <a:pt x="532" y="159"/>
                  </a:lnTo>
                  <a:lnTo>
                    <a:pt x="519" y="162"/>
                  </a:lnTo>
                  <a:lnTo>
                    <a:pt x="507" y="167"/>
                  </a:lnTo>
                  <a:lnTo>
                    <a:pt x="498" y="176"/>
                  </a:lnTo>
                  <a:lnTo>
                    <a:pt x="492" y="188"/>
                  </a:lnTo>
                  <a:lnTo>
                    <a:pt x="490" y="201"/>
                  </a:lnTo>
                  <a:lnTo>
                    <a:pt x="490" y="1320"/>
                  </a:lnTo>
                  <a:lnTo>
                    <a:pt x="490" y="1321"/>
                  </a:lnTo>
                  <a:lnTo>
                    <a:pt x="490" y="1325"/>
                  </a:lnTo>
                  <a:lnTo>
                    <a:pt x="491" y="1331"/>
                  </a:lnTo>
                  <a:lnTo>
                    <a:pt x="494" y="1336"/>
                  </a:lnTo>
                  <a:lnTo>
                    <a:pt x="498" y="1343"/>
                  </a:lnTo>
                  <a:lnTo>
                    <a:pt x="506" y="1346"/>
                  </a:lnTo>
                  <a:lnTo>
                    <a:pt x="516" y="1348"/>
                  </a:lnTo>
                  <a:lnTo>
                    <a:pt x="1054" y="1348"/>
                  </a:lnTo>
                  <a:lnTo>
                    <a:pt x="1065" y="1349"/>
                  </a:lnTo>
                  <a:lnTo>
                    <a:pt x="1073" y="1352"/>
                  </a:lnTo>
                  <a:lnTo>
                    <a:pt x="1078" y="1357"/>
                  </a:lnTo>
                  <a:lnTo>
                    <a:pt x="1081" y="1362"/>
                  </a:lnTo>
                  <a:lnTo>
                    <a:pt x="1083" y="1367"/>
                  </a:lnTo>
                  <a:lnTo>
                    <a:pt x="1083" y="1371"/>
                  </a:lnTo>
                  <a:lnTo>
                    <a:pt x="1084" y="1372"/>
                  </a:lnTo>
                  <a:lnTo>
                    <a:pt x="1084" y="1480"/>
                  </a:lnTo>
                  <a:lnTo>
                    <a:pt x="1083" y="1482"/>
                  </a:lnTo>
                  <a:lnTo>
                    <a:pt x="1083" y="1486"/>
                  </a:lnTo>
                  <a:lnTo>
                    <a:pt x="1081" y="1491"/>
                  </a:lnTo>
                  <a:lnTo>
                    <a:pt x="1078" y="1496"/>
                  </a:lnTo>
                  <a:lnTo>
                    <a:pt x="1073" y="1501"/>
                  </a:lnTo>
                  <a:lnTo>
                    <a:pt x="1064" y="1506"/>
                  </a:lnTo>
                  <a:lnTo>
                    <a:pt x="1053" y="1507"/>
                  </a:lnTo>
                  <a:lnTo>
                    <a:pt x="511" y="1507"/>
                  </a:lnTo>
                  <a:lnTo>
                    <a:pt x="501" y="1509"/>
                  </a:lnTo>
                  <a:lnTo>
                    <a:pt x="495" y="1513"/>
                  </a:lnTo>
                  <a:lnTo>
                    <a:pt x="492" y="1519"/>
                  </a:lnTo>
                  <a:lnTo>
                    <a:pt x="490" y="1525"/>
                  </a:lnTo>
                  <a:lnTo>
                    <a:pt x="489" y="1531"/>
                  </a:lnTo>
                  <a:lnTo>
                    <a:pt x="489" y="1535"/>
                  </a:lnTo>
                  <a:lnTo>
                    <a:pt x="490" y="1537"/>
                  </a:lnTo>
                  <a:lnTo>
                    <a:pt x="490" y="2653"/>
                  </a:lnTo>
                  <a:lnTo>
                    <a:pt x="492" y="2667"/>
                  </a:lnTo>
                  <a:lnTo>
                    <a:pt x="498" y="2678"/>
                  </a:lnTo>
                  <a:lnTo>
                    <a:pt x="507" y="2688"/>
                  </a:lnTo>
                  <a:lnTo>
                    <a:pt x="519" y="2694"/>
                  </a:lnTo>
                  <a:lnTo>
                    <a:pt x="532" y="2696"/>
                  </a:lnTo>
                  <a:lnTo>
                    <a:pt x="1052" y="2696"/>
                  </a:lnTo>
                  <a:lnTo>
                    <a:pt x="1054" y="2696"/>
                  </a:lnTo>
                  <a:lnTo>
                    <a:pt x="1058" y="2697"/>
                  </a:lnTo>
                  <a:lnTo>
                    <a:pt x="1064" y="2699"/>
                  </a:lnTo>
                  <a:lnTo>
                    <a:pt x="1072" y="2703"/>
                  </a:lnTo>
                  <a:lnTo>
                    <a:pt x="1078" y="2709"/>
                  </a:lnTo>
                  <a:lnTo>
                    <a:pt x="1082" y="2719"/>
                  </a:lnTo>
                  <a:lnTo>
                    <a:pt x="1084" y="2732"/>
                  </a:lnTo>
                  <a:lnTo>
                    <a:pt x="1084" y="2823"/>
                  </a:lnTo>
                  <a:lnTo>
                    <a:pt x="1082" y="2835"/>
                  </a:lnTo>
                  <a:lnTo>
                    <a:pt x="1078" y="2843"/>
                  </a:lnTo>
                  <a:lnTo>
                    <a:pt x="1072" y="2850"/>
                  </a:lnTo>
                  <a:lnTo>
                    <a:pt x="1064" y="2853"/>
                  </a:lnTo>
                  <a:lnTo>
                    <a:pt x="1058" y="2855"/>
                  </a:lnTo>
                  <a:lnTo>
                    <a:pt x="1054" y="2855"/>
                  </a:lnTo>
                  <a:lnTo>
                    <a:pt x="1052" y="2856"/>
                  </a:lnTo>
                  <a:lnTo>
                    <a:pt x="532" y="2856"/>
                  </a:lnTo>
                  <a:lnTo>
                    <a:pt x="496" y="2852"/>
                  </a:lnTo>
                  <a:lnTo>
                    <a:pt x="462" y="2842"/>
                  </a:lnTo>
                  <a:lnTo>
                    <a:pt x="430" y="2828"/>
                  </a:lnTo>
                  <a:lnTo>
                    <a:pt x="402" y="2808"/>
                  </a:lnTo>
                  <a:lnTo>
                    <a:pt x="377" y="2784"/>
                  </a:lnTo>
                  <a:lnTo>
                    <a:pt x="357" y="2755"/>
                  </a:lnTo>
                  <a:lnTo>
                    <a:pt x="342" y="2724"/>
                  </a:lnTo>
                  <a:lnTo>
                    <a:pt x="333" y="2690"/>
                  </a:lnTo>
                  <a:lnTo>
                    <a:pt x="330" y="2653"/>
                  </a:lnTo>
                  <a:lnTo>
                    <a:pt x="330" y="1530"/>
                  </a:lnTo>
                  <a:lnTo>
                    <a:pt x="330" y="1528"/>
                  </a:lnTo>
                  <a:lnTo>
                    <a:pt x="330" y="1523"/>
                  </a:lnTo>
                  <a:lnTo>
                    <a:pt x="329" y="1518"/>
                  </a:lnTo>
                  <a:lnTo>
                    <a:pt x="325" y="1513"/>
                  </a:lnTo>
                  <a:lnTo>
                    <a:pt x="320" y="1509"/>
                  </a:lnTo>
                  <a:lnTo>
                    <a:pt x="312" y="1507"/>
                  </a:lnTo>
                  <a:lnTo>
                    <a:pt x="24" y="1507"/>
                  </a:lnTo>
                  <a:lnTo>
                    <a:pt x="15" y="1506"/>
                  </a:lnTo>
                  <a:lnTo>
                    <a:pt x="8" y="1501"/>
                  </a:lnTo>
                  <a:lnTo>
                    <a:pt x="4" y="1496"/>
                  </a:lnTo>
                  <a:lnTo>
                    <a:pt x="1" y="1490"/>
                  </a:lnTo>
                  <a:lnTo>
                    <a:pt x="0" y="1484"/>
                  </a:lnTo>
                  <a:lnTo>
                    <a:pt x="0" y="1480"/>
                  </a:lnTo>
                  <a:lnTo>
                    <a:pt x="0" y="1478"/>
                  </a:lnTo>
                  <a:lnTo>
                    <a:pt x="0" y="1372"/>
                  </a:lnTo>
                  <a:lnTo>
                    <a:pt x="0" y="1371"/>
                  </a:lnTo>
                  <a:lnTo>
                    <a:pt x="1" y="1367"/>
                  </a:lnTo>
                  <a:lnTo>
                    <a:pt x="2" y="1362"/>
                  </a:lnTo>
                  <a:lnTo>
                    <a:pt x="5" y="1357"/>
                  </a:lnTo>
                  <a:lnTo>
                    <a:pt x="10" y="1352"/>
                  </a:lnTo>
                  <a:lnTo>
                    <a:pt x="17" y="1349"/>
                  </a:lnTo>
                  <a:lnTo>
                    <a:pt x="27" y="1348"/>
                  </a:lnTo>
                  <a:lnTo>
                    <a:pt x="313" y="1348"/>
                  </a:lnTo>
                  <a:lnTo>
                    <a:pt x="320" y="1346"/>
                  </a:lnTo>
                  <a:lnTo>
                    <a:pt x="325" y="1342"/>
                  </a:lnTo>
                  <a:lnTo>
                    <a:pt x="329" y="1335"/>
                  </a:lnTo>
                  <a:lnTo>
                    <a:pt x="330" y="1330"/>
                  </a:lnTo>
                  <a:lnTo>
                    <a:pt x="330" y="1325"/>
                  </a:lnTo>
                  <a:lnTo>
                    <a:pt x="330" y="1324"/>
                  </a:lnTo>
                  <a:lnTo>
                    <a:pt x="330" y="201"/>
                  </a:lnTo>
                  <a:lnTo>
                    <a:pt x="333" y="166"/>
                  </a:lnTo>
                  <a:lnTo>
                    <a:pt x="342" y="131"/>
                  </a:lnTo>
                  <a:lnTo>
                    <a:pt x="357" y="100"/>
                  </a:lnTo>
                  <a:lnTo>
                    <a:pt x="377" y="72"/>
                  </a:lnTo>
                  <a:lnTo>
                    <a:pt x="402" y="47"/>
                  </a:lnTo>
                  <a:lnTo>
                    <a:pt x="430" y="27"/>
                  </a:lnTo>
                  <a:lnTo>
                    <a:pt x="462" y="12"/>
                  </a:lnTo>
                  <a:lnTo>
                    <a:pt x="496" y="3"/>
                  </a:lnTo>
                  <a:lnTo>
                    <a:pt x="53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682"/>
            <p:cNvSpPr>
              <a:spLocks/>
            </p:cNvSpPr>
            <p:nvPr/>
          </p:nvSpPr>
          <p:spPr bwMode="auto">
            <a:xfrm>
              <a:off x="8459788" y="6048375"/>
              <a:ext cx="39688" cy="39688"/>
            </a:xfrm>
            <a:custGeom>
              <a:avLst/>
              <a:gdLst>
                <a:gd name="T0" fmla="*/ 141 w 281"/>
                <a:gd name="T1" fmla="*/ 0 h 280"/>
                <a:gd name="T2" fmla="*/ 169 w 281"/>
                <a:gd name="T3" fmla="*/ 3 h 280"/>
                <a:gd name="T4" fmla="*/ 195 w 281"/>
                <a:gd name="T5" fmla="*/ 12 h 280"/>
                <a:gd name="T6" fmla="*/ 219 w 281"/>
                <a:gd name="T7" fmla="*/ 24 h 280"/>
                <a:gd name="T8" fmla="*/ 240 w 281"/>
                <a:gd name="T9" fmla="*/ 42 h 280"/>
                <a:gd name="T10" fmla="*/ 257 w 281"/>
                <a:gd name="T11" fmla="*/ 62 h 280"/>
                <a:gd name="T12" fmla="*/ 270 w 281"/>
                <a:gd name="T13" fmla="*/ 86 h 280"/>
                <a:gd name="T14" fmla="*/ 278 w 281"/>
                <a:gd name="T15" fmla="*/ 112 h 280"/>
                <a:gd name="T16" fmla="*/ 281 w 281"/>
                <a:gd name="T17" fmla="*/ 140 h 280"/>
                <a:gd name="T18" fmla="*/ 278 w 281"/>
                <a:gd name="T19" fmla="*/ 168 h 280"/>
                <a:gd name="T20" fmla="*/ 270 w 281"/>
                <a:gd name="T21" fmla="*/ 195 h 280"/>
                <a:gd name="T22" fmla="*/ 257 w 281"/>
                <a:gd name="T23" fmla="*/ 219 h 280"/>
                <a:gd name="T24" fmla="*/ 240 w 281"/>
                <a:gd name="T25" fmla="*/ 240 h 280"/>
                <a:gd name="T26" fmla="*/ 219 w 281"/>
                <a:gd name="T27" fmla="*/ 256 h 280"/>
                <a:gd name="T28" fmla="*/ 195 w 281"/>
                <a:gd name="T29" fmla="*/ 270 h 280"/>
                <a:gd name="T30" fmla="*/ 169 w 281"/>
                <a:gd name="T31" fmla="*/ 277 h 280"/>
                <a:gd name="T32" fmla="*/ 141 w 281"/>
                <a:gd name="T33" fmla="*/ 280 h 280"/>
                <a:gd name="T34" fmla="*/ 112 w 281"/>
                <a:gd name="T35" fmla="*/ 277 h 280"/>
                <a:gd name="T36" fmla="*/ 86 w 281"/>
                <a:gd name="T37" fmla="*/ 270 h 280"/>
                <a:gd name="T38" fmla="*/ 62 w 281"/>
                <a:gd name="T39" fmla="*/ 256 h 280"/>
                <a:gd name="T40" fmla="*/ 42 w 281"/>
                <a:gd name="T41" fmla="*/ 240 h 280"/>
                <a:gd name="T42" fmla="*/ 24 w 281"/>
                <a:gd name="T43" fmla="*/ 219 h 280"/>
                <a:gd name="T44" fmla="*/ 12 w 281"/>
                <a:gd name="T45" fmla="*/ 195 h 280"/>
                <a:gd name="T46" fmla="*/ 3 w 281"/>
                <a:gd name="T47" fmla="*/ 168 h 280"/>
                <a:gd name="T48" fmla="*/ 0 w 281"/>
                <a:gd name="T49" fmla="*/ 140 h 280"/>
                <a:gd name="T50" fmla="*/ 3 w 281"/>
                <a:gd name="T51" fmla="*/ 112 h 280"/>
                <a:gd name="T52" fmla="*/ 12 w 281"/>
                <a:gd name="T53" fmla="*/ 86 h 280"/>
                <a:gd name="T54" fmla="*/ 24 w 281"/>
                <a:gd name="T55" fmla="*/ 62 h 280"/>
                <a:gd name="T56" fmla="*/ 42 w 281"/>
                <a:gd name="T57" fmla="*/ 42 h 280"/>
                <a:gd name="T58" fmla="*/ 62 w 281"/>
                <a:gd name="T59" fmla="*/ 24 h 280"/>
                <a:gd name="T60" fmla="*/ 86 w 281"/>
                <a:gd name="T61" fmla="*/ 12 h 280"/>
                <a:gd name="T62" fmla="*/ 112 w 281"/>
                <a:gd name="T63" fmla="*/ 3 h 280"/>
                <a:gd name="T64" fmla="*/ 141 w 281"/>
                <a:gd name="T65" fmla="*/ 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81" h="280">
                  <a:moveTo>
                    <a:pt x="141" y="0"/>
                  </a:moveTo>
                  <a:lnTo>
                    <a:pt x="169" y="3"/>
                  </a:lnTo>
                  <a:lnTo>
                    <a:pt x="195" y="12"/>
                  </a:lnTo>
                  <a:lnTo>
                    <a:pt x="219" y="24"/>
                  </a:lnTo>
                  <a:lnTo>
                    <a:pt x="240" y="42"/>
                  </a:lnTo>
                  <a:lnTo>
                    <a:pt x="257" y="62"/>
                  </a:lnTo>
                  <a:lnTo>
                    <a:pt x="270" y="86"/>
                  </a:lnTo>
                  <a:lnTo>
                    <a:pt x="278" y="112"/>
                  </a:lnTo>
                  <a:lnTo>
                    <a:pt x="281" y="140"/>
                  </a:lnTo>
                  <a:lnTo>
                    <a:pt x="278" y="168"/>
                  </a:lnTo>
                  <a:lnTo>
                    <a:pt x="270" y="195"/>
                  </a:lnTo>
                  <a:lnTo>
                    <a:pt x="257" y="219"/>
                  </a:lnTo>
                  <a:lnTo>
                    <a:pt x="240" y="240"/>
                  </a:lnTo>
                  <a:lnTo>
                    <a:pt x="219" y="256"/>
                  </a:lnTo>
                  <a:lnTo>
                    <a:pt x="195" y="270"/>
                  </a:lnTo>
                  <a:lnTo>
                    <a:pt x="169" y="277"/>
                  </a:lnTo>
                  <a:lnTo>
                    <a:pt x="141" y="280"/>
                  </a:lnTo>
                  <a:lnTo>
                    <a:pt x="112" y="277"/>
                  </a:lnTo>
                  <a:lnTo>
                    <a:pt x="86" y="270"/>
                  </a:lnTo>
                  <a:lnTo>
                    <a:pt x="62" y="256"/>
                  </a:lnTo>
                  <a:lnTo>
                    <a:pt x="42" y="240"/>
                  </a:lnTo>
                  <a:lnTo>
                    <a:pt x="24" y="219"/>
                  </a:lnTo>
                  <a:lnTo>
                    <a:pt x="12" y="195"/>
                  </a:lnTo>
                  <a:lnTo>
                    <a:pt x="3" y="168"/>
                  </a:lnTo>
                  <a:lnTo>
                    <a:pt x="0" y="140"/>
                  </a:lnTo>
                  <a:lnTo>
                    <a:pt x="3" y="112"/>
                  </a:lnTo>
                  <a:lnTo>
                    <a:pt x="12" y="86"/>
                  </a:lnTo>
                  <a:lnTo>
                    <a:pt x="24" y="62"/>
                  </a:lnTo>
                  <a:lnTo>
                    <a:pt x="42" y="42"/>
                  </a:lnTo>
                  <a:lnTo>
                    <a:pt x="62" y="24"/>
                  </a:lnTo>
                  <a:lnTo>
                    <a:pt x="86" y="12"/>
                  </a:lnTo>
                  <a:lnTo>
                    <a:pt x="112" y="3"/>
                  </a:lnTo>
                  <a:lnTo>
                    <a:pt x="14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683"/>
            <p:cNvSpPr>
              <a:spLocks/>
            </p:cNvSpPr>
            <p:nvPr/>
          </p:nvSpPr>
          <p:spPr bwMode="auto">
            <a:xfrm>
              <a:off x="8459788" y="6242050"/>
              <a:ext cx="39688" cy="41275"/>
            </a:xfrm>
            <a:custGeom>
              <a:avLst/>
              <a:gdLst>
                <a:gd name="T0" fmla="*/ 141 w 281"/>
                <a:gd name="T1" fmla="*/ 0 h 280"/>
                <a:gd name="T2" fmla="*/ 169 w 281"/>
                <a:gd name="T3" fmla="*/ 3 h 280"/>
                <a:gd name="T4" fmla="*/ 195 w 281"/>
                <a:gd name="T5" fmla="*/ 12 h 280"/>
                <a:gd name="T6" fmla="*/ 219 w 281"/>
                <a:gd name="T7" fmla="*/ 24 h 280"/>
                <a:gd name="T8" fmla="*/ 240 w 281"/>
                <a:gd name="T9" fmla="*/ 42 h 280"/>
                <a:gd name="T10" fmla="*/ 257 w 281"/>
                <a:gd name="T11" fmla="*/ 62 h 280"/>
                <a:gd name="T12" fmla="*/ 270 w 281"/>
                <a:gd name="T13" fmla="*/ 86 h 280"/>
                <a:gd name="T14" fmla="*/ 278 w 281"/>
                <a:gd name="T15" fmla="*/ 112 h 280"/>
                <a:gd name="T16" fmla="*/ 281 w 281"/>
                <a:gd name="T17" fmla="*/ 140 h 280"/>
                <a:gd name="T18" fmla="*/ 278 w 281"/>
                <a:gd name="T19" fmla="*/ 169 h 280"/>
                <a:gd name="T20" fmla="*/ 270 w 281"/>
                <a:gd name="T21" fmla="*/ 195 h 280"/>
                <a:gd name="T22" fmla="*/ 257 w 281"/>
                <a:gd name="T23" fmla="*/ 219 h 280"/>
                <a:gd name="T24" fmla="*/ 240 w 281"/>
                <a:gd name="T25" fmla="*/ 240 h 280"/>
                <a:gd name="T26" fmla="*/ 219 w 281"/>
                <a:gd name="T27" fmla="*/ 256 h 280"/>
                <a:gd name="T28" fmla="*/ 195 w 281"/>
                <a:gd name="T29" fmla="*/ 270 h 280"/>
                <a:gd name="T30" fmla="*/ 169 w 281"/>
                <a:gd name="T31" fmla="*/ 277 h 280"/>
                <a:gd name="T32" fmla="*/ 141 w 281"/>
                <a:gd name="T33" fmla="*/ 280 h 280"/>
                <a:gd name="T34" fmla="*/ 112 w 281"/>
                <a:gd name="T35" fmla="*/ 277 h 280"/>
                <a:gd name="T36" fmla="*/ 86 w 281"/>
                <a:gd name="T37" fmla="*/ 270 h 280"/>
                <a:gd name="T38" fmla="*/ 62 w 281"/>
                <a:gd name="T39" fmla="*/ 256 h 280"/>
                <a:gd name="T40" fmla="*/ 42 w 281"/>
                <a:gd name="T41" fmla="*/ 240 h 280"/>
                <a:gd name="T42" fmla="*/ 24 w 281"/>
                <a:gd name="T43" fmla="*/ 219 h 280"/>
                <a:gd name="T44" fmla="*/ 12 w 281"/>
                <a:gd name="T45" fmla="*/ 195 h 280"/>
                <a:gd name="T46" fmla="*/ 3 w 281"/>
                <a:gd name="T47" fmla="*/ 169 h 280"/>
                <a:gd name="T48" fmla="*/ 0 w 281"/>
                <a:gd name="T49" fmla="*/ 140 h 280"/>
                <a:gd name="T50" fmla="*/ 3 w 281"/>
                <a:gd name="T51" fmla="*/ 112 h 280"/>
                <a:gd name="T52" fmla="*/ 12 w 281"/>
                <a:gd name="T53" fmla="*/ 86 h 280"/>
                <a:gd name="T54" fmla="*/ 24 w 281"/>
                <a:gd name="T55" fmla="*/ 62 h 280"/>
                <a:gd name="T56" fmla="*/ 42 w 281"/>
                <a:gd name="T57" fmla="*/ 42 h 280"/>
                <a:gd name="T58" fmla="*/ 62 w 281"/>
                <a:gd name="T59" fmla="*/ 24 h 280"/>
                <a:gd name="T60" fmla="*/ 86 w 281"/>
                <a:gd name="T61" fmla="*/ 12 h 280"/>
                <a:gd name="T62" fmla="*/ 112 w 281"/>
                <a:gd name="T63" fmla="*/ 3 h 280"/>
                <a:gd name="T64" fmla="*/ 141 w 281"/>
                <a:gd name="T65" fmla="*/ 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81" h="280">
                  <a:moveTo>
                    <a:pt x="141" y="0"/>
                  </a:moveTo>
                  <a:lnTo>
                    <a:pt x="169" y="3"/>
                  </a:lnTo>
                  <a:lnTo>
                    <a:pt x="195" y="12"/>
                  </a:lnTo>
                  <a:lnTo>
                    <a:pt x="219" y="24"/>
                  </a:lnTo>
                  <a:lnTo>
                    <a:pt x="240" y="42"/>
                  </a:lnTo>
                  <a:lnTo>
                    <a:pt x="257" y="62"/>
                  </a:lnTo>
                  <a:lnTo>
                    <a:pt x="270" y="86"/>
                  </a:lnTo>
                  <a:lnTo>
                    <a:pt x="278" y="112"/>
                  </a:lnTo>
                  <a:lnTo>
                    <a:pt x="281" y="140"/>
                  </a:lnTo>
                  <a:lnTo>
                    <a:pt x="278" y="169"/>
                  </a:lnTo>
                  <a:lnTo>
                    <a:pt x="270" y="195"/>
                  </a:lnTo>
                  <a:lnTo>
                    <a:pt x="257" y="219"/>
                  </a:lnTo>
                  <a:lnTo>
                    <a:pt x="240" y="240"/>
                  </a:lnTo>
                  <a:lnTo>
                    <a:pt x="219" y="256"/>
                  </a:lnTo>
                  <a:lnTo>
                    <a:pt x="195" y="270"/>
                  </a:lnTo>
                  <a:lnTo>
                    <a:pt x="169" y="277"/>
                  </a:lnTo>
                  <a:lnTo>
                    <a:pt x="141" y="280"/>
                  </a:lnTo>
                  <a:lnTo>
                    <a:pt x="112" y="277"/>
                  </a:lnTo>
                  <a:lnTo>
                    <a:pt x="86" y="270"/>
                  </a:lnTo>
                  <a:lnTo>
                    <a:pt x="62" y="256"/>
                  </a:lnTo>
                  <a:lnTo>
                    <a:pt x="42" y="240"/>
                  </a:lnTo>
                  <a:lnTo>
                    <a:pt x="24" y="219"/>
                  </a:lnTo>
                  <a:lnTo>
                    <a:pt x="12" y="195"/>
                  </a:lnTo>
                  <a:lnTo>
                    <a:pt x="3" y="169"/>
                  </a:lnTo>
                  <a:lnTo>
                    <a:pt x="0" y="140"/>
                  </a:lnTo>
                  <a:lnTo>
                    <a:pt x="3" y="112"/>
                  </a:lnTo>
                  <a:lnTo>
                    <a:pt x="12" y="86"/>
                  </a:lnTo>
                  <a:lnTo>
                    <a:pt x="24" y="62"/>
                  </a:lnTo>
                  <a:lnTo>
                    <a:pt x="42" y="42"/>
                  </a:lnTo>
                  <a:lnTo>
                    <a:pt x="62" y="24"/>
                  </a:lnTo>
                  <a:lnTo>
                    <a:pt x="86" y="12"/>
                  </a:lnTo>
                  <a:lnTo>
                    <a:pt x="112" y="3"/>
                  </a:lnTo>
                  <a:lnTo>
                    <a:pt x="14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684"/>
            <p:cNvSpPr>
              <a:spLocks/>
            </p:cNvSpPr>
            <p:nvPr/>
          </p:nvSpPr>
          <p:spPr bwMode="auto">
            <a:xfrm>
              <a:off x="8456613" y="5854700"/>
              <a:ext cx="63500" cy="47625"/>
            </a:xfrm>
            <a:custGeom>
              <a:avLst/>
              <a:gdLst>
                <a:gd name="T0" fmla="*/ 366 w 439"/>
                <a:gd name="T1" fmla="*/ 0 h 335"/>
                <a:gd name="T2" fmla="*/ 376 w 439"/>
                <a:gd name="T3" fmla="*/ 4 h 335"/>
                <a:gd name="T4" fmla="*/ 386 w 439"/>
                <a:gd name="T5" fmla="*/ 11 h 335"/>
                <a:gd name="T6" fmla="*/ 427 w 439"/>
                <a:gd name="T7" fmla="*/ 49 h 335"/>
                <a:gd name="T8" fmla="*/ 435 w 439"/>
                <a:gd name="T9" fmla="*/ 59 h 335"/>
                <a:gd name="T10" fmla="*/ 439 w 439"/>
                <a:gd name="T11" fmla="*/ 69 h 335"/>
                <a:gd name="T12" fmla="*/ 439 w 439"/>
                <a:gd name="T13" fmla="*/ 81 h 335"/>
                <a:gd name="T14" fmla="*/ 437 w 439"/>
                <a:gd name="T15" fmla="*/ 92 h 335"/>
                <a:gd name="T16" fmla="*/ 429 w 439"/>
                <a:gd name="T17" fmla="*/ 102 h 335"/>
                <a:gd name="T18" fmla="*/ 225 w 439"/>
                <a:gd name="T19" fmla="*/ 321 h 335"/>
                <a:gd name="T20" fmla="*/ 216 w 439"/>
                <a:gd name="T21" fmla="*/ 329 h 335"/>
                <a:gd name="T22" fmla="*/ 204 w 439"/>
                <a:gd name="T23" fmla="*/ 334 h 335"/>
                <a:gd name="T24" fmla="*/ 192 w 439"/>
                <a:gd name="T25" fmla="*/ 335 h 335"/>
                <a:gd name="T26" fmla="*/ 180 w 439"/>
                <a:gd name="T27" fmla="*/ 332 h 335"/>
                <a:gd name="T28" fmla="*/ 170 w 439"/>
                <a:gd name="T29" fmla="*/ 326 h 335"/>
                <a:gd name="T30" fmla="*/ 15 w 439"/>
                <a:gd name="T31" fmla="*/ 210 h 335"/>
                <a:gd name="T32" fmla="*/ 6 w 439"/>
                <a:gd name="T33" fmla="*/ 202 h 335"/>
                <a:gd name="T34" fmla="*/ 2 w 439"/>
                <a:gd name="T35" fmla="*/ 192 h 335"/>
                <a:gd name="T36" fmla="*/ 0 w 439"/>
                <a:gd name="T37" fmla="*/ 180 h 335"/>
                <a:gd name="T38" fmla="*/ 2 w 439"/>
                <a:gd name="T39" fmla="*/ 169 h 335"/>
                <a:gd name="T40" fmla="*/ 8 w 439"/>
                <a:gd name="T41" fmla="*/ 158 h 335"/>
                <a:gd name="T42" fmla="*/ 42 w 439"/>
                <a:gd name="T43" fmla="*/ 113 h 335"/>
                <a:gd name="T44" fmla="*/ 50 w 439"/>
                <a:gd name="T45" fmla="*/ 105 h 335"/>
                <a:gd name="T46" fmla="*/ 61 w 439"/>
                <a:gd name="T47" fmla="*/ 100 h 335"/>
                <a:gd name="T48" fmla="*/ 72 w 439"/>
                <a:gd name="T49" fmla="*/ 98 h 335"/>
                <a:gd name="T50" fmla="*/ 84 w 439"/>
                <a:gd name="T51" fmla="*/ 100 h 335"/>
                <a:gd name="T52" fmla="*/ 94 w 439"/>
                <a:gd name="T53" fmla="*/ 105 h 335"/>
                <a:gd name="T54" fmla="*/ 154 w 439"/>
                <a:gd name="T55" fmla="*/ 150 h 335"/>
                <a:gd name="T56" fmla="*/ 165 w 439"/>
                <a:gd name="T57" fmla="*/ 156 h 335"/>
                <a:gd name="T58" fmla="*/ 176 w 439"/>
                <a:gd name="T59" fmla="*/ 158 h 335"/>
                <a:gd name="T60" fmla="*/ 189 w 439"/>
                <a:gd name="T61" fmla="*/ 157 h 335"/>
                <a:gd name="T62" fmla="*/ 200 w 439"/>
                <a:gd name="T63" fmla="*/ 153 h 335"/>
                <a:gd name="T64" fmla="*/ 210 w 439"/>
                <a:gd name="T65" fmla="*/ 146 h 335"/>
                <a:gd name="T66" fmla="*/ 333 w 439"/>
                <a:gd name="T67" fmla="*/ 13 h 335"/>
                <a:gd name="T68" fmla="*/ 342 w 439"/>
                <a:gd name="T69" fmla="*/ 6 h 335"/>
                <a:gd name="T70" fmla="*/ 354 w 439"/>
                <a:gd name="T71" fmla="*/ 1 h 335"/>
                <a:gd name="T72" fmla="*/ 366 w 439"/>
                <a:gd name="T73" fmla="*/ 0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39" h="335">
                  <a:moveTo>
                    <a:pt x="366" y="0"/>
                  </a:moveTo>
                  <a:lnTo>
                    <a:pt x="376" y="4"/>
                  </a:lnTo>
                  <a:lnTo>
                    <a:pt x="386" y="11"/>
                  </a:lnTo>
                  <a:lnTo>
                    <a:pt x="427" y="49"/>
                  </a:lnTo>
                  <a:lnTo>
                    <a:pt x="435" y="59"/>
                  </a:lnTo>
                  <a:lnTo>
                    <a:pt x="439" y="69"/>
                  </a:lnTo>
                  <a:lnTo>
                    <a:pt x="439" y="81"/>
                  </a:lnTo>
                  <a:lnTo>
                    <a:pt x="437" y="92"/>
                  </a:lnTo>
                  <a:lnTo>
                    <a:pt x="429" y="102"/>
                  </a:lnTo>
                  <a:lnTo>
                    <a:pt x="225" y="321"/>
                  </a:lnTo>
                  <a:lnTo>
                    <a:pt x="216" y="329"/>
                  </a:lnTo>
                  <a:lnTo>
                    <a:pt x="204" y="334"/>
                  </a:lnTo>
                  <a:lnTo>
                    <a:pt x="192" y="335"/>
                  </a:lnTo>
                  <a:lnTo>
                    <a:pt x="180" y="332"/>
                  </a:lnTo>
                  <a:lnTo>
                    <a:pt x="170" y="326"/>
                  </a:lnTo>
                  <a:lnTo>
                    <a:pt x="15" y="210"/>
                  </a:lnTo>
                  <a:lnTo>
                    <a:pt x="6" y="202"/>
                  </a:lnTo>
                  <a:lnTo>
                    <a:pt x="2" y="192"/>
                  </a:lnTo>
                  <a:lnTo>
                    <a:pt x="0" y="180"/>
                  </a:lnTo>
                  <a:lnTo>
                    <a:pt x="2" y="169"/>
                  </a:lnTo>
                  <a:lnTo>
                    <a:pt x="8" y="158"/>
                  </a:lnTo>
                  <a:lnTo>
                    <a:pt x="42" y="113"/>
                  </a:lnTo>
                  <a:lnTo>
                    <a:pt x="50" y="105"/>
                  </a:lnTo>
                  <a:lnTo>
                    <a:pt x="61" y="100"/>
                  </a:lnTo>
                  <a:lnTo>
                    <a:pt x="72" y="98"/>
                  </a:lnTo>
                  <a:lnTo>
                    <a:pt x="84" y="100"/>
                  </a:lnTo>
                  <a:lnTo>
                    <a:pt x="94" y="105"/>
                  </a:lnTo>
                  <a:lnTo>
                    <a:pt x="154" y="150"/>
                  </a:lnTo>
                  <a:lnTo>
                    <a:pt x="165" y="156"/>
                  </a:lnTo>
                  <a:lnTo>
                    <a:pt x="176" y="158"/>
                  </a:lnTo>
                  <a:lnTo>
                    <a:pt x="189" y="157"/>
                  </a:lnTo>
                  <a:lnTo>
                    <a:pt x="200" y="153"/>
                  </a:lnTo>
                  <a:lnTo>
                    <a:pt x="210" y="146"/>
                  </a:lnTo>
                  <a:lnTo>
                    <a:pt x="333" y="13"/>
                  </a:lnTo>
                  <a:lnTo>
                    <a:pt x="342" y="6"/>
                  </a:lnTo>
                  <a:lnTo>
                    <a:pt x="354" y="1"/>
                  </a:lnTo>
                  <a:lnTo>
                    <a:pt x="36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26613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897463" y="1399016"/>
            <a:ext cx="8523627" cy="3422366"/>
          </a:xfrm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fr-FR" sz="3200" b="1" dirty="0" smtClean="0">
                <a:solidFill>
                  <a:schemeClr val="accent1"/>
                </a:solidFill>
              </a:rPr>
              <a:t>ARCHIVES</a:t>
            </a:r>
            <a:endParaRPr lang="fr-FR" sz="3200" b="1" dirty="0">
              <a:solidFill>
                <a:schemeClr val="accent1"/>
              </a:solidFill>
            </a:endParaRPr>
          </a:p>
          <a:p>
            <a:pPr algn="just"/>
            <a:endParaRPr lang="fr-FR" sz="2600" b="1" u="sng" dirty="0">
              <a:solidFill>
                <a:schemeClr val="tx1"/>
              </a:solidFill>
            </a:endParaRPr>
          </a:p>
          <a:p>
            <a:pPr marL="1714500" lvl="3" indent="-342900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Service facultatif créé en </a:t>
            </a:r>
            <a:r>
              <a:rPr lang="fr-FR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2000</a:t>
            </a:r>
            <a:endParaRPr lang="fr-FR" sz="1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0" lvl="3" indent="-342900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Propose des prestations d’archivage et conseils de gestion des </a:t>
            </a:r>
            <a:r>
              <a:rPr lang="fr-FR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archives</a:t>
            </a:r>
            <a:endParaRPr lang="fr-FR" sz="1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0" lvl="3" indent="-342900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Satisfaire aux obligations légales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24442" y="6453226"/>
            <a:ext cx="34331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Pôle parcours professionnel – Audrey </a:t>
            </a:r>
            <a:r>
              <a:rPr lang="fr-FR" sz="11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</a:t>
            </a:r>
            <a:r>
              <a:rPr lang="fr-FR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rmand</a:t>
            </a:r>
            <a:endParaRPr lang="fr-FR" sz="11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Freeform 167"/>
          <p:cNvSpPr>
            <a:spLocks noEditPoints="1"/>
          </p:cNvSpPr>
          <p:nvPr/>
        </p:nvSpPr>
        <p:spPr bwMode="auto">
          <a:xfrm>
            <a:off x="1029993" y="224746"/>
            <a:ext cx="641789" cy="869217"/>
          </a:xfrm>
          <a:custGeom>
            <a:avLst/>
            <a:gdLst>
              <a:gd name="T0" fmla="*/ 2095 w 2476"/>
              <a:gd name="T1" fmla="*/ 3163 h 3353"/>
              <a:gd name="T2" fmla="*/ 2287 w 2476"/>
              <a:gd name="T3" fmla="*/ 2729 h 3353"/>
              <a:gd name="T4" fmla="*/ 187 w 2476"/>
              <a:gd name="T5" fmla="*/ 3163 h 3353"/>
              <a:gd name="T6" fmla="*/ 301 w 2476"/>
              <a:gd name="T7" fmla="*/ 2601 h 3353"/>
              <a:gd name="T8" fmla="*/ 526 w 2476"/>
              <a:gd name="T9" fmla="*/ 3163 h 3353"/>
              <a:gd name="T10" fmla="*/ 609 w 2476"/>
              <a:gd name="T11" fmla="*/ 2601 h 3353"/>
              <a:gd name="T12" fmla="*/ 834 w 2476"/>
              <a:gd name="T13" fmla="*/ 3163 h 3353"/>
              <a:gd name="T14" fmla="*/ 937 w 2476"/>
              <a:gd name="T15" fmla="*/ 2601 h 3353"/>
              <a:gd name="T16" fmla="*/ 1162 w 2476"/>
              <a:gd name="T17" fmla="*/ 3163 h 3353"/>
              <a:gd name="T18" fmla="*/ 1256 w 2476"/>
              <a:gd name="T19" fmla="*/ 2601 h 3353"/>
              <a:gd name="T20" fmla="*/ 1480 w 2476"/>
              <a:gd name="T21" fmla="*/ 3163 h 3353"/>
              <a:gd name="T22" fmla="*/ 1868 w 2476"/>
              <a:gd name="T23" fmla="*/ 3119 h 3353"/>
              <a:gd name="T24" fmla="*/ 2287 w 2476"/>
              <a:gd name="T25" fmla="*/ 2663 h 3353"/>
              <a:gd name="T26" fmla="*/ 187 w 2476"/>
              <a:gd name="T27" fmla="*/ 2288 h 3353"/>
              <a:gd name="T28" fmla="*/ 187 w 2476"/>
              <a:gd name="T29" fmla="*/ 2056 h 3353"/>
              <a:gd name="T30" fmla="*/ 301 w 2476"/>
              <a:gd name="T31" fmla="*/ 1491 h 3353"/>
              <a:gd name="T32" fmla="*/ 526 w 2476"/>
              <a:gd name="T33" fmla="*/ 2056 h 3353"/>
              <a:gd name="T34" fmla="*/ 609 w 2476"/>
              <a:gd name="T35" fmla="*/ 1491 h 3353"/>
              <a:gd name="T36" fmla="*/ 834 w 2476"/>
              <a:gd name="T37" fmla="*/ 2056 h 3353"/>
              <a:gd name="T38" fmla="*/ 937 w 2476"/>
              <a:gd name="T39" fmla="*/ 1491 h 3353"/>
              <a:gd name="T40" fmla="*/ 1162 w 2476"/>
              <a:gd name="T41" fmla="*/ 2056 h 3353"/>
              <a:gd name="T42" fmla="*/ 1256 w 2476"/>
              <a:gd name="T43" fmla="*/ 1491 h 3353"/>
              <a:gd name="T44" fmla="*/ 1480 w 2476"/>
              <a:gd name="T45" fmla="*/ 2056 h 3353"/>
              <a:gd name="T46" fmla="*/ 1480 w 2476"/>
              <a:gd name="T47" fmla="*/ 1588 h 3353"/>
              <a:gd name="T48" fmla="*/ 1934 w 2476"/>
              <a:gd name="T49" fmla="*/ 2024 h 3353"/>
              <a:gd name="T50" fmla="*/ 2287 w 2476"/>
              <a:gd name="T51" fmla="*/ 2056 h 3353"/>
              <a:gd name="T52" fmla="*/ 187 w 2476"/>
              <a:gd name="T53" fmla="*/ 1214 h 3353"/>
              <a:gd name="T54" fmla="*/ 2111 w 2476"/>
              <a:gd name="T55" fmla="*/ 982 h 3353"/>
              <a:gd name="T56" fmla="*/ 2287 w 2476"/>
              <a:gd name="T57" fmla="*/ 549 h 3353"/>
              <a:gd name="T58" fmla="*/ 187 w 2476"/>
              <a:gd name="T59" fmla="*/ 982 h 3353"/>
              <a:gd name="T60" fmla="*/ 315 w 2476"/>
              <a:gd name="T61" fmla="*/ 393 h 3353"/>
              <a:gd name="T62" fmla="*/ 541 w 2476"/>
              <a:gd name="T63" fmla="*/ 982 h 3353"/>
              <a:gd name="T64" fmla="*/ 619 w 2476"/>
              <a:gd name="T65" fmla="*/ 393 h 3353"/>
              <a:gd name="T66" fmla="*/ 844 w 2476"/>
              <a:gd name="T67" fmla="*/ 982 h 3353"/>
              <a:gd name="T68" fmla="*/ 928 w 2476"/>
              <a:gd name="T69" fmla="*/ 393 h 3353"/>
              <a:gd name="T70" fmla="*/ 1152 w 2476"/>
              <a:gd name="T71" fmla="*/ 982 h 3353"/>
              <a:gd name="T72" fmla="*/ 1256 w 2476"/>
              <a:gd name="T73" fmla="*/ 393 h 3353"/>
              <a:gd name="T74" fmla="*/ 1480 w 2476"/>
              <a:gd name="T75" fmla="*/ 982 h 3353"/>
              <a:gd name="T76" fmla="*/ 1875 w 2476"/>
              <a:gd name="T77" fmla="*/ 964 h 3353"/>
              <a:gd name="T78" fmla="*/ 2287 w 2476"/>
              <a:gd name="T79" fmla="*/ 498 h 3353"/>
              <a:gd name="T80" fmla="*/ 187 w 2476"/>
              <a:gd name="T81" fmla="*/ 190 h 3353"/>
              <a:gd name="T82" fmla="*/ 2381 w 2476"/>
              <a:gd name="T83" fmla="*/ 0 h 3353"/>
              <a:gd name="T84" fmla="*/ 2423 w 2476"/>
              <a:gd name="T85" fmla="*/ 10 h 3353"/>
              <a:gd name="T86" fmla="*/ 2454 w 2476"/>
              <a:gd name="T87" fmla="*/ 36 h 3353"/>
              <a:gd name="T88" fmla="*/ 2472 w 2476"/>
              <a:gd name="T89" fmla="*/ 74 h 3353"/>
              <a:gd name="T90" fmla="*/ 2476 w 2476"/>
              <a:gd name="T91" fmla="*/ 3258 h 3353"/>
              <a:gd name="T92" fmla="*/ 2466 w 2476"/>
              <a:gd name="T93" fmla="*/ 3300 h 3353"/>
              <a:gd name="T94" fmla="*/ 2440 w 2476"/>
              <a:gd name="T95" fmla="*/ 3333 h 3353"/>
              <a:gd name="T96" fmla="*/ 2402 w 2476"/>
              <a:gd name="T97" fmla="*/ 3350 h 3353"/>
              <a:gd name="T98" fmla="*/ 94 w 2476"/>
              <a:gd name="T99" fmla="*/ 3353 h 3353"/>
              <a:gd name="T100" fmla="*/ 53 w 2476"/>
              <a:gd name="T101" fmla="*/ 3344 h 3353"/>
              <a:gd name="T102" fmla="*/ 20 w 2476"/>
              <a:gd name="T103" fmla="*/ 3317 h 3353"/>
              <a:gd name="T104" fmla="*/ 2 w 2476"/>
              <a:gd name="T105" fmla="*/ 3279 h 3353"/>
              <a:gd name="T106" fmla="*/ 0 w 2476"/>
              <a:gd name="T107" fmla="*/ 96 h 3353"/>
              <a:gd name="T108" fmla="*/ 10 w 2476"/>
              <a:gd name="T109" fmla="*/ 53 h 3353"/>
              <a:gd name="T110" fmla="*/ 35 w 2476"/>
              <a:gd name="T111" fmla="*/ 22 h 3353"/>
              <a:gd name="T112" fmla="*/ 72 w 2476"/>
              <a:gd name="T113" fmla="*/ 3 h 33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2476" h="3353">
                <a:moveTo>
                  <a:pt x="2287" y="2729"/>
                </a:moveTo>
                <a:lnTo>
                  <a:pt x="2095" y="3163"/>
                </a:lnTo>
                <a:lnTo>
                  <a:pt x="2287" y="3163"/>
                </a:lnTo>
                <a:lnTo>
                  <a:pt x="2287" y="2729"/>
                </a:lnTo>
                <a:close/>
                <a:moveTo>
                  <a:pt x="187" y="2288"/>
                </a:moveTo>
                <a:lnTo>
                  <a:pt x="187" y="3163"/>
                </a:lnTo>
                <a:lnTo>
                  <a:pt x="301" y="3163"/>
                </a:lnTo>
                <a:lnTo>
                  <a:pt x="301" y="2601"/>
                </a:lnTo>
                <a:lnTo>
                  <a:pt x="526" y="2601"/>
                </a:lnTo>
                <a:lnTo>
                  <a:pt x="526" y="3163"/>
                </a:lnTo>
                <a:lnTo>
                  <a:pt x="609" y="3163"/>
                </a:lnTo>
                <a:lnTo>
                  <a:pt x="609" y="2601"/>
                </a:lnTo>
                <a:lnTo>
                  <a:pt x="834" y="2601"/>
                </a:lnTo>
                <a:lnTo>
                  <a:pt x="834" y="3163"/>
                </a:lnTo>
                <a:lnTo>
                  <a:pt x="937" y="3163"/>
                </a:lnTo>
                <a:lnTo>
                  <a:pt x="937" y="2601"/>
                </a:lnTo>
                <a:lnTo>
                  <a:pt x="1162" y="2601"/>
                </a:lnTo>
                <a:lnTo>
                  <a:pt x="1162" y="3163"/>
                </a:lnTo>
                <a:lnTo>
                  <a:pt x="1256" y="3163"/>
                </a:lnTo>
                <a:lnTo>
                  <a:pt x="1256" y="2601"/>
                </a:lnTo>
                <a:lnTo>
                  <a:pt x="1480" y="2601"/>
                </a:lnTo>
                <a:lnTo>
                  <a:pt x="1480" y="3163"/>
                </a:lnTo>
                <a:lnTo>
                  <a:pt x="1966" y="3163"/>
                </a:lnTo>
                <a:lnTo>
                  <a:pt x="1868" y="3119"/>
                </a:lnTo>
                <a:lnTo>
                  <a:pt x="2107" y="2580"/>
                </a:lnTo>
                <a:lnTo>
                  <a:pt x="2287" y="2663"/>
                </a:lnTo>
                <a:lnTo>
                  <a:pt x="2287" y="2288"/>
                </a:lnTo>
                <a:lnTo>
                  <a:pt x="187" y="2288"/>
                </a:lnTo>
                <a:close/>
                <a:moveTo>
                  <a:pt x="187" y="1214"/>
                </a:moveTo>
                <a:lnTo>
                  <a:pt x="187" y="2056"/>
                </a:lnTo>
                <a:lnTo>
                  <a:pt x="301" y="2056"/>
                </a:lnTo>
                <a:lnTo>
                  <a:pt x="301" y="1491"/>
                </a:lnTo>
                <a:lnTo>
                  <a:pt x="526" y="1491"/>
                </a:lnTo>
                <a:lnTo>
                  <a:pt x="526" y="2056"/>
                </a:lnTo>
                <a:lnTo>
                  <a:pt x="609" y="2056"/>
                </a:lnTo>
                <a:lnTo>
                  <a:pt x="609" y="1491"/>
                </a:lnTo>
                <a:lnTo>
                  <a:pt x="834" y="1491"/>
                </a:lnTo>
                <a:lnTo>
                  <a:pt x="834" y="2056"/>
                </a:lnTo>
                <a:lnTo>
                  <a:pt x="937" y="2056"/>
                </a:lnTo>
                <a:lnTo>
                  <a:pt x="937" y="1491"/>
                </a:lnTo>
                <a:lnTo>
                  <a:pt x="1162" y="1491"/>
                </a:lnTo>
                <a:lnTo>
                  <a:pt x="1162" y="2056"/>
                </a:lnTo>
                <a:lnTo>
                  <a:pt x="1256" y="2056"/>
                </a:lnTo>
                <a:lnTo>
                  <a:pt x="1256" y="1491"/>
                </a:lnTo>
                <a:lnTo>
                  <a:pt x="1480" y="1491"/>
                </a:lnTo>
                <a:lnTo>
                  <a:pt x="1480" y="2056"/>
                </a:lnTo>
                <a:lnTo>
                  <a:pt x="1701" y="2056"/>
                </a:lnTo>
                <a:lnTo>
                  <a:pt x="1480" y="1588"/>
                </a:lnTo>
                <a:lnTo>
                  <a:pt x="1683" y="1491"/>
                </a:lnTo>
                <a:lnTo>
                  <a:pt x="1934" y="2024"/>
                </a:lnTo>
                <a:lnTo>
                  <a:pt x="1864" y="2056"/>
                </a:lnTo>
                <a:lnTo>
                  <a:pt x="2287" y="2056"/>
                </a:lnTo>
                <a:lnTo>
                  <a:pt x="2287" y="1214"/>
                </a:lnTo>
                <a:lnTo>
                  <a:pt x="187" y="1214"/>
                </a:lnTo>
                <a:close/>
                <a:moveTo>
                  <a:pt x="2287" y="549"/>
                </a:moveTo>
                <a:lnTo>
                  <a:pt x="2111" y="982"/>
                </a:lnTo>
                <a:lnTo>
                  <a:pt x="2287" y="982"/>
                </a:lnTo>
                <a:lnTo>
                  <a:pt x="2287" y="549"/>
                </a:lnTo>
                <a:close/>
                <a:moveTo>
                  <a:pt x="187" y="190"/>
                </a:moveTo>
                <a:lnTo>
                  <a:pt x="187" y="982"/>
                </a:lnTo>
                <a:lnTo>
                  <a:pt x="315" y="982"/>
                </a:lnTo>
                <a:lnTo>
                  <a:pt x="315" y="393"/>
                </a:lnTo>
                <a:lnTo>
                  <a:pt x="541" y="393"/>
                </a:lnTo>
                <a:lnTo>
                  <a:pt x="541" y="982"/>
                </a:lnTo>
                <a:lnTo>
                  <a:pt x="619" y="982"/>
                </a:lnTo>
                <a:lnTo>
                  <a:pt x="619" y="393"/>
                </a:lnTo>
                <a:lnTo>
                  <a:pt x="844" y="393"/>
                </a:lnTo>
                <a:lnTo>
                  <a:pt x="844" y="982"/>
                </a:lnTo>
                <a:lnTo>
                  <a:pt x="928" y="982"/>
                </a:lnTo>
                <a:lnTo>
                  <a:pt x="928" y="393"/>
                </a:lnTo>
                <a:lnTo>
                  <a:pt x="1152" y="393"/>
                </a:lnTo>
                <a:lnTo>
                  <a:pt x="1152" y="982"/>
                </a:lnTo>
                <a:lnTo>
                  <a:pt x="1256" y="982"/>
                </a:lnTo>
                <a:lnTo>
                  <a:pt x="1256" y="393"/>
                </a:lnTo>
                <a:lnTo>
                  <a:pt x="1480" y="393"/>
                </a:lnTo>
                <a:lnTo>
                  <a:pt x="1480" y="982"/>
                </a:lnTo>
                <a:lnTo>
                  <a:pt x="1919" y="982"/>
                </a:lnTo>
                <a:lnTo>
                  <a:pt x="1875" y="964"/>
                </a:lnTo>
                <a:lnTo>
                  <a:pt x="2097" y="419"/>
                </a:lnTo>
                <a:lnTo>
                  <a:pt x="2287" y="498"/>
                </a:lnTo>
                <a:lnTo>
                  <a:pt x="2287" y="190"/>
                </a:lnTo>
                <a:lnTo>
                  <a:pt x="187" y="190"/>
                </a:lnTo>
                <a:close/>
                <a:moveTo>
                  <a:pt x="94" y="0"/>
                </a:moveTo>
                <a:lnTo>
                  <a:pt x="2381" y="0"/>
                </a:lnTo>
                <a:lnTo>
                  <a:pt x="2402" y="3"/>
                </a:lnTo>
                <a:lnTo>
                  <a:pt x="2423" y="10"/>
                </a:lnTo>
                <a:lnTo>
                  <a:pt x="2440" y="22"/>
                </a:lnTo>
                <a:lnTo>
                  <a:pt x="2454" y="36"/>
                </a:lnTo>
                <a:lnTo>
                  <a:pt x="2466" y="53"/>
                </a:lnTo>
                <a:lnTo>
                  <a:pt x="2472" y="74"/>
                </a:lnTo>
                <a:lnTo>
                  <a:pt x="2476" y="96"/>
                </a:lnTo>
                <a:lnTo>
                  <a:pt x="2476" y="3258"/>
                </a:lnTo>
                <a:lnTo>
                  <a:pt x="2472" y="3279"/>
                </a:lnTo>
                <a:lnTo>
                  <a:pt x="2466" y="3300"/>
                </a:lnTo>
                <a:lnTo>
                  <a:pt x="2454" y="3317"/>
                </a:lnTo>
                <a:lnTo>
                  <a:pt x="2440" y="3333"/>
                </a:lnTo>
                <a:lnTo>
                  <a:pt x="2423" y="3344"/>
                </a:lnTo>
                <a:lnTo>
                  <a:pt x="2402" y="3350"/>
                </a:lnTo>
                <a:lnTo>
                  <a:pt x="2381" y="3353"/>
                </a:lnTo>
                <a:lnTo>
                  <a:pt x="94" y="3353"/>
                </a:lnTo>
                <a:lnTo>
                  <a:pt x="72" y="3350"/>
                </a:lnTo>
                <a:lnTo>
                  <a:pt x="53" y="3344"/>
                </a:lnTo>
                <a:lnTo>
                  <a:pt x="35" y="3332"/>
                </a:lnTo>
                <a:lnTo>
                  <a:pt x="20" y="3317"/>
                </a:lnTo>
                <a:lnTo>
                  <a:pt x="10" y="3300"/>
                </a:lnTo>
                <a:lnTo>
                  <a:pt x="2" y="3279"/>
                </a:lnTo>
                <a:lnTo>
                  <a:pt x="0" y="3258"/>
                </a:lnTo>
                <a:lnTo>
                  <a:pt x="0" y="96"/>
                </a:lnTo>
                <a:lnTo>
                  <a:pt x="2" y="74"/>
                </a:lnTo>
                <a:lnTo>
                  <a:pt x="10" y="53"/>
                </a:lnTo>
                <a:lnTo>
                  <a:pt x="20" y="36"/>
                </a:lnTo>
                <a:lnTo>
                  <a:pt x="35" y="22"/>
                </a:lnTo>
                <a:lnTo>
                  <a:pt x="53" y="10"/>
                </a:lnTo>
                <a:lnTo>
                  <a:pt x="72" y="3"/>
                </a:lnTo>
                <a:lnTo>
                  <a:pt x="9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54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ous-titre 15"/>
          <p:cNvSpPr>
            <a:spLocks noGrp="1"/>
          </p:cNvSpPr>
          <p:nvPr>
            <p:ph type="subTitle" idx="1"/>
          </p:nvPr>
        </p:nvSpPr>
        <p:spPr>
          <a:xfrm>
            <a:off x="2033748" y="1517363"/>
            <a:ext cx="5660143" cy="793423"/>
          </a:xfrm>
        </p:spPr>
        <p:txBody>
          <a:bodyPr/>
          <a:lstStyle/>
          <a:p>
            <a:pPr algn="l" defTabSz="914400">
              <a:spcBef>
                <a:spcPts val="0"/>
              </a:spcBef>
              <a:buClr>
                <a:srgbClr val="5FCBEF"/>
              </a:buClr>
              <a:buSzTx/>
            </a:pPr>
            <a:endParaRPr lang="fr-FR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 defTabSz="914400">
              <a:spcBef>
                <a:spcPts val="0"/>
              </a:spcBef>
              <a:buClr>
                <a:srgbClr val="5FCBEF"/>
              </a:buClr>
              <a:buSzTx/>
            </a:pPr>
            <a:r>
              <a:rPr lang="fr-FR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Mise </a:t>
            </a:r>
            <a:r>
              <a:rPr lang="fr-FR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à disposition </a:t>
            </a:r>
            <a:r>
              <a:rPr lang="fr-FR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d’une </a:t>
            </a:r>
            <a:r>
              <a:rPr lang="fr-FR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archiviste </a:t>
            </a:r>
            <a:r>
              <a:rPr lang="fr-FR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qualifiée</a:t>
            </a:r>
            <a:endParaRPr lang="fr-FR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/>
            <a:endParaRPr lang="fr-FR" sz="2400" dirty="0">
              <a:latin typeface="Century Gothic" panose="020B0502020202020204" pitchFamily="34" charset="0"/>
            </a:endParaRPr>
          </a:p>
          <a:p>
            <a:pPr algn="l"/>
            <a:endParaRPr lang="fr-FR" dirty="0">
              <a:latin typeface="Century Gothic" panose="020B0502020202020204" pitchFamily="34" charset="0"/>
            </a:endParaRPr>
          </a:p>
        </p:txBody>
      </p:sp>
      <p:graphicFrame>
        <p:nvGraphicFramePr>
          <p:cNvPr id="17" name="Diagramme 16"/>
          <p:cNvGraphicFramePr/>
          <p:nvPr>
            <p:extLst>
              <p:ext uri="{D42A27DB-BD31-4B8C-83A1-F6EECF244321}">
                <p14:modId xmlns:p14="http://schemas.microsoft.com/office/powerpoint/2010/main" val="1056805502"/>
              </p:ext>
            </p:extLst>
          </p:nvPr>
        </p:nvGraphicFramePr>
        <p:xfrm>
          <a:off x="1507905" y="2225401"/>
          <a:ext cx="7322059" cy="35197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224442" y="6453226"/>
            <a:ext cx="34331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Pôle parcours professionnel – Audrey </a:t>
            </a:r>
            <a:r>
              <a:rPr lang="fr-FR" sz="11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</a:t>
            </a:r>
            <a:r>
              <a:rPr lang="fr-FR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rmand</a:t>
            </a:r>
            <a:endParaRPr lang="fr-FR" sz="11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Freeform 167"/>
          <p:cNvSpPr>
            <a:spLocks noEditPoints="1"/>
          </p:cNvSpPr>
          <p:nvPr/>
        </p:nvSpPr>
        <p:spPr bwMode="auto">
          <a:xfrm>
            <a:off x="1029993" y="224746"/>
            <a:ext cx="641789" cy="869217"/>
          </a:xfrm>
          <a:custGeom>
            <a:avLst/>
            <a:gdLst>
              <a:gd name="T0" fmla="*/ 2095 w 2476"/>
              <a:gd name="T1" fmla="*/ 3163 h 3353"/>
              <a:gd name="T2" fmla="*/ 2287 w 2476"/>
              <a:gd name="T3" fmla="*/ 2729 h 3353"/>
              <a:gd name="T4" fmla="*/ 187 w 2476"/>
              <a:gd name="T5" fmla="*/ 3163 h 3353"/>
              <a:gd name="T6" fmla="*/ 301 w 2476"/>
              <a:gd name="T7" fmla="*/ 2601 h 3353"/>
              <a:gd name="T8" fmla="*/ 526 w 2476"/>
              <a:gd name="T9" fmla="*/ 3163 h 3353"/>
              <a:gd name="T10" fmla="*/ 609 w 2476"/>
              <a:gd name="T11" fmla="*/ 2601 h 3353"/>
              <a:gd name="T12" fmla="*/ 834 w 2476"/>
              <a:gd name="T13" fmla="*/ 3163 h 3353"/>
              <a:gd name="T14" fmla="*/ 937 w 2476"/>
              <a:gd name="T15" fmla="*/ 2601 h 3353"/>
              <a:gd name="T16" fmla="*/ 1162 w 2476"/>
              <a:gd name="T17" fmla="*/ 3163 h 3353"/>
              <a:gd name="T18" fmla="*/ 1256 w 2476"/>
              <a:gd name="T19" fmla="*/ 2601 h 3353"/>
              <a:gd name="T20" fmla="*/ 1480 w 2476"/>
              <a:gd name="T21" fmla="*/ 3163 h 3353"/>
              <a:gd name="T22" fmla="*/ 1868 w 2476"/>
              <a:gd name="T23" fmla="*/ 3119 h 3353"/>
              <a:gd name="T24" fmla="*/ 2287 w 2476"/>
              <a:gd name="T25" fmla="*/ 2663 h 3353"/>
              <a:gd name="T26" fmla="*/ 187 w 2476"/>
              <a:gd name="T27" fmla="*/ 2288 h 3353"/>
              <a:gd name="T28" fmla="*/ 187 w 2476"/>
              <a:gd name="T29" fmla="*/ 2056 h 3353"/>
              <a:gd name="T30" fmla="*/ 301 w 2476"/>
              <a:gd name="T31" fmla="*/ 1491 h 3353"/>
              <a:gd name="T32" fmla="*/ 526 w 2476"/>
              <a:gd name="T33" fmla="*/ 2056 h 3353"/>
              <a:gd name="T34" fmla="*/ 609 w 2476"/>
              <a:gd name="T35" fmla="*/ 1491 h 3353"/>
              <a:gd name="T36" fmla="*/ 834 w 2476"/>
              <a:gd name="T37" fmla="*/ 2056 h 3353"/>
              <a:gd name="T38" fmla="*/ 937 w 2476"/>
              <a:gd name="T39" fmla="*/ 1491 h 3353"/>
              <a:gd name="T40" fmla="*/ 1162 w 2476"/>
              <a:gd name="T41" fmla="*/ 2056 h 3353"/>
              <a:gd name="T42" fmla="*/ 1256 w 2476"/>
              <a:gd name="T43" fmla="*/ 1491 h 3353"/>
              <a:gd name="T44" fmla="*/ 1480 w 2476"/>
              <a:gd name="T45" fmla="*/ 2056 h 3353"/>
              <a:gd name="T46" fmla="*/ 1480 w 2476"/>
              <a:gd name="T47" fmla="*/ 1588 h 3353"/>
              <a:gd name="T48" fmla="*/ 1934 w 2476"/>
              <a:gd name="T49" fmla="*/ 2024 h 3353"/>
              <a:gd name="T50" fmla="*/ 2287 w 2476"/>
              <a:gd name="T51" fmla="*/ 2056 h 3353"/>
              <a:gd name="T52" fmla="*/ 187 w 2476"/>
              <a:gd name="T53" fmla="*/ 1214 h 3353"/>
              <a:gd name="T54" fmla="*/ 2111 w 2476"/>
              <a:gd name="T55" fmla="*/ 982 h 3353"/>
              <a:gd name="T56" fmla="*/ 2287 w 2476"/>
              <a:gd name="T57" fmla="*/ 549 h 3353"/>
              <a:gd name="T58" fmla="*/ 187 w 2476"/>
              <a:gd name="T59" fmla="*/ 982 h 3353"/>
              <a:gd name="T60" fmla="*/ 315 w 2476"/>
              <a:gd name="T61" fmla="*/ 393 h 3353"/>
              <a:gd name="T62" fmla="*/ 541 w 2476"/>
              <a:gd name="T63" fmla="*/ 982 h 3353"/>
              <a:gd name="T64" fmla="*/ 619 w 2476"/>
              <a:gd name="T65" fmla="*/ 393 h 3353"/>
              <a:gd name="T66" fmla="*/ 844 w 2476"/>
              <a:gd name="T67" fmla="*/ 982 h 3353"/>
              <a:gd name="T68" fmla="*/ 928 w 2476"/>
              <a:gd name="T69" fmla="*/ 393 h 3353"/>
              <a:gd name="T70" fmla="*/ 1152 w 2476"/>
              <a:gd name="T71" fmla="*/ 982 h 3353"/>
              <a:gd name="T72" fmla="*/ 1256 w 2476"/>
              <a:gd name="T73" fmla="*/ 393 h 3353"/>
              <a:gd name="T74" fmla="*/ 1480 w 2476"/>
              <a:gd name="T75" fmla="*/ 982 h 3353"/>
              <a:gd name="T76" fmla="*/ 1875 w 2476"/>
              <a:gd name="T77" fmla="*/ 964 h 3353"/>
              <a:gd name="T78" fmla="*/ 2287 w 2476"/>
              <a:gd name="T79" fmla="*/ 498 h 3353"/>
              <a:gd name="T80" fmla="*/ 187 w 2476"/>
              <a:gd name="T81" fmla="*/ 190 h 3353"/>
              <a:gd name="T82" fmla="*/ 2381 w 2476"/>
              <a:gd name="T83" fmla="*/ 0 h 3353"/>
              <a:gd name="T84" fmla="*/ 2423 w 2476"/>
              <a:gd name="T85" fmla="*/ 10 h 3353"/>
              <a:gd name="T86" fmla="*/ 2454 w 2476"/>
              <a:gd name="T87" fmla="*/ 36 h 3353"/>
              <a:gd name="T88" fmla="*/ 2472 w 2476"/>
              <a:gd name="T89" fmla="*/ 74 h 3353"/>
              <a:gd name="T90" fmla="*/ 2476 w 2476"/>
              <a:gd name="T91" fmla="*/ 3258 h 3353"/>
              <a:gd name="T92" fmla="*/ 2466 w 2476"/>
              <a:gd name="T93" fmla="*/ 3300 h 3353"/>
              <a:gd name="T94" fmla="*/ 2440 w 2476"/>
              <a:gd name="T95" fmla="*/ 3333 h 3353"/>
              <a:gd name="T96" fmla="*/ 2402 w 2476"/>
              <a:gd name="T97" fmla="*/ 3350 h 3353"/>
              <a:gd name="T98" fmla="*/ 94 w 2476"/>
              <a:gd name="T99" fmla="*/ 3353 h 3353"/>
              <a:gd name="T100" fmla="*/ 53 w 2476"/>
              <a:gd name="T101" fmla="*/ 3344 h 3353"/>
              <a:gd name="T102" fmla="*/ 20 w 2476"/>
              <a:gd name="T103" fmla="*/ 3317 h 3353"/>
              <a:gd name="T104" fmla="*/ 2 w 2476"/>
              <a:gd name="T105" fmla="*/ 3279 h 3353"/>
              <a:gd name="T106" fmla="*/ 0 w 2476"/>
              <a:gd name="T107" fmla="*/ 96 h 3353"/>
              <a:gd name="T108" fmla="*/ 10 w 2476"/>
              <a:gd name="T109" fmla="*/ 53 h 3353"/>
              <a:gd name="T110" fmla="*/ 35 w 2476"/>
              <a:gd name="T111" fmla="*/ 22 h 3353"/>
              <a:gd name="T112" fmla="*/ 72 w 2476"/>
              <a:gd name="T113" fmla="*/ 3 h 33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2476" h="3353">
                <a:moveTo>
                  <a:pt x="2287" y="2729"/>
                </a:moveTo>
                <a:lnTo>
                  <a:pt x="2095" y="3163"/>
                </a:lnTo>
                <a:lnTo>
                  <a:pt x="2287" y="3163"/>
                </a:lnTo>
                <a:lnTo>
                  <a:pt x="2287" y="2729"/>
                </a:lnTo>
                <a:close/>
                <a:moveTo>
                  <a:pt x="187" y="2288"/>
                </a:moveTo>
                <a:lnTo>
                  <a:pt x="187" y="3163"/>
                </a:lnTo>
                <a:lnTo>
                  <a:pt x="301" y="3163"/>
                </a:lnTo>
                <a:lnTo>
                  <a:pt x="301" y="2601"/>
                </a:lnTo>
                <a:lnTo>
                  <a:pt x="526" y="2601"/>
                </a:lnTo>
                <a:lnTo>
                  <a:pt x="526" y="3163"/>
                </a:lnTo>
                <a:lnTo>
                  <a:pt x="609" y="3163"/>
                </a:lnTo>
                <a:lnTo>
                  <a:pt x="609" y="2601"/>
                </a:lnTo>
                <a:lnTo>
                  <a:pt x="834" y="2601"/>
                </a:lnTo>
                <a:lnTo>
                  <a:pt x="834" y="3163"/>
                </a:lnTo>
                <a:lnTo>
                  <a:pt x="937" y="3163"/>
                </a:lnTo>
                <a:lnTo>
                  <a:pt x="937" y="2601"/>
                </a:lnTo>
                <a:lnTo>
                  <a:pt x="1162" y="2601"/>
                </a:lnTo>
                <a:lnTo>
                  <a:pt x="1162" y="3163"/>
                </a:lnTo>
                <a:lnTo>
                  <a:pt x="1256" y="3163"/>
                </a:lnTo>
                <a:lnTo>
                  <a:pt x="1256" y="2601"/>
                </a:lnTo>
                <a:lnTo>
                  <a:pt x="1480" y="2601"/>
                </a:lnTo>
                <a:lnTo>
                  <a:pt x="1480" y="3163"/>
                </a:lnTo>
                <a:lnTo>
                  <a:pt x="1966" y="3163"/>
                </a:lnTo>
                <a:lnTo>
                  <a:pt x="1868" y="3119"/>
                </a:lnTo>
                <a:lnTo>
                  <a:pt x="2107" y="2580"/>
                </a:lnTo>
                <a:lnTo>
                  <a:pt x="2287" y="2663"/>
                </a:lnTo>
                <a:lnTo>
                  <a:pt x="2287" y="2288"/>
                </a:lnTo>
                <a:lnTo>
                  <a:pt x="187" y="2288"/>
                </a:lnTo>
                <a:close/>
                <a:moveTo>
                  <a:pt x="187" y="1214"/>
                </a:moveTo>
                <a:lnTo>
                  <a:pt x="187" y="2056"/>
                </a:lnTo>
                <a:lnTo>
                  <a:pt x="301" y="2056"/>
                </a:lnTo>
                <a:lnTo>
                  <a:pt x="301" y="1491"/>
                </a:lnTo>
                <a:lnTo>
                  <a:pt x="526" y="1491"/>
                </a:lnTo>
                <a:lnTo>
                  <a:pt x="526" y="2056"/>
                </a:lnTo>
                <a:lnTo>
                  <a:pt x="609" y="2056"/>
                </a:lnTo>
                <a:lnTo>
                  <a:pt x="609" y="1491"/>
                </a:lnTo>
                <a:lnTo>
                  <a:pt x="834" y="1491"/>
                </a:lnTo>
                <a:lnTo>
                  <a:pt x="834" y="2056"/>
                </a:lnTo>
                <a:lnTo>
                  <a:pt x="937" y="2056"/>
                </a:lnTo>
                <a:lnTo>
                  <a:pt x="937" y="1491"/>
                </a:lnTo>
                <a:lnTo>
                  <a:pt x="1162" y="1491"/>
                </a:lnTo>
                <a:lnTo>
                  <a:pt x="1162" y="2056"/>
                </a:lnTo>
                <a:lnTo>
                  <a:pt x="1256" y="2056"/>
                </a:lnTo>
                <a:lnTo>
                  <a:pt x="1256" y="1491"/>
                </a:lnTo>
                <a:lnTo>
                  <a:pt x="1480" y="1491"/>
                </a:lnTo>
                <a:lnTo>
                  <a:pt x="1480" y="2056"/>
                </a:lnTo>
                <a:lnTo>
                  <a:pt x="1701" y="2056"/>
                </a:lnTo>
                <a:lnTo>
                  <a:pt x="1480" y="1588"/>
                </a:lnTo>
                <a:lnTo>
                  <a:pt x="1683" y="1491"/>
                </a:lnTo>
                <a:lnTo>
                  <a:pt x="1934" y="2024"/>
                </a:lnTo>
                <a:lnTo>
                  <a:pt x="1864" y="2056"/>
                </a:lnTo>
                <a:lnTo>
                  <a:pt x="2287" y="2056"/>
                </a:lnTo>
                <a:lnTo>
                  <a:pt x="2287" y="1214"/>
                </a:lnTo>
                <a:lnTo>
                  <a:pt x="187" y="1214"/>
                </a:lnTo>
                <a:close/>
                <a:moveTo>
                  <a:pt x="2287" y="549"/>
                </a:moveTo>
                <a:lnTo>
                  <a:pt x="2111" y="982"/>
                </a:lnTo>
                <a:lnTo>
                  <a:pt x="2287" y="982"/>
                </a:lnTo>
                <a:lnTo>
                  <a:pt x="2287" y="549"/>
                </a:lnTo>
                <a:close/>
                <a:moveTo>
                  <a:pt x="187" y="190"/>
                </a:moveTo>
                <a:lnTo>
                  <a:pt x="187" y="982"/>
                </a:lnTo>
                <a:lnTo>
                  <a:pt x="315" y="982"/>
                </a:lnTo>
                <a:lnTo>
                  <a:pt x="315" y="393"/>
                </a:lnTo>
                <a:lnTo>
                  <a:pt x="541" y="393"/>
                </a:lnTo>
                <a:lnTo>
                  <a:pt x="541" y="982"/>
                </a:lnTo>
                <a:lnTo>
                  <a:pt x="619" y="982"/>
                </a:lnTo>
                <a:lnTo>
                  <a:pt x="619" y="393"/>
                </a:lnTo>
                <a:lnTo>
                  <a:pt x="844" y="393"/>
                </a:lnTo>
                <a:lnTo>
                  <a:pt x="844" y="982"/>
                </a:lnTo>
                <a:lnTo>
                  <a:pt x="928" y="982"/>
                </a:lnTo>
                <a:lnTo>
                  <a:pt x="928" y="393"/>
                </a:lnTo>
                <a:lnTo>
                  <a:pt x="1152" y="393"/>
                </a:lnTo>
                <a:lnTo>
                  <a:pt x="1152" y="982"/>
                </a:lnTo>
                <a:lnTo>
                  <a:pt x="1256" y="982"/>
                </a:lnTo>
                <a:lnTo>
                  <a:pt x="1256" y="393"/>
                </a:lnTo>
                <a:lnTo>
                  <a:pt x="1480" y="393"/>
                </a:lnTo>
                <a:lnTo>
                  <a:pt x="1480" y="982"/>
                </a:lnTo>
                <a:lnTo>
                  <a:pt x="1919" y="982"/>
                </a:lnTo>
                <a:lnTo>
                  <a:pt x="1875" y="964"/>
                </a:lnTo>
                <a:lnTo>
                  <a:pt x="2097" y="419"/>
                </a:lnTo>
                <a:lnTo>
                  <a:pt x="2287" y="498"/>
                </a:lnTo>
                <a:lnTo>
                  <a:pt x="2287" y="190"/>
                </a:lnTo>
                <a:lnTo>
                  <a:pt x="187" y="190"/>
                </a:lnTo>
                <a:close/>
                <a:moveTo>
                  <a:pt x="94" y="0"/>
                </a:moveTo>
                <a:lnTo>
                  <a:pt x="2381" y="0"/>
                </a:lnTo>
                <a:lnTo>
                  <a:pt x="2402" y="3"/>
                </a:lnTo>
                <a:lnTo>
                  <a:pt x="2423" y="10"/>
                </a:lnTo>
                <a:lnTo>
                  <a:pt x="2440" y="22"/>
                </a:lnTo>
                <a:lnTo>
                  <a:pt x="2454" y="36"/>
                </a:lnTo>
                <a:lnTo>
                  <a:pt x="2466" y="53"/>
                </a:lnTo>
                <a:lnTo>
                  <a:pt x="2472" y="74"/>
                </a:lnTo>
                <a:lnTo>
                  <a:pt x="2476" y="96"/>
                </a:lnTo>
                <a:lnTo>
                  <a:pt x="2476" y="3258"/>
                </a:lnTo>
                <a:lnTo>
                  <a:pt x="2472" y="3279"/>
                </a:lnTo>
                <a:lnTo>
                  <a:pt x="2466" y="3300"/>
                </a:lnTo>
                <a:lnTo>
                  <a:pt x="2454" y="3317"/>
                </a:lnTo>
                <a:lnTo>
                  <a:pt x="2440" y="3333"/>
                </a:lnTo>
                <a:lnTo>
                  <a:pt x="2423" y="3344"/>
                </a:lnTo>
                <a:lnTo>
                  <a:pt x="2402" y="3350"/>
                </a:lnTo>
                <a:lnTo>
                  <a:pt x="2381" y="3353"/>
                </a:lnTo>
                <a:lnTo>
                  <a:pt x="94" y="3353"/>
                </a:lnTo>
                <a:lnTo>
                  <a:pt x="72" y="3350"/>
                </a:lnTo>
                <a:lnTo>
                  <a:pt x="53" y="3344"/>
                </a:lnTo>
                <a:lnTo>
                  <a:pt x="35" y="3332"/>
                </a:lnTo>
                <a:lnTo>
                  <a:pt x="20" y="3317"/>
                </a:lnTo>
                <a:lnTo>
                  <a:pt x="10" y="3300"/>
                </a:lnTo>
                <a:lnTo>
                  <a:pt x="2" y="3279"/>
                </a:lnTo>
                <a:lnTo>
                  <a:pt x="0" y="3258"/>
                </a:lnTo>
                <a:lnTo>
                  <a:pt x="0" y="96"/>
                </a:lnTo>
                <a:lnTo>
                  <a:pt x="2" y="74"/>
                </a:lnTo>
                <a:lnTo>
                  <a:pt x="10" y="53"/>
                </a:lnTo>
                <a:lnTo>
                  <a:pt x="20" y="36"/>
                </a:lnTo>
                <a:lnTo>
                  <a:pt x="35" y="22"/>
                </a:lnTo>
                <a:lnTo>
                  <a:pt x="53" y="10"/>
                </a:lnTo>
                <a:lnTo>
                  <a:pt x="72" y="3"/>
                </a:lnTo>
                <a:lnTo>
                  <a:pt x="9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4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ous-titre 15"/>
          <p:cNvSpPr>
            <a:spLocks noGrp="1"/>
          </p:cNvSpPr>
          <p:nvPr>
            <p:ph type="subTitle" idx="1"/>
          </p:nvPr>
        </p:nvSpPr>
        <p:spPr>
          <a:xfrm>
            <a:off x="1368729" y="610290"/>
            <a:ext cx="7766936" cy="5310219"/>
          </a:xfrm>
        </p:spPr>
        <p:txBody>
          <a:bodyPr>
            <a:normAutofit/>
          </a:bodyPr>
          <a:lstStyle/>
          <a:p>
            <a:pPr algn="ctr"/>
            <a:endParaRPr lang="fr-FR" b="1" u="sng" dirty="0" smtClean="0">
              <a:latin typeface="Century Gothic" panose="020B0502020202020204" pitchFamily="34" charset="0"/>
            </a:endParaRPr>
          </a:p>
          <a:p>
            <a:pPr algn="ctr"/>
            <a:r>
              <a:rPr lang="fr-FR" sz="3500" b="1" dirty="0" smtClean="0">
                <a:solidFill>
                  <a:schemeClr val="accent1"/>
                </a:solidFill>
              </a:rPr>
              <a:t>PROTECTION DES DONNÉES</a:t>
            </a:r>
            <a:endParaRPr lang="fr-FR" sz="3500" b="1" dirty="0">
              <a:solidFill>
                <a:schemeClr val="accent1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fr-FR" sz="24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00100" lvl="1" indent="-342900" algn="l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Le règlement général européen de protection des données (RGPD) est entré en vigueur le 25 mai </a:t>
            </a:r>
            <a:r>
              <a:rPr lang="fr-FR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2018</a:t>
            </a:r>
            <a:endParaRPr lang="fr-FR" sz="1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800100" lvl="1" indent="-342900" algn="l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Renforce les obligations des collectivités territoriales en matière de respect des libertés et droits fondamentaux des personnes vis-à-vis de leurs données</a:t>
            </a:r>
            <a:r>
              <a:rPr lang="fr-FR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fr-FR" sz="1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800100" lvl="1" indent="-342900" algn="l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fr-FR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Service facultatif crée en octobre 2018 pour répondre à la demande de nos collectivités affiliées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24442" y="6453226"/>
            <a:ext cx="34331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Pôle parcours professionnel – Audrey </a:t>
            </a:r>
            <a:r>
              <a:rPr lang="fr-FR" sz="11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</a:t>
            </a:r>
            <a:r>
              <a:rPr lang="fr-FR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rmand</a:t>
            </a:r>
            <a:endParaRPr lang="fr-FR" sz="11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9767" y="169354"/>
            <a:ext cx="717923" cy="881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234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ous-titre 15"/>
          <p:cNvSpPr>
            <a:spLocks noGrp="1"/>
          </p:cNvSpPr>
          <p:nvPr>
            <p:ph type="subTitle" idx="1"/>
          </p:nvPr>
        </p:nvSpPr>
        <p:spPr>
          <a:xfrm>
            <a:off x="1866236" y="1444535"/>
            <a:ext cx="4210034" cy="433418"/>
          </a:xfrm>
        </p:spPr>
        <p:txBody>
          <a:bodyPr>
            <a:normAutofit/>
          </a:bodyPr>
          <a:lstStyle/>
          <a:p>
            <a:pPr algn="l" defTabSz="914400">
              <a:spcBef>
                <a:spcPts val="0"/>
              </a:spcBef>
              <a:buClr>
                <a:srgbClr val="5FCBEF"/>
              </a:buClr>
              <a:buSzTx/>
            </a:pPr>
            <a:r>
              <a:rPr lang="fr-FR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Mise </a:t>
            </a:r>
            <a:r>
              <a:rPr lang="fr-FR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à disposition d’un agent </a:t>
            </a:r>
            <a:r>
              <a:rPr lang="fr-FR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qualifié</a:t>
            </a:r>
            <a:endParaRPr lang="fr-FR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4277047298"/>
              </p:ext>
            </p:extLst>
          </p:nvPr>
        </p:nvGraphicFramePr>
        <p:xfrm>
          <a:off x="1160038" y="1877953"/>
          <a:ext cx="8128000" cy="39520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224442" y="6453226"/>
            <a:ext cx="34331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Pôle parcours professionnel – Audrey </a:t>
            </a:r>
            <a:r>
              <a:rPr lang="fr-FR" sz="11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</a:t>
            </a:r>
            <a:r>
              <a:rPr lang="fr-FR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rmand</a:t>
            </a:r>
            <a:endParaRPr lang="fr-FR" sz="11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09767" y="169354"/>
            <a:ext cx="717923" cy="881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249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28000">
                <a:schemeClr val="accent1">
                  <a:lumMod val="45000"/>
                  <a:lumOff val="55000"/>
                </a:schemeClr>
              </a:gs>
              <a:gs pos="58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654" y="1916279"/>
            <a:ext cx="11153032" cy="5026667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2" y="84946"/>
            <a:ext cx="5203245" cy="1560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975774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696536" y="2241371"/>
            <a:ext cx="8948497" cy="659770"/>
          </a:xfrm>
          <a:ln>
            <a:noFill/>
          </a:ln>
        </p:spPr>
        <p:txBody>
          <a:bodyPr>
            <a:noAutofit/>
          </a:bodyPr>
          <a:lstStyle/>
          <a:p>
            <a:pPr algn="ctr">
              <a:spcBef>
                <a:spcPct val="0"/>
              </a:spcBef>
            </a:pPr>
            <a:r>
              <a:rPr lang="fr-FR" sz="32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PÔLE EMPLOI SANTÉ SÉCURITÉ AU TRAVAIL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3114" y="5147732"/>
            <a:ext cx="4667213" cy="2103511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3" y="84946"/>
            <a:ext cx="3205422" cy="96162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8504032" y="4732009"/>
            <a:ext cx="17011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Service Emploi</a:t>
            </a:r>
          </a:p>
        </p:txBody>
      </p:sp>
      <p:sp>
        <p:nvSpPr>
          <p:cNvPr id="14" name="Freeform 151">
            <a:hlinkClick r:id="rId5" action="ppaction://hlinksldjump"/>
          </p:cNvPr>
          <p:cNvSpPr>
            <a:spLocks/>
          </p:cNvSpPr>
          <p:nvPr/>
        </p:nvSpPr>
        <p:spPr bwMode="auto">
          <a:xfrm>
            <a:off x="8837351" y="3628408"/>
            <a:ext cx="868217" cy="799545"/>
          </a:xfrm>
          <a:custGeom>
            <a:avLst/>
            <a:gdLst>
              <a:gd name="connsiteX0" fmla="*/ 456407 w 561976"/>
              <a:gd name="connsiteY0" fmla="*/ 303213 h 517526"/>
              <a:gd name="connsiteX1" fmla="*/ 463562 w 561976"/>
              <a:gd name="connsiteY1" fmla="*/ 303531 h 517526"/>
              <a:gd name="connsiteX2" fmla="*/ 470239 w 561976"/>
              <a:gd name="connsiteY2" fmla="*/ 304804 h 517526"/>
              <a:gd name="connsiteX3" fmla="*/ 476758 w 561976"/>
              <a:gd name="connsiteY3" fmla="*/ 306873 h 517526"/>
              <a:gd name="connsiteX4" fmla="*/ 482799 w 561976"/>
              <a:gd name="connsiteY4" fmla="*/ 309895 h 517526"/>
              <a:gd name="connsiteX5" fmla="*/ 488523 w 561976"/>
              <a:gd name="connsiteY5" fmla="*/ 313396 h 517526"/>
              <a:gd name="connsiteX6" fmla="*/ 493452 w 561976"/>
              <a:gd name="connsiteY6" fmla="*/ 317532 h 517526"/>
              <a:gd name="connsiteX7" fmla="*/ 498062 w 561976"/>
              <a:gd name="connsiteY7" fmla="*/ 322306 h 517526"/>
              <a:gd name="connsiteX8" fmla="*/ 501719 w 561976"/>
              <a:gd name="connsiteY8" fmla="*/ 327556 h 517526"/>
              <a:gd name="connsiteX9" fmla="*/ 504899 w 561976"/>
              <a:gd name="connsiteY9" fmla="*/ 333284 h 517526"/>
              <a:gd name="connsiteX10" fmla="*/ 507125 w 561976"/>
              <a:gd name="connsiteY10" fmla="*/ 339489 h 517526"/>
              <a:gd name="connsiteX11" fmla="*/ 508715 w 561976"/>
              <a:gd name="connsiteY11" fmla="*/ 346012 h 517526"/>
              <a:gd name="connsiteX12" fmla="*/ 509033 w 561976"/>
              <a:gd name="connsiteY12" fmla="*/ 352694 h 517526"/>
              <a:gd name="connsiteX13" fmla="*/ 509033 w 561976"/>
              <a:gd name="connsiteY13" fmla="*/ 365264 h 517526"/>
              <a:gd name="connsiteX14" fmla="*/ 509351 w 561976"/>
              <a:gd name="connsiteY14" fmla="*/ 365423 h 517526"/>
              <a:gd name="connsiteX15" fmla="*/ 509828 w 561976"/>
              <a:gd name="connsiteY15" fmla="*/ 366059 h 517526"/>
              <a:gd name="connsiteX16" fmla="*/ 510623 w 561976"/>
              <a:gd name="connsiteY16" fmla="*/ 367173 h 517526"/>
              <a:gd name="connsiteX17" fmla="*/ 511417 w 561976"/>
              <a:gd name="connsiteY17" fmla="*/ 368605 h 517526"/>
              <a:gd name="connsiteX18" fmla="*/ 512371 w 561976"/>
              <a:gd name="connsiteY18" fmla="*/ 370673 h 517526"/>
              <a:gd name="connsiteX19" fmla="*/ 513007 w 561976"/>
              <a:gd name="connsiteY19" fmla="*/ 373378 h 517526"/>
              <a:gd name="connsiteX20" fmla="*/ 513325 w 561976"/>
              <a:gd name="connsiteY20" fmla="*/ 376242 h 517526"/>
              <a:gd name="connsiteX21" fmla="*/ 513166 w 561976"/>
              <a:gd name="connsiteY21" fmla="*/ 379583 h 517526"/>
              <a:gd name="connsiteX22" fmla="*/ 512371 w 561976"/>
              <a:gd name="connsiteY22" fmla="*/ 383242 h 517526"/>
              <a:gd name="connsiteX23" fmla="*/ 510941 w 561976"/>
              <a:gd name="connsiteY23" fmla="*/ 386743 h 517526"/>
              <a:gd name="connsiteX24" fmla="*/ 509192 w 561976"/>
              <a:gd name="connsiteY24" fmla="*/ 389607 h 517526"/>
              <a:gd name="connsiteX25" fmla="*/ 507125 w 561976"/>
              <a:gd name="connsiteY25" fmla="*/ 392152 h 517526"/>
              <a:gd name="connsiteX26" fmla="*/ 505058 w 561976"/>
              <a:gd name="connsiteY26" fmla="*/ 394221 h 517526"/>
              <a:gd name="connsiteX27" fmla="*/ 502991 w 561976"/>
              <a:gd name="connsiteY27" fmla="*/ 396130 h 517526"/>
              <a:gd name="connsiteX28" fmla="*/ 501083 w 561976"/>
              <a:gd name="connsiteY28" fmla="*/ 397562 h 517526"/>
              <a:gd name="connsiteX29" fmla="*/ 499493 w 561976"/>
              <a:gd name="connsiteY29" fmla="*/ 398516 h 517526"/>
              <a:gd name="connsiteX30" fmla="*/ 498539 w 561976"/>
              <a:gd name="connsiteY30" fmla="*/ 398994 h 517526"/>
              <a:gd name="connsiteX31" fmla="*/ 498221 w 561976"/>
              <a:gd name="connsiteY31" fmla="*/ 399153 h 517526"/>
              <a:gd name="connsiteX32" fmla="*/ 498062 w 561976"/>
              <a:gd name="connsiteY32" fmla="*/ 399789 h 517526"/>
              <a:gd name="connsiteX33" fmla="*/ 497585 w 561976"/>
              <a:gd name="connsiteY33" fmla="*/ 401221 h 517526"/>
              <a:gd name="connsiteX34" fmla="*/ 497108 w 561976"/>
              <a:gd name="connsiteY34" fmla="*/ 403608 h 517526"/>
              <a:gd name="connsiteX35" fmla="*/ 496313 w 561976"/>
              <a:gd name="connsiteY35" fmla="*/ 406472 h 517526"/>
              <a:gd name="connsiteX36" fmla="*/ 495042 w 561976"/>
              <a:gd name="connsiteY36" fmla="*/ 409813 h 517526"/>
              <a:gd name="connsiteX37" fmla="*/ 493611 w 561976"/>
              <a:gd name="connsiteY37" fmla="*/ 413472 h 517526"/>
              <a:gd name="connsiteX38" fmla="*/ 492021 w 561976"/>
              <a:gd name="connsiteY38" fmla="*/ 417291 h 517526"/>
              <a:gd name="connsiteX39" fmla="*/ 489954 w 561976"/>
              <a:gd name="connsiteY39" fmla="*/ 420791 h 517526"/>
              <a:gd name="connsiteX40" fmla="*/ 487251 w 561976"/>
              <a:gd name="connsiteY40" fmla="*/ 424291 h 517526"/>
              <a:gd name="connsiteX41" fmla="*/ 484548 w 561976"/>
              <a:gd name="connsiteY41" fmla="*/ 427314 h 517526"/>
              <a:gd name="connsiteX42" fmla="*/ 484071 w 561976"/>
              <a:gd name="connsiteY42" fmla="*/ 432246 h 517526"/>
              <a:gd name="connsiteX43" fmla="*/ 484071 w 561976"/>
              <a:gd name="connsiteY43" fmla="*/ 436542 h 517526"/>
              <a:gd name="connsiteX44" fmla="*/ 484707 w 561976"/>
              <a:gd name="connsiteY44" fmla="*/ 440361 h 517526"/>
              <a:gd name="connsiteX45" fmla="*/ 485820 w 561976"/>
              <a:gd name="connsiteY45" fmla="*/ 443861 h 517526"/>
              <a:gd name="connsiteX46" fmla="*/ 487092 w 561976"/>
              <a:gd name="connsiteY46" fmla="*/ 446725 h 517526"/>
              <a:gd name="connsiteX47" fmla="*/ 489000 w 561976"/>
              <a:gd name="connsiteY47" fmla="*/ 449111 h 517526"/>
              <a:gd name="connsiteX48" fmla="*/ 491226 w 561976"/>
              <a:gd name="connsiteY48" fmla="*/ 451339 h 517526"/>
              <a:gd name="connsiteX49" fmla="*/ 493611 w 561976"/>
              <a:gd name="connsiteY49" fmla="*/ 453248 h 517526"/>
              <a:gd name="connsiteX50" fmla="*/ 496313 w 561976"/>
              <a:gd name="connsiteY50" fmla="*/ 454839 h 517526"/>
              <a:gd name="connsiteX51" fmla="*/ 499175 w 561976"/>
              <a:gd name="connsiteY51" fmla="*/ 456112 h 517526"/>
              <a:gd name="connsiteX52" fmla="*/ 502355 w 561976"/>
              <a:gd name="connsiteY52" fmla="*/ 457385 h 517526"/>
              <a:gd name="connsiteX53" fmla="*/ 505376 w 561976"/>
              <a:gd name="connsiteY53" fmla="*/ 458339 h 517526"/>
              <a:gd name="connsiteX54" fmla="*/ 508556 w 561976"/>
              <a:gd name="connsiteY54" fmla="*/ 459453 h 517526"/>
              <a:gd name="connsiteX55" fmla="*/ 511576 w 561976"/>
              <a:gd name="connsiteY55" fmla="*/ 460249 h 517526"/>
              <a:gd name="connsiteX56" fmla="*/ 514756 w 561976"/>
              <a:gd name="connsiteY56" fmla="*/ 461362 h 517526"/>
              <a:gd name="connsiteX57" fmla="*/ 519367 w 561976"/>
              <a:gd name="connsiteY57" fmla="*/ 462635 h 517526"/>
              <a:gd name="connsiteX58" fmla="*/ 523819 w 561976"/>
              <a:gd name="connsiteY58" fmla="*/ 464067 h 517526"/>
              <a:gd name="connsiteX59" fmla="*/ 528270 w 561976"/>
              <a:gd name="connsiteY59" fmla="*/ 465340 h 517526"/>
              <a:gd name="connsiteX60" fmla="*/ 532722 w 561976"/>
              <a:gd name="connsiteY60" fmla="*/ 466613 h 517526"/>
              <a:gd name="connsiteX61" fmla="*/ 536856 w 561976"/>
              <a:gd name="connsiteY61" fmla="*/ 468204 h 517526"/>
              <a:gd name="connsiteX62" fmla="*/ 540672 w 561976"/>
              <a:gd name="connsiteY62" fmla="*/ 469477 h 517526"/>
              <a:gd name="connsiteX63" fmla="*/ 544328 w 561976"/>
              <a:gd name="connsiteY63" fmla="*/ 471227 h 517526"/>
              <a:gd name="connsiteX64" fmla="*/ 547667 w 561976"/>
              <a:gd name="connsiteY64" fmla="*/ 473136 h 517526"/>
              <a:gd name="connsiteX65" fmla="*/ 550847 w 561976"/>
              <a:gd name="connsiteY65" fmla="*/ 475364 h 517526"/>
              <a:gd name="connsiteX66" fmla="*/ 553709 w 561976"/>
              <a:gd name="connsiteY66" fmla="*/ 477909 h 517526"/>
              <a:gd name="connsiteX67" fmla="*/ 556094 w 561976"/>
              <a:gd name="connsiteY67" fmla="*/ 480932 h 517526"/>
              <a:gd name="connsiteX68" fmla="*/ 558160 w 561976"/>
              <a:gd name="connsiteY68" fmla="*/ 484273 h 517526"/>
              <a:gd name="connsiteX69" fmla="*/ 559750 w 561976"/>
              <a:gd name="connsiteY69" fmla="*/ 488251 h 517526"/>
              <a:gd name="connsiteX70" fmla="*/ 561022 w 561976"/>
              <a:gd name="connsiteY70" fmla="*/ 492706 h 517526"/>
              <a:gd name="connsiteX71" fmla="*/ 561817 w 561976"/>
              <a:gd name="connsiteY71" fmla="*/ 497797 h 517526"/>
              <a:gd name="connsiteX72" fmla="*/ 561976 w 561976"/>
              <a:gd name="connsiteY72" fmla="*/ 503525 h 517526"/>
              <a:gd name="connsiteX73" fmla="*/ 561499 w 561976"/>
              <a:gd name="connsiteY73" fmla="*/ 505116 h 517526"/>
              <a:gd name="connsiteX74" fmla="*/ 559750 w 561976"/>
              <a:gd name="connsiteY74" fmla="*/ 506548 h 517526"/>
              <a:gd name="connsiteX75" fmla="*/ 556729 w 561976"/>
              <a:gd name="connsiteY75" fmla="*/ 508139 h 517526"/>
              <a:gd name="connsiteX76" fmla="*/ 552596 w 561976"/>
              <a:gd name="connsiteY76" fmla="*/ 509571 h 517526"/>
              <a:gd name="connsiteX77" fmla="*/ 547508 w 561976"/>
              <a:gd name="connsiteY77" fmla="*/ 510844 h 517526"/>
              <a:gd name="connsiteX78" fmla="*/ 541308 w 561976"/>
              <a:gd name="connsiteY78" fmla="*/ 512117 h 517526"/>
              <a:gd name="connsiteX79" fmla="*/ 533994 w 561976"/>
              <a:gd name="connsiteY79" fmla="*/ 513230 h 517526"/>
              <a:gd name="connsiteX80" fmla="*/ 525886 w 561976"/>
              <a:gd name="connsiteY80" fmla="*/ 514344 h 517526"/>
              <a:gd name="connsiteX81" fmla="*/ 516823 w 561976"/>
              <a:gd name="connsiteY81" fmla="*/ 515299 h 517526"/>
              <a:gd name="connsiteX82" fmla="*/ 506648 w 561976"/>
              <a:gd name="connsiteY82" fmla="*/ 516253 h 517526"/>
              <a:gd name="connsiteX83" fmla="*/ 495677 w 561976"/>
              <a:gd name="connsiteY83" fmla="*/ 516890 h 517526"/>
              <a:gd name="connsiteX84" fmla="*/ 483912 w 561976"/>
              <a:gd name="connsiteY84" fmla="*/ 517208 h 517526"/>
              <a:gd name="connsiteX85" fmla="*/ 471193 w 561976"/>
              <a:gd name="connsiteY85" fmla="*/ 517526 h 517526"/>
              <a:gd name="connsiteX86" fmla="*/ 464039 w 561976"/>
              <a:gd name="connsiteY86" fmla="*/ 471704 h 517526"/>
              <a:gd name="connsiteX87" fmla="*/ 467695 w 561976"/>
              <a:gd name="connsiteY87" fmla="*/ 465976 h 517526"/>
              <a:gd name="connsiteX88" fmla="*/ 467854 w 561976"/>
              <a:gd name="connsiteY88" fmla="*/ 465340 h 517526"/>
              <a:gd name="connsiteX89" fmla="*/ 468013 w 561976"/>
              <a:gd name="connsiteY89" fmla="*/ 464863 h 517526"/>
              <a:gd name="connsiteX90" fmla="*/ 468013 w 561976"/>
              <a:gd name="connsiteY90" fmla="*/ 464385 h 517526"/>
              <a:gd name="connsiteX91" fmla="*/ 467854 w 561976"/>
              <a:gd name="connsiteY91" fmla="*/ 463908 h 517526"/>
              <a:gd name="connsiteX92" fmla="*/ 467536 w 561976"/>
              <a:gd name="connsiteY92" fmla="*/ 463431 h 517526"/>
              <a:gd name="connsiteX93" fmla="*/ 457997 w 561976"/>
              <a:gd name="connsiteY93" fmla="*/ 453248 h 517526"/>
              <a:gd name="connsiteX94" fmla="*/ 456884 w 561976"/>
              <a:gd name="connsiteY94" fmla="*/ 452771 h 517526"/>
              <a:gd name="connsiteX95" fmla="*/ 455930 w 561976"/>
              <a:gd name="connsiteY95" fmla="*/ 452771 h 517526"/>
              <a:gd name="connsiteX96" fmla="*/ 454817 w 561976"/>
              <a:gd name="connsiteY96" fmla="*/ 453248 h 517526"/>
              <a:gd name="connsiteX97" fmla="*/ 445596 w 561976"/>
              <a:gd name="connsiteY97" fmla="*/ 463431 h 517526"/>
              <a:gd name="connsiteX98" fmla="*/ 445119 w 561976"/>
              <a:gd name="connsiteY98" fmla="*/ 464067 h 517526"/>
              <a:gd name="connsiteX99" fmla="*/ 444801 w 561976"/>
              <a:gd name="connsiteY99" fmla="*/ 464704 h 517526"/>
              <a:gd name="connsiteX100" fmla="*/ 445119 w 561976"/>
              <a:gd name="connsiteY100" fmla="*/ 465181 h 517526"/>
              <a:gd name="connsiteX101" fmla="*/ 445278 w 561976"/>
              <a:gd name="connsiteY101" fmla="*/ 465976 h 517526"/>
              <a:gd name="connsiteX102" fmla="*/ 448776 w 561976"/>
              <a:gd name="connsiteY102" fmla="*/ 471704 h 517526"/>
              <a:gd name="connsiteX103" fmla="*/ 441780 w 561976"/>
              <a:gd name="connsiteY103" fmla="*/ 517526 h 517526"/>
              <a:gd name="connsiteX104" fmla="*/ 429061 w 561976"/>
              <a:gd name="connsiteY104" fmla="*/ 517208 h 517526"/>
              <a:gd name="connsiteX105" fmla="*/ 417296 w 561976"/>
              <a:gd name="connsiteY105" fmla="*/ 516890 h 517526"/>
              <a:gd name="connsiteX106" fmla="*/ 406166 w 561976"/>
              <a:gd name="connsiteY106" fmla="*/ 516253 h 517526"/>
              <a:gd name="connsiteX107" fmla="*/ 396150 w 561976"/>
              <a:gd name="connsiteY107" fmla="*/ 515299 h 517526"/>
              <a:gd name="connsiteX108" fmla="*/ 386929 w 561976"/>
              <a:gd name="connsiteY108" fmla="*/ 514344 h 517526"/>
              <a:gd name="connsiteX109" fmla="*/ 378820 w 561976"/>
              <a:gd name="connsiteY109" fmla="*/ 513230 h 517526"/>
              <a:gd name="connsiteX110" fmla="*/ 371507 w 561976"/>
              <a:gd name="connsiteY110" fmla="*/ 512117 h 517526"/>
              <a:gd name="connsiteX111" fmla="*/ 365306 w 561976"/>
              <a:gd name="connsiteY111" fmla="*/ 510844 h 517526"/>
              <a:gd name="connsiteX112" fmla="*/ 360218 w 561976"/>
              <a:gd name="connsiteY112" fmla="*/ 509571 h 517526"/>
              <a:gd name="connsiteX113" fmla="*/ 356244 w 561976"/>
              <a:gd name="connsiteY113" fmla="*/ 508139 h 517526"/>
              <a:gd name="connsiteX114" fmla="*/ 353223 w 561976"/>
              <a:gd name="connsiteY114" fmla="*/ 506548 h 517526"/>
              <a:gd name="connsiteX115" fmla="*/ 351315 w 561976"/>
              <a:gd name="connsiteY115" fmla="*/ 505116 h 517526"/>
              <a:gd name="connsiteX116" fmla="*/ 350838 w 561976"/>
              <a:gd name="connsiteY116" fmla="*/ 503525 h 517526"/>
              <a:gd name="connsiteX117" fmla="*/ 350997 w 561976"/>
              <a:gd name="connsiteY117" fmla="*/ 497797 h 517526"/>
              <a:gd name="connsiteX118" fmla="*/ 351951 w 561976"/>
              <a:gd name="connsiteY118" fmla="*/ 492706 h 517526"/>
              <a:gd name="connsiteX119" fmla="*/ 353064 w 561976"/>
              <a:gd name="connsiteY119" fmla="*/ 488251 h 517526"/>
              <a:gd name="connsiteX120" fmla="*/ 354654 w 561976"/>
              <a:gd name="connsiteY120" fmla="*/ 484273 h 517526"/>
              <a:gd name="connsiteX121" fmla="*/ 356721 w 561976"/>
              <a:gd name="connsiteY121" fmla="*/ 480932 h 517526"/>
              <a:gd name="connsiteX122" fmla="*/ 359106 w 561976"/>
              <a:gd name="connsiteY122" fmla="*/ 477909 h 517526"/>
              <a:gd name="connsiteX123" fmla="*/ 362126 w 561976"/>
              <a:gd name="connsiteY123" fmla="*/ 475364 h 517526"/>
              <a:gd name="connsiteX124" fmla="*/ 365147 w 561976"/>
              <a:gd name="connsiteY124" fmla="*/ 473136 h 517526"/>
              <a:gd name="connsiteX125" fmla="*/ 368486 w 561976"/>
              <a:gd name="connsiteY125" fmla="*/ 471227 h 517526"/>
              <a:gd name="connsiteX126" fmla="*/ 372302 w 561976"/>
              <a:gd name="connsiteY126" fmla="*/ 469477 h 517526"/>
              <a:gd name="connsiteX127" fmla="*/ 376117 w 561976"/>
              <a:gd name="connsiteY127" fmla="*/ 468204 h 517526"/>
              <a:gd name="connsiteX128" fmla="*/ 380251 w 561976"/>
              <a:gd name="connsiteY128" fmla="*/ 466613 h 517526"/>
              <a:gd name="connsiteX129" fmla="*/ 384544 w 561976"/>
              <a:gd name="connsiteY129" fmla="*/ 465340 h 517526"/>
              <a:gd name="connsiteX130" fmla="*/ 388837 w 561976"/>
              <a:gd name="connsiteY130" fmla="*/ 464067 h 517526"/>
              <a:gd name="connsiteX131" fmla="*/ 393447 w 561976"/>
              <a:gd name="connsiteY131" fmla="*/ 462635 h 517526"/>
              <a:gd name="connsiteX132" fmla="*/ 398058 w 561976"/>
              <a:gd name="connsiteY132" fmla="*/ 461362 h 517526"/>
              <a:gd name="connsiteX133" fmla="*/ 401238 w 561976"/>
              <a:gd name="connsiteY133" fmla="*/ 460249 h 517526"/>
              <a:gd name="connsiteX134" fmla="*/ 404259 w 561976"/>
              <a:gd name="connsiteY134" fmla="*/ 459453 h 517526"/>
              <a:gd name="connsiteX135" fmla="*/ 407438 w 561976"/>
              <a:gd name="connsiteY135" fmla="*/ 458339 h 517526"/>
              <a:gd name="connsiteX136" fmla="*/ 410618 w 561976"/>
              <a:gd name="connsiteY136" fmla="*/ 457385 h 517526"/>
              <a:gd name="connsiteX137" fmla="*/ 413639 w 561976"/>
              <a:gd name="connsiteY137" fmla="*/ 456112 h 517526"/>
              <a:gd name="connsiteX138" fmla="*/ 416342 w 561976"/>
              <a:gd name="connsiteY138" fmla="*/ 454839 h 517526"/>
              <a:gd name="connsiteX139" fmla="*/ 419204 w 561976"/>
              <a:gd name="connsiteY139" fmla="*/ 453248 h 517526"/>
              <a:gd name="connsiteX140" fmla="*/ 421588 w 561976"/>
              <a:gd name="connsiteY140" fmla="*/ 451339 h 517526"/>
              <a:gd name="connsiteX141" fmla="*/ 423814 w 561976"/>
              <a:gd name="connsiteY141" fmla="*/ 449111 h 517526"/>
              <a:gd name="connsiteX142" fmla="*/ 425722 w 561976"/>
              <a:gd name="connsiteY142" fmla="*/ 446725 h 517526"/>
              <a:gd name="connsiteX143" fmla="*/ 427153 w 561976"/>
              <a:gd name="connsiteY143" fmla="*/ 443861 h 517526"/>
              <a:gd name="connsiteX144" fmla="*/ 428107 w 561976"/>
              <a:gd name="connsiteY144" fmla="*/ 440361 h 517526"/>
              <a:gd name="connsiteX145" fmla="*/ 428902 w 561976"/>
              <a:gd name="connsiteY145" fmla="*/ 436542 h 517526"/>
              <a:gd name="connsiteX146" fmla="*/ 428902 w 561976"/>
              <a:gd name="connsiteY146" fmla="*/ 432246 h 517526"/>
              <a:gd name="connsiteX147" fmla="*/ 428266 w 561976"/>
              <a:gd name="connsiteY147" fmla="*/ 427314 h 517526"/>
              <a:gd name="connsiteX148" fmla="*/ 425404 w 561976"/>
              <a:gd name="connsiteY148" fmla="*/ 424291 h 517526"/>
              <a:gd name="connsiteX149" fmla="*/ 423019 w 561976"/>
              <a:gd name="connsiteY149" fmla="*/ 420791 h 517526"/>
              <a:gd name="connsiteX150" fmla="*/ 420952 w 561976"/>
              <a:gd name="connsiteY150" fmla="*/ 417291 h 517526"/>
              <a:gd name="connsiteX151" fmla="*/ 419204 w 561976"/>
              <a:gd name="connsiteY151" fmla="*/ 413472 h 517526"/>
              <a:gd name="connsiteX152" fmla="*/ 417614 w 561976"/>
              <a:gd name="connsiteY152" fmla="*/ 409813 h 517526"/>
              <a:gd name="connsiteX153" fmla="*/ 416660 w 561976"/>
              <a:gd name="connsiteY153" fmla="*/ 406472 h 517526"/>
              <a:gd name="connsiteX154" fmla="*/ 415706 w 561976"/>
              <a:gd name="connsiteY154" fmla="*/ 403608 h 517526"/>
              <a:gd name="connsiteX155" fmla="*/ 415070 w 561976"/>
              <a:gd name="connsiteY155" fmla="*/ 401221 h 517526"/>
              <a:gd name="connsiteX156" fmla="*/ 414911 w 561976"/>
              <a:gd name="connsiteY156" fmla="*/ 399789 h 517526"/>
              <a:gd name="connsiteX157" fmla="*/ 414752 w 561976"/>
              <a:gd name="connsiteY157" fmla="*/ 399153 h 517526"/>
              <a:gd name="connsiteX158" fmla="*/ 414275 w 561976"/>
              <a:gd name="connsiteY158" fmla="*/ 398994 h 517526"/>
              <a:gd name="connsiteX159" fmla="*/ 413321 w 561976"/>
              <a:gd name="connsiteY159" fmla="*/ 398516 h 517526"/>
              <a:gd name="connsiteX160" fmla="*/ 411731 w 561976"/>
              <a:gd name="connsiteY160" fmla="*/ 397562 h 517526"/>
              <a:gd name="connsiteX161" fmla="*/ 409823 w 561976"/>
              <a:gd name="connsiteY161" fmla="*/ 396130 h 517526"/>
              <a:gd name="connsiteX162" fmla="*/ 407756 w 561976"/>
              <a:gd name="connsiteY162" fmla="*/ 394221 h 517526"/>
              <a:gd name="connsiteX163" fmla="*/ 405530 w 561976"/>
              <a:gd name="connsiteY163" fmla="*/ 392152 h 517526"/>
              <a:gd name="connsiteX164" fmla="*/ 403623 w 561976"/>
              <a:gd name="connsiteY164" fmla="*/ 389607 h 517526"/>
              <a:gd name="connsiteX165" fmla="*/ 401715 w 561976"/>
              <a:gd name="connsiteY165" fmla="*/ 386743 h 517526"/>
              <a:gd name="connsiteX166" fmla="*/ 400602 w 561976"/>
              <a:gd name="connsiteY166" fmla="*/ 383242 h 517526"/>
              <a:gd name="connsiteX167" fmla="*/ 399648 w 561976"/>
              <a:gd name="connsiteY167" fmla="*/ 379583 h 517526"/>
              <a:gd name="connsiteX168" fmla="*/ 399489 w 561976"/>
              <a:gd name="connsiteY168" fmla="*/ 376242 h 517526"/>
              <a:gd name="connsiteX169" fmla="*/ 399807 w 561976"/>
              <a:gd name="connsiteY169" fmla="*/ 373378 h 517526"/>
              <a:gd name="connsiteX170" fmla="*/ 400602 w 561976"/>
              <a:gd name="connsiteY170" fmla="*/ 370673 h 517526"/>
              <a:gd name="connsiteX171" fmla="*/ 401238 w 561976"/>
              <a:gd name="connsiteY171" fmla="*/ 368605 h 517526"/>
              <a:gd name="connsiteX172" fmla="*/ 402033 w 561976"/>
              <a:gd name="connsiteY172" fmla="*/ 367173 h 517526"/>
              <a:gd name="connsiteX173" fmla="*/ 402987 w 561976"/>
              <a:gd name="connsiteY173" fmla="*/ 366059 h 517526"/>
              <a:gd name="connsiteX174" fmla="*/ 403464 w 561976"/>
              <a:gd name="connsiteY174" fmla="*/ 365423 h 517526"/>
              <a:gd name="connsiteX175" fmla="*/ 403623 w 561976"/>
              <a:gd name="connsiteY175" fmla="*/ 365264 h 517526"/>
              <a:gd name="connsiteX176" fmla="*/ 403623 w 561976"/>
              <a:gd name="connsiteY176" fmla="*/ 352694 h 517526"/>
              <a:gd name="connsiteX177" fmla="*/ 404100 w 561976"/>
              <a:gd name="connsiteY177" fmla="*/ 346012 h 517526"/>
              <a:gd name="connsiteX178" fmla="*/ 405530 w 561976"/>
              <a:gd name="connsiteY178" fmla="*/ 339489 h 517526"/>
              <a:gd name="connsiteX179" fmla="*/ 407915 w 561976"/>
              <a:gd name="connsiteY179" fmla="*/ 333284 h 517526"/>
              <a:gd name="connsiteX180" fmla="*/ 411095 w 561976"/>
              <a:gd name="connsiteY180" fmla="*/ 327556 h 517526"/>
              <a:gd name="connsiteX181" fmla="*/ 414911 w 561976"/>
              <a:gd name="connsiteY181" fmla="*/ 322306 h 517526"/>
              <a:gd name="connsiteX182" fmla="*/ 419363 w 561976"/>
              <a:gd name="connsiteY182" fmla="*/ 317532 h 517526"/>
              <a:gd name="connsiteX183" fmla="*/ 424291 w 561976"/>
              <a:gd name="connsiteY183" fmla="*/ 313396 h 517526"/>
              <a:gd name="connsiteX184" fmla="*/ 430015 w 561976"/>
              <a:gd name="connsiteY184" fmla="*/ 309895 h 517526"/>
              <a:gd name="connsiteX185" fmla="*/ 436056 w 561976"/>
              <a:gd name="connsiteY185" fmla="*/ 306873 h 517526"/>
              <a:gd name="connsiteX186" fmla="*/ 442416 w 561976"/>
              <a:gd name="connsiteY186" fmla="*/ 304804 h 517526"/>
              <a:gd name="connsiteX187" fmla="*/ 449412 w 561976"/>
              <a:gd name="connsiteY187" fmla="*/ 303531 h 517526"/>
              <a:gd name="connsiteX188" fmla="*/ 105489 w 561976"/>
              <a:gd name="connsiteY188" fmla="*/ 303213 h 517526"/>
              <a:gd name="connsiteX189" fmla="*/ 112480 w 561976"/>
              <a:gd name="connsiteY189" fmla="*/ 303531 h 517526"/>
              <a:gd name="connsiteX190" fmla="*/ 119470 w 561976"/>
              <a:gd name="connsiteY190" fmla="*/ 304804 h 517526"/>
              <a:gd name="connsiteX191" fmla="*/ 125825 w 561976"/>
              <a:gd name="connsiteY191" fmla="*/ 306873 h 517526"/>
              <a:gd name="connsiteX192" fmla="*/ 131862 w 561976"/>
              <a:gd name="connsiteY192" fmla="*/ 309895 h 517526"/>
              <a:gd name="connsiteX193" fmla="*/ 137581 w 561976"/>
              <a:gd name="connsiteY193" fmla="*/ 313396 h 517526"/>
              <a:gd name="connsiteX194" fmla="*/ 142506 w 561976"/>
              <a:gd name="connsiteY194" fmla="*/ 317532 h 517526"/>
              <a:gd name="connsiteX195" fmla="*/ 146955 w 561976"/>
              <a:gd name="connsiteY195" fmla="*/ 322306 h 517526"/>
              <a:gd name="connsiteX196" fmla="*/ 150767 w 561976"/>
              <a:gd name="connsiteY196" fmla="*/ 327556 h 517526"/>
              <a:gd name="connsiteX197" fmla="*/ 153945 w 561976"/>
              <a:gd name="connsiteY197" fmla="*/ 333284 h 517526"/>
              <a:gd name="connsiteX198" fmla="*/ 156328 w 561976"/>
              <a:gd name="connsiteY198" fmla="*/ 339489 h 517526"/>
              <a:gd name="connsiteX199" fmla="*/ 157758 w 561976"/>
              <a:gd name="connsiteY199" fmla="*/ 346012 h 517526"/>
              <a:gd name="connsiteX200" fmla="*/ 158234 w 561976"/>
              <a:gd name="connsiteY200" fmla="*/ 352694 h 517526"/>
              <a:gd name="connsiteX201" fmla="*/ 158234 w 561976"/>
              <a:gd name="connsiteY201" fmla="*/ 365264 h 517526"/>
              <a:gd name="connsiteX202" fmla="*/ 158393 w 561976"/>
              <a:gd name="connsiteY202" fmla="*/ 365423 h 517526"/>
              <a:gd name="connsiteX203" fmla="*/ 158870 w 561976"/>
              <a:gd name="connsiteY203" fmla="*/ 366059 h 517526"/>
              <a:gd name="connsiteX204" fmla="*/ 159823 w 561976"/>
              <a:gd name="connsiteY204" fmla="*/ 367173 h 517526"/>
              <a:gd name="connsiteX205" fmla="*/ 160617 w 561976"/>
              <a:gd name="connsiteY205" fmla="*/ 368605 h 517526"/>
              <a:gd name="connsiteX206" fmla="*/ 161253 w 561976"/>
              <a:gd name="connsiteY206" fmla="*/ 370673 h 517526"/>
              <a:gd name="connsiteX207" fmla="*/ 162047 w 561976"/>
              <a:gd name="connsiteY207" fmla="*/ 373378 h 517526"/>
              <a:gd name="connsiteX208" fmla="*/ 162365 w 561976"/>
              <a:gd name="connsiteY208" fmla="*/ 376242 h 517526"/>
              <a:gd name="connsiteX209" fmla="*/ 162206 w 561976"/>
              <a:gd name="connsiteY209" fmla="*/ 379583 h 517526"/>
              <a:gd name="connsiteX210" fmla="*/ 161253 w 561976"/>
              <a:gd name="connsiteY210" fmla="*/ 383242 h 517526"/>
              <a:gd name="connsiteX211" fmla="*/ 159982 w 561976"/>
              <a:gd name="connsiteY211" fmla="*/ 386743 h 517526"/>
              <a:gd name="connsiteX212" fmla="*/ 158234 w 561976"/>
              <a:gd name="connsiteY212" fmla="*/ 389607 h 517526"/>
              <a:gd name="connsiteX213" fmla="*/ 156169 w 561976"/>
              <a:gd name="connsiteY213" fmla="*/ 392152 h 517526"/>
              <a:gd name="connsiteX214" fmla="*/ 154104 w 561976"/>
              <a:gd name="connsiteY214" fmla="*/ 394221 h 517526"/>
              <a:gd name="connsiteX215" fmla="*/ 152038 w 561976"/>
              <a:gd name="connsiteY215" fmla="*/ 396130 h 517526"/>
              <a:gd name="connsiteX216" fmla="*/ 150132 w 561976"/>
              <a:gd name="connsiteY216" fmla="*/ 397562 h 517526"/>
              <a:gd name="connsiteX217" fmla="*/ 148543 w 561976"/>
              <a:gd name="connsiteY217" fmla="*/ 398516 h 517526"/>
              <a:gd name="connsiteX218" fmla="*/ 147590 w 561976"/>
              <a:gd name="connsiteY218" fmla="*/ 398994 h 517526"/>
              <a:gd name="connsiteX219" fmla="*/ 147113 w 561976"/>
              <a:gd name="connsiteY219" fmla="*/ 399153 h 517526"/>
              <a:gd name="connsiteX220" fmla="*/ 147113 w 561976"/>
              <a:gd name="connsiteY220" fmla="*/ 399789 h 517526"/>
              <a:gd name="connsiteX221" fmla="*/ 146796 w 561976"/>
              <a:gd name="connsiteY221" fmla="*/ 401221 h 517526"/>
              <a:gd name="connsiteX222" fmla="*/ 146160 w 561976"/>
              <a:gd name="connsiteY222" fmla="*/ 403608 h 517526"/>
              <a:gd name="connsiteX223" fmla="*/ 145366 w 561976"/>
              <a:gd name="connsiteY223" fmla="*/ 406472 h 517526"/>
              <a:gd name="connsiteX224" fmla="*/ 144254 w 561976"/>
              <a:gd name="connsiteY224" fmla="*/ 409813 h 517526"/>
              <a:gd name="connsiteX225" fmla="*/ 142665 w 561976"/>
              <a:gd name="connsiteY225" fmla="*/ 413472 h 517526"/>
              <a:gd name="connsiteX226" fmla="*/ 140917 w 561976"/>
              <a:gd name="connsiteY226" fmla="*/ 417291 h 517526"/>
              <a:gd name="connsiteX227" fmla="*/ 138852 w 561976"/>
              <a:gd name="connsiteY227" fmla="*/ 420791 h 517526"/>
              <a:gd name="connsiteX228" fmla="*/ 136469 w 561976"/>
              <a:gd name="connsiteY228" fmla="*/ 424291 h 517526"/>
              <a:gd name="connsiteX229" fmla="*/ 133609 w 561976"/>
              <a:gd name="connsiteY229" fmla="*/ 427314 h 517526"/>
              <a:gd name="connsiteX230" fmla="*/ 133133 w 561976"/>
              <a:gd name="connsiteY230" fmla="*/ 432246 h 517526"/>
              <a:gd name="connsiteX231" fmla="*/ 133292 w 561976"/>
              <a:gd name="connsiteY231" fmla="*/ 436542 h 517526"/>
              <a:gd name="connsiteX232" fmla="*/ 133768 w 561976"/>
              <a:gd name="connsiteY232" fmla="*/ 440361 h 517526"/>
              <a:gd name="connsiteX233" fmla="*/ 134722 w 561976"/>
              <a:gd name="connsiteY233" fmla="*/ 443861 h 517526"/>
              <a:gd name="connsiteX234" fmla="*/ 136151 w 561976"/>
              <a:gd name="connsiteY234" fmla="*/ 446725 h 517526"/>
              <a:gd name="connsiteX235" fmla="*/ 138058 w 561976"/>
              <a:gd name="connsiteY235" fmla="*/ 449111 h 517526"/>
              <a:gd name="connsiteX236" fmla="*/ 140282 w 561976"/>
              <a:gd name="connsiteY236" fmla="*/ 451339 h 517526"/>
              <a:gd name="connsiteX237" fmla="*/ 142665 w 561976"/>
              <a:gd name="connsiteY237" fmla="*/ 453248 h 517526"/>
              <a:gd name="connsiteX238" fmla="*/ 145525 w 561976"/>
              <a:gd name="connsiteY238" fmla="*/ 454839 h 517526"/>
              <a:gd name="connsiteX239" fmla="*/ 148225 w 561976"/>
              <a:gd name="connsiteY239" fmla="*/ 456112 h 517526"/>
              <a:gd name="connsiteX240" fmla="*/ 151244 w 561976"/>
              <a:gd name="connsiteY240" fmla="*/ 457385 h 517526"/>
              <a:gd name="connsiteX241" fmla="*/ 154421 w 561976"/>
              <a:gd name="connsiteY241" fmla="*/ 458339 h 517526"/>
              <a:gd name="connsiteX242" fmla="*/ 157599 w 561976"/>
              <a:gd name="connsiteY242" fmla="*/ 459453 h 517526"/>
              <a:gd name="connsiteX243" fmla="*/ 160617 w 561976"/>
              <a:gd name="connsiteY243" fmla="*/ 460249 h 517526"/>
              <a:gd name="connsiteX244" fmla="*/ 163795 w 561976"/>
              <a:gd name="connsiteY244" fmla="*/ 461362 h 517526"/>
              <a:gd name="connsiteX245" fmla="*/ 168402 w 561976"/>
              <a:gd name="connsiteY245" fmla="*/ 462635 h 517526"/>
              <a:gd name="connsiteX246" fmla="*/ 173009 w 561976"/>
              <a:gd name="connsiteY246" fmla="*/ 464067 h 517526"/>
              <a:gd name="connsiteX247" fmla="*/ 177299 w 561976"/>
              <a:gd name="connsiteY247" fmla="*/ 465340 h 517526"/>
              <a:gd name="connsiteX248" fmla="*/ 181588 w 561976"/>
              <a:gd name="connsiteY248" fmla="*/ 466613 h 517526"/>
              <a:gd name="connsiteX249" fmla="*/ 185719 w 561976"/>
              <a:gd name="connsiteY249" fmla="*/ 468204 h 517526"/>
              <a:gd name="connsiteX250" fmla="*/ 189532 w 561976"/>
              <a:gd name="connsiteY250" fmla="*/ 469477 h 517526"/>
              <a:gd name="connsiteX251" fmla="*/ 193345 w 561976"/>
              <a:gd name="connsiteY251" fmla="*/ 471227 h 517526"/>
              <a:gd name="connsiteX252" fmla="*/ 196681 w 561976"/>
              <a:gd name="connsiteY252" fmla="*/ 473136 h 517526"/>
              <a:gd name="connsiteX253" fmla="*/ 199858 w 561976"/>
              <a:gd name="connsiteY253" fmla="*/ 475364 h 517526"/>
              <a:gd name="connsiteX254" fmla="*/ 202718 w 561976"/>
              <a:gd name="connsiteY254" fmla="*/ 477909 h 517526"/>
              <a:gd name="connsiteX255" fmla="*/ 205101 w 561976"/>
              <a:gd name="connsiteY255" fmla="*/ 480932 h 517526"/>
              <a:gd name="connsiteX256" fmla="*/ 207166 w 561976"/>
              <a:gd name="connsiteY256" fmla="*/ 484273 h 517526"/>
              <a:gd name="connsiteX257" fmla="*/ 208914 w 561976"/>
              <a:gd name="connsiteY257" fmla="*/ 488251 h 517526"/>
              <a:gd name="connsiteX258" fmla="*/ 210026 w 561976"/>
              <a:gd name="connsiteY258" fmla="*/ 492706 h 517526"/>
              <a:gd name="connsiteX259" fmla="*/ 210820 w 561976"/>
              <a:gd name="connsiteY259" fmla="*/ 497797 h 517526"/>
              <a:gd name="connsiteX260" fmla="*/ 211138 w 561976"/>
              <a:gd name="connsiteY260" fmla="*/ 503525 h 517526"/>
              <a:gd name="connsiteX261" fmla="*/ 210503 w 561976"/>
              <a:gd name="connsiteY261" fmla="*/ 505116 h 517526"/>
              <a:gd name="connsiteX262" fmla="*/ 208755 w 561976"/>
              <a:gd name="connsiteY262" fmla="*/ 506548 h 517526"/>
              <a:gd name="connsiteX263" fmla="*/ 205736 w 561976"/>
              <a:gd name="connsiteY263" fmla="*/ 508139 h 517526"/>
              <a:gd name="connsiteX264" fmla="*/ 201606 w 561976"/>
              <a:gd name="connsiteY264" fmla="*/ 509571 h 517526"/>
              <a:gd name="connsiteX265" fmla="*/ 196522 w 561976"/>
              <a:gd name="connsiteY265" fmla="*/ 510844 h 517526"/>
              <a:gd name="connsiteX266" fmla="*/ 190326 w 561976"/>
              <a:gd name="connsiteY266" fmla="*/ 512117 h 517526"/>
              <a:gd name="connsiteX267" fmla="*/ 183177 w 561976"/>
              <a:gd name="connsiteY267" fmla="*/ 513230 h 517526"/>
              <a:gd name="connsiteX268" fmla="*/ 174916 w 561976"/>
              <a:gd name="connsiteY268" fmla="*/ 514344 h 517526"/>
              <a:gd name="connsiteX269" fmla="*/ 165860 w 561976"/>
              <a:gd name="connsiteY269" fmla="*/ 515299 h 517526"/>
              <a:gd name="connsiteX270" fmla="*/ 155692 w 561976"/>
              <a:gd name="connsiteY270" fmla="*/ 516253 h 517526"/>
              <a:gd name="connsiteX271" fmla="*/ 144730 w 561976"/>
              <a:gd name="connsiteY271" fmla="*/ 516890 h 517526"/>
              <a:gd name="connsiteX272" fmla="*/ 132815 w 561976"/>
              <a:gd name="connsiteY272" fmla="*/ 517208 h 517526"/>
              <a:gd name="connsiteX273" fmla="*/ 120264 w 561976"/>
              <a:gd name="connsiteY273" fmla="*/ 517526 h 517526"/>
              <a:gd name="connsiteX274" fmla="*/ 113115 w 561976"/>
              <a:gd name="connsiteY274" fmla="*/ 471704 h 517526"/>
              <a:gd name="connsiteX275" fmla="*/ 116610 w 561976"/>
              <a:gd name="connsiteY275" fmla="*/ 465976 h 517526"/>
              <a:gd name="connsiteX276" fmla="*/ 117087 w 561976"/>
              <a:gd name="connsiteY276" fmla="*/ 465340 h 517526"/>
              <a:gd name="connsiteX277" fmla="*/ 117087 w 561976"/>
              <a:gd name="connsiteY277" fmla="*/ 464863 h 517526"/>
              <a:gd name="connsiteX278" fmla="*/ 117087 w 561976"/>
              <a:gd name="connsiteY278" fmla="*/ 464385 h 517526"/>
              <a:gd name="connsiteX279" fmla="*/ 116928 w 561976"/>
              <a:gd name="connsiteY279" fmla="*/ 463908 h 517526"/>
              <a:gd name="connsiteX280" fmla="*/ 116452 w 561976"/>
              <a:gd name="connsiteY280" fmla="*/ 463431 h 517526"/>
              <a:gd name="connsiteX281" fmla="*/ 107078 w 561976"/>
              <a:gd name="connsiteY281" fmla="*/ 453248 h 517526"/>
              <a:gd name="connsiteX282" fmla="*/ 106125 w 561976"/>
              <a:gd name="connsiteY282" fmla="*/ 452771 h 517526"/>
              <a:gd name="connsiteX283" fmla="*/ 105013 w 561976"/>
              <a:gd name="connsiteY283" fmla="*/ 452771 h 517526"/>
              <a:gd name="connsiteX284" fmla="*/ 103901 w 561976"/>
              <a:gd name="connsiteY284" fmla="*/ 453248 h 517526"/>
              <a:gd name="connsiteX285" fmla="*/ 94686 w 561976"/>
              <a:gd name="connsiteY285" fmla="*/ 463431 h 517526"/>
              <a:gd name="connsiteX286" fmla="*/ 94210 w 561976"/>
              <a:gd name="connsiteY286" fmla="*/ 464067 h 517526"/>
              <a:gd name="connsiteX287" fmla="*/ 94051 w 561976"/>
              <a:gd name="connsiteY287" fmla="*/ 464704 h 517526"/>
              <a:gd name="connsiteX288" fmla="*/ 94051 w 561976"/>
              <a:gd name="connsiteY288" fmla="*/ 465181 h 517526"/>
              <a:gd name="connsiteX289" fmla="*/ 94369 w 561976"/>
              <a:gd name="connsiteY289" fmla="*/ 465976 h 517526"/>
              <a:gd name="connsiteX290" fmla="*/ 97864 w 561976"/>
              <a:gd name="connsiteY290" fmla="*/ 471704 h 517526"/>
              <a:gd name="connsiteX291" fmla="*/ 90873 w 561976"/>
              <a:gd name="connsiteY291" fmla="*/ 517526 h 517526"/>
              <a:gd name="connsiteX292" fmla="*/ 78005 w 561976"/>
              <a:gd name="connsiteY292" fmla="*/ 517208 h 517526"/>
              <a:gd name="connsiteX293" fmla="*/ 66408 w 561976"/>
              <a:gd name="connsiteY293" fmla="*/ 516890 h 517526"/>
              <a:gd name="connsiteX294" fmla="*/ 55287 w 561976"/>
              <a:gd name="connsiteY294" fmla="*/ 516253 h 517526"/>
              <a:gd name="connsiteX295" fmla="*/ 45278 w 561976"/>
              <a:gd name="connsiteY295" fmla="*/ 515299 h 517526"/>
              <a:gd name="connsiteX296" fmla="*/ 36222 w 561976"/>
              <a:gd name="connsiteY296" fmla="*/ 514344 h 517526"/>
              <a:gd name="connsiteX297" fmla="*/ 27961 w 561976"/>
              <a:gd name="connsiteY297" fmla="*/ 513230 h 517526"/>
              <a:gd name="connsiteX298" fmla="*/ 20653 w 561976"/>
              <a:gd name="connsiteY298" fmla="*/ 512117 h 517526"/>
              <a:gd name="connsiteX299" fmla="*/ 14457 w 561976"/>
              <a:gd name="connsiteY299" fmla="*/ 510844 h 517526"/>
              <a:gd name="connsiteX300" fmla="*/ 9373 w 561976"/>
              <a:gd name="connsiteY300" fmla="*/ 509571 h 517526"/>
              <a:gd name="connsiteX301" fmla="*/ 5402 w 561976"/>
              <a:gd name="connsiteY301" fmla="*/ 508139 h 517526"/>
              <a:gd name="connsiteX302" fmla="*/ 2383 w 561976"/>
              <a:gd name="connsiteY302" fmla="*/ 506548 h 517526"/>
              <a:gd name="connsiteX303" fmla="*/ 477 w 561976"/>
              <a:gd name="connsiteY303" fmla="*/ 505116 h 517526"/>
              <a:gd name="connsiteX304" fmla="*/ 0 w 561976"/>
              <a:gd name="connsiteY304" fmla="*/ 503525 h 517526"/>
              <a:gd name="connsiteX305" fmla="*/ 159 w 561976"/>
              <a:gd name="connsiteY305" fmla="*/ 497797 h 517526"/>
              <a:gd name="connsiteX306" fmla="*/ 1112 w 561976"/>
              <a:gd name="connsiteY306" fmla="*/ 492706 h 517526"/>
              <a:gd name="connsiteX307" fmla="*/ 2224 w 561976"/>
              <a:gd name="connsiteY307" fmla="*/ 488251 h 517526"/>
              <a:gd name="connsiteX308" fmla="*/ 3813 w 561976"/>
              <a:gd name="connsiteY308" fmla="*/ 484273 h 517526"/>
              <a:gd name="connsiteX309" fmla="*/ 5878 w 561976"/>
              <a:gd name="connsiteY309" fmla="*/ 480932 h 517526"/>
              <a:gd name="connsiteX310" fmla="*/ 8420 w 561976"/>
              <a:gd name="connsiteY310" fmla="*/ 477909 h 517526"/>
              <a:gd name="connsiteX311" fmla="*/ 11280 w 561976"/>
              <a:gd name="connsiteY311" fmla="*/ 475364 h 517526"/>
              <a:gd name="connsiteX312" fmla="*/ 14298 w 561976"/>
              <a:gd name="connsiteY312" fmla="*/ 473136 h 517526"/>
              <a:gd name="connsiteX313" fmla="*/ 17793 w 561976"/>
              <a:gd name="connsiteY313" fmla="*/ 471227 h 517526"/>
              <a:gd name="connsiteX314" fmla="*/ 21447 w 561976"/>
              <a:gd name="connsiteY314" fmla="*/ 469477 h 517526"/>
              <a:gd name="connsiteX315" fmla="*/ 25101 w 561976"/>
              <a:gd name="connsiteY315" fmla="*/ 468204 h 517526"/>
              <a:gd name="connsiteX316" fmla="*/ 29232 w 561976"/>
              <a:gd name="connsiteY316" fmla="*/ 466613 h 517526"/>
              <a:gd name="connsiteX317" fmla="*/ 33680 w 561976"/>
              <a:gd name="connsiteY317" fmla="*/ 465340 h 517526"/>
              <a:gd name="connsiteX318" fmla="*/ 38129 w 561976"/>
              <a:gd name="connsiteY318" fmla="*/ 464067 h 517526"/>
              <a:gd name="connsiteX319" fmla="*/ 42577 w 561976"/>
              <a:gd name="connsiteY319" fmla="*/ 462635 h 517526"/>
              <a:gd name="connsiteX320" fmla="*/ 47184 w 561976"/>
              <a:gd name="connsiteY320" fmla="*/ 461362 h 517526"/>
              <a:gd name="connsiteX321" fmla="*/ 50362 w 561976"/>
              <a:gd name="connsiteY321" fmla="*/ 460249 h 517526"/>
              <a:gd name="connsiteX322" fmla="*/ 53380 w 561976"/>
              <a:gd name="connsiteY322" fmla="*/ 459453 h 517526"/>
              <a:gd name="connsiteX323" fmla="*/ 56558 w 561976"/>
              <a:gd name="connsiteY323" fmla="*/ 458339 h 517526"/>
              <a:gd name="connsiteX324" fmla="*/ 59576 w 561976"/>
              <a:gd name="connsiteY324" fmla="*/ 457385 h 517526"/>
              <a:gd name="connsiteX325" fmla="*/ 62754 w 561976"/>
              <a:gd name="connsiteY325" fmla="*/ 456112 h 517526"/>
              <a:gd name="connsiteX326" fmla="*/ 65613 w 561976"/>
              <a:gd name="connsiteY326" fmla="*/ 454839 h 517526"/>
              <a:gd name="connsiteX327" fmla="*/ 68314 w 561976"/>
              <a:gd name="connsiteY327" fmla="*/ 453248 h 517526"/>
              <a:gd name="connsiteX328" fmla="*/ 70697 w 561976"/>
              <a:gd name="connsiteY328" fmla="*/ 451339 h 517526"/>
              <a:gd name="connsiteX329" fmla="*/ 72921 w 561976"/>
              <a:gd name="connsiteY329" fmla="*/ 449111 h 517526"/>
              <a:gd name="connsiteX330" fmla="*/ 74828 w 561976"/>
              <a:gd name="connsiteY330" fmla="*/ 446725 h 517526"/>
              <a:gd name="connsiteX331" fmla="*/ 76257 w 561976"/>
              <a:gd name="connsiteY331" fmla="*/ 443861 h 517526"/>
              <a:gd name="connsiteX332" fmla="*/ 77211 w 561976"/>
              <a:gd name="connsiteY332" fmla="*/ 440361 h 517526"/>
              <a:gd name="connsiteX333" fmla="*/ 77846 w 561976"/>
              <a:gd name="connsiteY333" fmla="*/ 436542 h 517526"/>
              <a:gd name="connsiteX334" fmla="*/ 77846 w 561976"/>
              <a:gd name="connsiteY334" fmla="*/ 432246 h 517526"/>
              <a:gd name="connsiteX335" fmla="*/ 77370 w 561976"/>
              <a:gd name="connsiteY335" fmla="*/ 427314 h 517526"/>
              <a:gd name="connsiteX336" fmla="*/ 74669 w 561976"/>
              <a:gd name="connsiteY336" fmla="*/ 424291 h 517526"/>
              <a:gd name="connsiteX337" fmla="*/ 71968 w 561976"/>
              <a:gd name="connsiteY337" fmla="*/ 420791 h 517526"/>
              <a:gd name="connsiteX338" fmla="*/ 69903 w 561976"/>
              <a:gd name="connsiteY338" fmla="*/ 417291 h 517526"/>
              <a:gd name="connsiteX339" fmla="*/ 68314 w 561976"/>
              <a:gd name="connsiteY339" fmla="*/ 413472 h 517526"/>
              <a:gd name="connsiteX340" fmla="*/ 66884 w 561976"/>
              <a:gd name="connsiteY340" fmla="*/ 409813 h 517526"/>
              <a:gd name="connsiteX341" fmla="*/ 65613 w 561976"/>
              <a:gd name="connsiteY341" fmla="*/ 406472 h 517526"/>
              <a:gd name="connsiteX342" fmla="*/ 64819 w 561976"/>
              <a:gd name="connsiteY342" fmla="*/ 403608 h 517526"/>
              <a:gd name="connsiteX343" fmla="*/ 64342 w 561976"/>
              <a:gd name="connsiteY343" fmla="*/ 401221 h 517526"/>
              <a:gd name="connsiteX344" fmla="*/ 63866 w 561976"/>
              <a:gd name="connsiteY344" fmla="*/ 399789 h 517526"/>
              <a:gd name="connsiteX345" fmla="*/ 63707 w 561976"/>
              <a:gd name="connsiteY345" fmla="*/ 399153 h 517526"/>
              <a:gd name="connsiteX346" fmla="*/ 63389 w 561976"/>
              <a:gd name="connsiteY346" fmla="*/ 398994 h 517526"/>
              <a:gd name="connsiteX347" fmla="*/ 62436 w 561976"/>
              <a:gd name="connsiteY347" fmla="*/ 398516 h 517526"/>
              <a:gd name="connsiteX348" fmla="*/ 60847 w 561976"/>
              <a:gd name="connsiteY348" fmla="*/ 397562 h 517526"/>
              <a:gd name="connsiteX349" fmla="*/ 58941 w 561976"/>
              <a:gd name="connsiteY349" fmla="*/ 396130 h 517526"/>
              <a:gd name="connsiteX350" fmla="*/ 56875 w 561976"/>
              <a:gd name="connsiteY350" fmla="*/ 394221 h 517526"/>
              <a:gd name="connsiteX351" fmla="*/ 54810 w 561976"/>
              <a:gd name="connsiteY351" fmla="*/ 392152 h 517526"/>
              <a:gd name="connsiteX352" fmla="*/ 52745 w 561976"/>
              <a:gd name="connsiteY352" fmla="*/ 389607 h 517526"/>
              <a:gd name="connsiteX353" fmla="*/ 50997 w 561976"/>
              <a:gd name="connsiteY353" fmla="*/ 386743 h 517526"/>
              <a:gd name="connsiteX354" fmla="*/ 49567 w 561976"/>
              <a:gd name="connsiteY354" fmla="*/ 383242 h 517526"/>
              <a:gd name="connsiteX355" fmla="*/ 48773 w 561976"/>
              <a:gd name="connsiteY355" fmla="*/ 379583 h 517526"/>
              <a:gd name="connsiteX356" fmla="*/ 48614 w 561976"/>
              <a:gd name="connsiteY356" fmla="*/ 376242 h 517526"/>
              <a:gd name="connsiteX357" fmla="*/ 48932 w 561976"/>
              <a:gd name="connsiteY357" fmla="*/ 373378 h 517526"/>
              <a:gd name="connsiteX358" fmla="*/ 49567 w 561976"/>
              <a:gd name="connsiteY358" fmla="*/ 370673 h 517526"/>
              <a:gd name="connsiteX359" fmla="*/ 50521 w 561976"/>
              <a:gd name="connsiteY359" fmla="*/ 368605 h 517526"/>
              <a:gd name="connsiteX360" fmla="*/ 51315 w 561976"/>
              <a:gd name="connsiteY360" fmla="*/ 367173 h 517526"/>
              <a:gd name="connsiteX361" fmla="*/ 52109 w 561976"/>
              <a:gd name="connsiteY361" fmla="*/ 366059 h 517526"/>
              <a:gd name="connsiteX362" fmla="*/ 52586 w 561976"/>
              <a:gd name="connsiteY362" fmla="*/ 365423 h 517526"/>
              <a:gd name="connsiteX363" fmla="*/ 52904 w 561976"/>
              <a:gd name="connsiteY363" fmla="*/ 365264 h 517526"/>
              <a:gd name="connsiteX364" fmla="*/ 52904 w 561976"/>
              <a:gd name="connsiteY364" fmla="*/ 352694 h 517526"/>
              <a:gd name="connsiteX365" fmla="*/ 53221 w 561976"/>
              <a:gd name="connsiteY365" fmla="*/ 346012 h 517526"/>
              <a:gd name="connsiteX366" fmla="*/ 54810 w 561976"/>
              <a:gd name="connsiteY366" fmla="*/ 339489 h 517526"/>
              <a:gd name="connsiteX367" fmla="*/ 57034 w 561976"/>
              <a:gd name="connsiteY367" fmla="*/ 333284 h 517526"/>
              <a:gd name="connsiteX368" fmla="*/ 60212 w 561976"/>
              <a:gd name="connsiteY368" fmla="*/ 327556 h 517526"/>
              <a:gd name="connsiteX369" fmla="*/ 63866 w 561976"/>
              <a:gd name="connsiteY369" fmla="*/ 322306 h 517526"/>
              <a:gd name="connsiteX370" fmla="*/ 68473 w 561976"/>
              <a:gd name="connsiteY370" fmla="*/ 317532 h 517526"/>
              <a:gd name="connsiteX371" fmla="*/ 73398 w 561976"/>
              <a:gd name="connsiteY371" fmla="*/ 313396 h 517526"/>
              <a:gd name="connsiteX372" fmla="*/ 79117 w 561976"/>
              <a:gd name="connsiteY372" fmla="*/ 309895 h 517526"/>
              <a:gd name="connsiteX373" fmla="*/ 85154 w 561976"/>
              <a:gd name="connsiteY373" fmla="*/ 306873 h 517526"/>
              <a:gd name="connsiteX374" fmla="*/ 91668 w 561976"/>
              <a:gd name="connsiteY374" fmla="*/ 304804 h 517526"/>
              <a:gd name="connsiteX375" fmla="*/ 98340 w 561976"/>
              <a:gd name="connsiteY375" fmla="*/ 303531 h 517526"/>
              <a:gd name="connsiteX376" fmla="*/ 280908 w 561976"/>
              <a:gd name="connsiteY376" fmla="*/ 230188 h 517526"/>
              <a:gd name="connsiteX377" fmla="*/ 284740 w 561976"/>
              <a:gd name="connsiteY377" fmla="*/ 230666 h 517526"/>
              <a:gd name="connsiteX378" fmla="*/ 288252 w 561976"/>
              <a:gd name="connsiteY378" fmla="*/ 231941 h 517526"/>
              <a:gd name="connsiteX379" fmla="*/ 290966 w 561976"/>
              <a:gd name="connsiteY379" fmla="*/ 234171 h 517526"/>
              <a:gd name="connsiteX380" fmla="*/ 293201 w 561976"/>
              <a:gd name="connsiteY380" fmla="*/ 237038 h 517526"/>
              <a:gd name="connsiteX381" fmla="*/ 294638 w 561976"/>
              <a:gd name="connsiteY381" fmla="*/ 240384 h 517526"/>
              <a:gd name="connsiteX382" fmla="*/ 295117 w 561976"/>
              <a:gd name="connsiteY382" fmla="*/ 244207 h 517526"/>
              <a:gd name="connsiteX383" fmla="*/ 295117 w 561976"/>
              <a:gd name="connsiteY383" fmla="*/ 320994 h 517526"/>
              <a:gd name="connsiteX384" fmla="*/ 374304 w 561976"/>
              <a:gd name="connsiteY384" fmla="*/ 386470 h 517526"/>
              <a:gd name="connsiteX385" fmla="*/ 376539 w 561976"/>
              <a:gd name="connsiteY385" fmla="*/ 388701 h 517526"/>
              <a:gd name="connsiteX386" fmla="*/ 378136 w 561976"/>
              <a:gd name="connsiteY386" fmla="*/ 391409 h 517526"/>
              <a:gd name="connsiteX387" fmla="*/ 379253 w 561976"/>
              <a:gd name="connsiteY387" fmla="*/ 394276 h 517526"/>
              <a:gd name="connsiteX388" fmla="*/ 379413 w 561976"/>
              <a:gd name="connsiteY388" fmla="*/ 397463 h 517526"/>
              <a:gd name="connsiteX389" fmla="*/ 378934 w 561976"/>
              <a:gd name="connsiteY389" fmla="*/ 400489 h 517526"/>
              <a:gd name="connsiteX390" fmla="*/ 377976 w 561976"/>
              <a:gd name="connsiteY390" fmla="*/ 403357 h 517526"/>
              <a:gd name="connsiteX391" fmla="*/ 376220 w 561976"/>
              <a:gd name="connsiteY391" fmla="*/ 406225 h 517526"/>
              <a:gd name="connsiteX392" fmla="*/ 373825 w 561976"/>
              <a:gd name="connsiteY392" fmla="*/ 408296 h 517526"/>
              <a:gd name="connsiteX393" fmla="*/ 371271 w 561976"/>
              <a:gd name="connsiteY393" fmla="*/ 409889 h 517526"/>
              <a:gd name="connsiteX394" fmla="*/ 368237 w 561976"/>
              <a:gd name="connsiteY394" fmla="*/ 410845 h 517526"/>
              <a:gd name="connsiteX395" fmla="*/ 365364 w 561976"/>
              <a:gd name="connsiteY395" fmla="*/ 411163 h 517526"/>
              <a:gd name="connsiteX396" fmla="*/ 362011 w 561976"/>
              <a:gd name="connsiteY396" fmla="*/ 410845 h 517526"/>
              <a:gd name="connsiteX397" fmla="*/ 359137 w 561976"/>
              <a:gd name="connsiteY397" fmla="*/ 409729 h 517526"/>
              <a:gd name="connsiteX398" fmla="*/ 356264 w 561976"/>
              <a:gd name="connsiteY398" fmla="*/ 407818 h 517526"/>
              <a:gd name="connsiteX399" fmla="*/ 280908 w 561976"/>
              <a:gd name="connsiteY399" fmla="*/ 345846 h 517526"/>
              <a:gd name="connsiteX400" fmla="*/ 205872 w 561976"/>
              <a:gd name="connsiteY400" fmla="*/ 407818 h 517526"/>
              <a:gd name="connsiteX401" fmla="*/ 202998 w 561976"/>
              <a:gd name="connsiteY401" fmla="*/ 409729 h 517526"/>
              <a:gd name="connsiteX402" fmla="*/ 200125 w 561976"/>
              <a:gd name="connsiteY402" fmla="*/ 410845 h 517526"/>
              <a:gd name="connsiteX403" fmla="*/ 196932 w 561976"/>
              <a:gd name="connsiteY403" fmla="*/ 411163 h 517526"/>
              <a:gd name="connsiteX404" fmla="*/ 194058 w 561976"/>
              <a:gd name="connsiteY404" fmla="*/ 410845 h 517526"/>
              <a:gd name="connsiteX405" fmla="*/ 191025 w 561976"/>
              <a:gd name="connsiteY405" fmla="*/ 409889 h 517526"/>
              <a:gd name="connsiteX406" fmla="*/ 188311 w 561976"/>
              <a:gd name="connsiteY406" fmla="*/ 408455 h 517526"/>
              <a:gd name="connsiteX407" fmla="*/ 185916 w 561976"/>
              <a:gd name="connsiteY407" fmla="*/ 406225 h 517526"/>
              <a:gd name="connsiteX408" fmla="*/ 184160 w 561976"/>
              <a:gd name="connsiteY408" fmla="*/ 403357 h 517526"/>
              <a:gd name="connsiteX409" fmla="*/ 183202 w 561976"/>
              <a:gd name="connsiteY409" fmla="*/ 400489 h 517526"/>
              <a:gd name="connsiteX410" fmla="*/ 182563 w 561976"/>
              <a:gd name="connsiteY410" fmla="*/ 397463 h 517526"/>
              <a:gd name="connsiteX411" fmla="*/ 182882 w 561976"/>
              <a:gd name="connsiteY411" fmla="*/ 394276 h 517526"/>
              <a:gd name="connsiteX412" fmla="*/ 184000 w 561976"/>
              <a:gd name="connsiteY412" fmla="*/ 391409 h 517526"/>
              <a:gd name="connsiteX413" fmla="*/ 185596 w 561976"/>
              <a:gd name="connsiteY413" fmla="*/ 388701 h 517526"/>
              <a:gd name="connsiteX414" fmla="*/ 187832 w 561976"/>
              <a:gd name="connsiteY414" fmla="*/ 386470 h 517526"/>
              <a:gd name="connsiteX415" fmla="*/ 267019 w 561976"/>
              <a:gd name="connsiteY415" fmla="*/ 320994 h 517526"/>
              <a:gd name="connsiteX416" fmla="*/ 267019 w 561976"/>
              <a:gd name="connsiteY416" fmla="*/ 244207 h 517526"/>
              <a:gd name="connsiteX417" fmla="*/ 267498 w 561976"/>
              <a:gd name="connsiteY417" fmla="*/ 240384 h 517526"/>
              <a:gd name="connsiteX418" fmla="*/ 268934 w 561976"/>
              <a:gd name="connsiteY418" fmla="*/ 237038 h 517526"/>
              <a:gd name="connsiteX419" fmla="*/ 271170 w 561976"/>
              <a:gd name="connsiteY419" fmla="*/ 234171 h 517526"/>
              <a:gd name="connsiteX420" fmla="*/ 273884 w 561976"/>
              <a:gd name="connsiteY420" fmla="*/ 231941 h 517526"/>
              <a:gd name="connsiteX421" fmla="*/ 277396 w 561976"/>
              <a:gd name="connsiteY421" fmla="*/ 230666 h 517526"/>
              <a:gd name="connsiteX422" fmla="*/ 281862 w 561976"/>
              <a:gd name="connsiteY422" fmla="*/ 0 h 517526"/>
              <a:gd name="connsiteX423" fmla="*/ 288862 w 561976"/>
              <a:gd name="connsiteY423" fmla="*/ 636 h 517526"/>
              <a:gd name="connsiteX424" fmla="*/ 295545 w 561976"/>
              <a:gd name="connsiteY424" fmla="*/ 1748 h 517526"/>
              <a:gd name="connsiteX425" fmla="*/ 302228 w 561976"/>
              <a:gd name="connsiteY425" fmla="*/ 3972 h 517526"/>
              <a:gd name="connsiteX426" fmla="*/ 308274 w 561976"/>
              <a:gd name="connsiteY426" fmla="*/ 6831 h 517526"/>
              <a:gd name="connsiteX427" fmla="*/ 313843 w 561976"/>
              <a:gd name="connsiteY427" fmla="*/ 10326 h 517526"/>
              <a:gd name="connsiteX428" fmla="*/ 318934 w 561976"/>
              <a:gd name="connsiteY428" fmla="*/ 14457 h 517526"/>
              <a:gd name="connsiteX429" fmla="*/ 323389 w 561976"/>
              <a:gd name="connsiteY429" fmla="*/ 19223 h 517526"/>
              <a:gd name="connsiteX430" fmla="*/ 327208 w 561976"/>
              <a:gd name="connsiteY430" fmla="*/ 24625 h 517526"/>
              <a:gd name="connsiteX431" fmla="*/ 330231 w 561976"/>
              <a:gd name="connsiteY431" fmla="*/ 30185 h 517526"/>
              <a:gd name="connsiteX432" fmla="*/ 332617 w 561976"/>
              <a:gd name="connsiteY432" fmla="*/ 36381 h 517526"/>
              <a:gd name="connsiteX433" fmla="*/ 333890 w 561976"/>
              <a:gd name="connsiteY433" fmla="*/ 42894 h 517526"/>
              <a:gd name="connsiteX434" fmla="*/ 334368 w 561976"/>
              <a:gd name="connsiteY434" fmla="*/ 49567 h 517526"/>
              <a:gd name="connsiteX435" fmla="*/ 334368 w 561976"/>
              <a:gd name="connsiteY435" fmla="*/ 62117 h 517526"/>
              <a:gd name="connsiteX436" fmla="*/ 334845 w 561976"/>
              <a:gd name="connsiteY436" fmla="*/ 62276 h 517526"/>
              <a:gd name="connsiteX437" fmla="*/ 335322 w 561976"/>
              <a:gd name="connsiteY437" fmla="*/ 62912 h 517526"/>
              <a:gd name="connsiteX438" fmla="*/ 335959 w 561976"/>
              <a:gd name="connsiteY438" fmla="*/ 64183 h 517526"/>
              <a:gd name="connsiteX439" fmla="*/ 336913 w 561976"/>
              <a:gd name="connsiteY439" fmla="*/ 65613 h 517526"/>
              <a:gd name="connsiteX440" fmla="*/ 337709 w 561976"/>
              <a:gd name="connsiteY440" fmla="*/ 67519 h 517526"/>
              <a:gd name="connsiteX441" fmla="*/ 338345 w 561976"/>
              <a:gd name="connsiteY441" fmla="*/ 70061 h 517526"/>
              <a:gd name="connsiteX442" fmla="*/ 338505 w 561976"/>
              <a:gd name="connsiteY442" fmla="*/ 73079 h 517526"/>
              <a:gd name="connsiteX443" fmla="*/ 338345 w 561976"/>
              <a:gd name="connsiteY443" fmla="*/ 76416 h 517526"/>
              <a:gd name="connsiteX444" fmla="*/ 337709 w 561976"/>
              <a:gd name="connsiteY444" fmla="*/ 80228 h 517526"/>
              <a:gd name="connsiteX445" fmla="*/ 336277 w 561976"/>
              <a:gd name="connsiteY445" fmla="*/ 83406 h 517526"/>
              <a:gd name="connsiteX446" fmla="*/ 334686 w 561976"/>
              <a:gd name="connsiteY446" fmla="*/ 86424 h 517526"/>
              <a:gd name="connsiteX447" fmla="*/ 332617 w 561976"/>
              <a:gd name="connsiteY447" fmla="*/ 88966 h 517526"/>
              <a:gd name="connsiteX448" fmla="*/ 330390 w 561976"/>
              <a:gd name="connsiteY448" fmla="*/ 91190 h 517526"/>
              <a:gd name="connsiteX449" fmla="*/ 328322 w 561976"/>
              <a:gd name="connsiteY449" fmla="*/ 92938 h 517526"/>
              <a:gd name="connsiteX450" fmla="*/ 326571 w 561976"/>
              <a:gd name="connsiteY450" fmla="*/ 94209 h 517526"/>
              <a:gd name="connsiteX451" fmla="*/ 324980 w 561976"/>
              <a:gd name="connsiteY451" fmla="*/ 95321 h 517526"/>
              <a:gd name="connsiteX452" fmla="*/ 323866 w 561976"/>
              <a:gd name="connsiteY452" fmla="*/ 95798 h 517526"/>
              <a:gd name="connsiteX453" fmla="*/ 323548 w 561976"/>
              <a:gd name="connsiteY453" fmla="*/ 96115 h 517526"/>
              <a:gd name="connsiteX454" fmla="*/ 323389 w 561976"/>
              <a:gd name="connsiteY454" fmla="*/ 96751 h 517526"/>
              <a:gd name="connsiteX455" fmla="*/ 323071 w 561976"/>
              <a:gd name="connsiteY455" fmla="*/ 98022 h 517526"/>
              <a:gd name="connsiteX456" fmla="*/ 322594 w 561976"/>
              <a:gd name="connsiteY456" fmla="*/ 100405 h 517526"/>
              <a:gd name="connsiteX457" fmla="*/ 321639 w 561976"/>
              <a:gd name="connsiteY457" fmla="*/ 103423 h 517526"/>
              <a:gd name="connsiteX458" fmla="*/ 320525 w 561976"/>
              <a:gd name="connsiteY458" fmla="*/ 106601 h 517526"/>
              <a:gd name="connsiteX459" fmla="*/ 319093 w 561976"/>
              <a:gd name="connsiteY459" fmla="*/ 110413 h 517526"/>
              <a:gd name="connsiteX460" fmla="*/ 317343 w 561976"/>
              <a:gd name="connsiteY460" fmla="*/ 113908 h 517526"/>
              <a:gd name="connsiteX461" fmla="*/ 315275 w 561976"/>
              <a:gd name="connsiteY461" fmla="*/ 117721 h 517526"/>
              <a:gd name="connsiteX462" fmla="*/ 312729 w 561976"/>
              <a:gd name="connsiteY462" fmla="*/ 121216 h 517526"/>
              <a:gd name="connsiteX463" fmla="*/ 309865 w 561976"/>
              <a:gd name="connsiteY463" fmla="*/ 124076 h 517526"/>
              <a:gd name="connsiteX464" fmla="*/ 309388 w 561976"/>
              <a:gd name="connsiteY464" fmla="*/ 129001 h 517526"/>
              <a:gd name="connsiteX465" fmla="*/ 309388 w 561976"/>
              <a:gd name="connsiteY465" fmla="*/ 133290 h 517526"/>
              <a:gd name="connsiteX466" fmla="*/ 309865 w 561976"/>
              <a:gd name="connsiteY466" fmla="*/ 137262 h 517526"/>
              <a:gd name="connsiteX467" fmla="*/ 311138 w 561976"/>
              <a:gd name="connsiteY467" fmla="*/ 140439 h 517526"/>
              <a:gd name="connsiteX468" fmla="*/ 312570 w 561976"/>
              <a:gd name="connsiteY468" fmla="*/ 143458 h 517526"/>
              <a:gd name="connsiteX469" fmla="*/ 314479 w 561976"/>
              <a:gd name="connsiteY469" fmla="*/ 146000 h 517526"/>
              <a:gd name="connsiteX470" fmla="*/ 316547 w 561976"/>
              <a:gd name="connsiteY470" fmla="*/ 148065 h 517526"/>
              <a:gd name="connsiteX471" fmla="*/ 319093 w 561976"/>
              <a:gd name="connsiteY471" fmla="*/ 149972 h 517526"/>
              <a:gd name="connsiteX472" fmla="*/ 321639 w 561976"/>
              <a:gd name="connsiteY472" fmla="*/ 151401 h 517526"/>
              <a:gd name="connsiteX473" fmla="*/ 324662 w 561976"/>
              <a:gd name="connsiteY473" fmla="*/ 152831 h 517526"/>
              <a:gd name="connsiteX474" fmla="*/ 327685 w 561976"/>
              <a:gd name="connsiteY474" fmla="*/ 154102 h 517526"/>
              <a:gd name="connsiteX475" fmla="*/ 330867 w 561976"/>
              <a:gd name="connsiteY475" fmla="*/ 155055 h 517526"/>
              <a:gd name="connsiteX476" fmla="*/ 333890 w 561976"/>
              <a:gd name="connsiteY476" fmla="*/ 156167 h 517526"/>
              <a:gd name="connsiteX477" fmla="*/ 337073 w 561976"/>
              <a:gd name="connsiteY477" fmla="*/ 157121 h 517526"/>
              <a:gd name="connsiteX478" fmla="*/ 340096 w 561976"/>
              <a:gd name="connsiteY478" fmla="*/ 157915 h 517526"/>
              <a:gd name="connsiteX479" fmla="*/ 344869 w 561976"/>
              <a:gd name="connsiteY479" fmla="*/ 159504 h 517526"/>
              <a:gd name="connsiteX480" fmla="*/ 349324 w 561976"/>
              <a:gd name="connsiteY480" fmla="*/ 160933 h 517526"/>
              <a:gd name="connsiteX481" fmla="*/ 353779 w 561976"/>
              <a:gd name="connsiteY481" fmla="*/ 162045 h 517526"/>
              <a:gd name="connsiteX482" fmla="*/ 358075 w 561976"/>
              <a:gd name="connsiteY482" fmla="*/ 163475 h 517526"/>
              <a:gd name="connsiteX483" fmla="*/ 362053 w 561976"/>
              <a:gd name="connsiteY483" fmla="*/ 164905 h 517526"/>
              <a:gd name="connsiteX484" fmla="*/ 366030 w 561976"/>
              <a:gd name="connsiteY484" fmla="*/ 166335 h 517526"/>
              <a:gd name="connsiteX485" fmla="*/ 369690 w 561976"/>
              <a:gd name="connsiteY485" fmla="*/ 167924 h 517526"/>
              <a:gd name="connsiteX486" fmla="*/ 373031 w 561976"/>
              <a:gd name="connsiteY486" fmla="*/ 169989 h 517526"/>
              <a:gd name="connsiteX487" fmla="*/ 376213 w 561976"/>
              <a:gd name="connsiteY487" fmla="*/ 172054 h 517526"/>
              <a:gd name="connsiteX488" fmla="*/ 378918 w 561976"/>
              <a:gd name="connsiteY488" fmla="*/ 174596 h 517526"/>
              <a:gd name="connsiteX489" fmla="*/ 381464 w 561976"/>
              <a:gd name="connsiteY489" fmla="*/ 177456 h 517526"/>
              <a:gd name="connsiteX490" fmla="*/ 383532 w 561976"/>
              <a:gd name="connsiteY490" fmla="*/ 180951 h 517526"/>
              <a:gd name="connsiteX491" fmla="*/ 385124 w 561976"/>
              <a:gd name="connsiteY491" fmla="*/ 184923 h 517526"/>
              <a:gd name="connsiteX492" fmla="*/ 386396 w 561976"/>
              <a:gd name="connsiteY492" fmla="*/ 189371 h 517526"/>
              <a:gd name="connsiteX493" fmla="*/ 387033 w 561976"/>
              <a:gd name="connsiteY493" fmla="*/ 194455 h 517526"/>
              <a:gd name="connsiteX494" fmla="*/ 387351 w 561976"/>
              <a:gd name="connsiteY494" fmla="*/ 200174 h 517526"/>
              <a:gd name="connsiteX495" fmla="*/ 386715 w 561976"/>
              <a:gd name="connsiteY495" fmla="*/ 201604 h 517526"/>
              <a:gd name="connsiteX496" fmla="*/ 384964 w 561976"/>
              <a:gd name="connsiteY496" fmla="*/ 203192 h 517526"/>
              <a:gd name="connsiteX497" fmla="*/ 382100 w 561976"/>
              <a:gd name="connsiteY497" fmla="*/ 204781 h 517526"/>
              <a:gd name="connsiteX498" fmla="*/ 377964 w 561976"/>
              <a:gd name="connsiteY498" fmla="*/ 206052 h 517526"/>
              <a:gd name="connsiteX499" fmla="*/ 372872 w 561976"/>
              <a:gd name="connsiteY499" fmla="*/ 207482 h 517526"/>
              <a:gd name="connsiteX500" fmla="*/ 366667 w 561976"/>
              <a:gd name="connsiteY500" fmla="*/ 208753 h 517526"/>
              <a:gd name="connsiteX501" fmla="*/ 359507 w 561976"/>
              <a:gd name="connsiteY501" fmla="*/ 209865 h 517526"/>
              <a:gd name="connsiteX502" fmla="*/ 351233 w 561976"/>
              <a:gd name="connsiteY502" fmla="*/ 211136 h 517526"/>
              <a:gd name="connsiteX503" fmla="*/ 342005 w 561976"/>
              <a:gd name="connsiteY503" fmla="*/ 211930 h 517526"/>
              <a:gd name="connsiteX504" fmla="*/ 331981 w 561976"/>
              <a:gd name="connsiteY504" fmla="*/ 212724 h 517526"/>
              <a:gd name="connsiteX505" fmla="*/ 321003 w 561976"/>
              <a:gd name="connsiteY505" fmla="*/ 213519 h 517526"/>
              <a:gd name="connsiteX506" fmla="*/ 309069 w 561976"/>
              <a:gd name="connsiteY506" fmla="*/ 213995 h 517526"/>
              <a:gd name="connsiteX507" fmla="*/ 296500 w 561976"/>
              <a:gd name="connsiteY507" fmla="*/ 214313 h 517526"/>
              <a:gd name="connsiteX508" fmla="*/ 289181 w 561976"/>
              <a:gd name="connsiteY508" fmla="*/ 168400 h 517526"/>
              <a:gd name="connsiteX509" fmla="*/ 292999 w 561976"/>
              <a:gd name="connsiteY509" fmla="*/ 162681 h 517526"/>
              <a:gd name="connsiteX510" fmla="*/ 293158 w 561976"/>
              <a:gd name="connsiteY510" fmla="*/ 162045 h 517526"/>
              <a:gd name="connsiteX511" fmla="*/ 293158 w 561976"/>
              <a:gd name="connsiteY511" fmla="*/ 161569 h 517526"/>
              <a:gd name="connsiteX512" fmla="*/ 293158 w 561976"/>
              <a:gd name="connsiteY512" fmla="*/ 161092 h 517526"/>
              <a:gd name="connsiteX513" fmla="*/ 292999 w 561976"/>
              <a:gd name="connsiteY513" fmla="*/ 160616 h 517526"/>
              <a:gd name="connsiteX514" fmla="*/ 292681 w 561976"/>
              <a:gd name="connsiteY514" fmla="*/ 159980 h 517526"/>
              <a:gd name="connsiteX515" fmla="*/ 283134 w 561976"/>
              <a:gd name="connsiteY515" fmla="*/ 149972 h 517526"/>
              <a:gd name="connsiteX516" fmla="*/ 282339 w 561976"/>
              <a:gd name="connsiteY516" fmla="*/ 149495 h 517526"/>
              <a:gd name="connsiteX517" fmla="*/ 281066 w 561976"/>
              <a:gd name="connsiteY517" fmla="*/ 149495 h 517526"/>
              <a:gd name="connsiteX518" fmla="*/ 280271 w 561976"/>
              <a:gd name="connsiteY518" fmla="*/ 149972 h 517526"/>
              <a:gd name="connsiteX519" fmla="*/ 270724 w 561976"/>
              <a:gd name="connsiteY519" fmla="*/ 159980 h 517526"/>
              <a:gd name="connsiteX520" fmla="*/ 270406 w 561976"/>
              <a:gd name="connsiteY520" fmla="*/ 160775 h 517526"/>
              <a:gd name="connsiteX521" fmla="*/ 270247 w 561976"/>
              <a:gd name="connsiteY521" fmla="*/ 161410 h 517526"/>
              <a:gd name="connsiteX522" fmla="*/ 270247 w 561976"/>
              <a:gd name="connsiteY522" fmla="*/ 162045 h 517526"/>
              <a:gd name="connsiteX523" fmla="*/ 270565 w 561976"/>
              <a:gd name="connsiteY523" fmla="*/ 162681 h 517526"/>
              <a:gd name="connsiteX524" fmla="*/ 274224 w 561976"/>
              <a:gd name="connsiteY524" fmla="*/ 168400 h 517526"/>
              <a:gd name="connsiteX525" fmla="*/ 266905 w 561976"/>
              <a:gd name="connsiteY525" fmla="*/ 214313 h 517526"/>
              <a:gd name="connsiteX526" fmla="*/ 254177 w 561976"/>
              <a:gd name="connsiteY526" fmla="*/ 213995 h 517526"/>
              <a:gd name="connsiteX527" fmla="*/ 242403 w 561976"/>
              <a:gd name="connsiteY527" fmla="*/ 213519 h 517526"/>
              <a:gd name="connsiteX528" fmla="*/ 231424 w 561976"/>
              <a:gd name="connsiteY528" fmla="*/ 212724 h 517526"/>
              <a:gd name="connsiteX529" fmla="*/ 221400 w 561976"/>
              <a:gd name="connsiteY529" fmla="*/ 211930 h 517526"/>
              <a:gd name="connsiteX530" fmla="*/ 212172 w 561976"/>
              <a:gd name="connsiteY530" fmla="*/ 211136 h 517526"/>
              <a:gd name="connsiteX531" fmla="*/ 203898 w 561976"/>
              <a:gd name="connsiteY531" fmla="*/ 209865 h 517526"/>
              <a:gd name="connsiteX532" fmla="*/ 196738 w 561976"/>
              <a:gd name="connsiteY532" fmla="*/ 208753 h 517526"/>
              <a:gd name="connsiteX533" fmla="*/ 190533 w 561976"/>
              <a:gd name="connsiteY533" fmla="*/ 207482 h 517526"/>
              <a:gd name="connsiteX534" fmla="*/ 185441 w 561976"/>
              <a:gd name="connsiteY534" fmla="*/ 206052 h 517526"/>
              <a:gd name="connsiteX535" fmla="*/ 181305 w 561976"/>
              <a:gd name="connsiteY535" fmla="*/ 204781 h 517526"/>
              <a:gd name="connsiteX536" fmla="*/ 178441 w 561976"/>
              <a:gd name="connsiteY536" fmla="*/ 203192 h 517526"/>
              <a:gd name="connsiteX537" fmla="*/ 176690 w 561976"/>
              <a:gd name="connsiteY537" fmla="*/ 201604 h 517526"/>
              <a:gd name="connsiteX538" fmla="*/ 176213 w 561976"/>
              <a:gd name="connsiteY538" fmla="*/ 200174 h 517526"/>
              <a:gd name="connsiteX539" fmla="*/ 176372 w 561976"/>
              <a:gd name="connsiteY539" fmla="*/ 194455 h 517526"/>
              <a:gd name="connsiteX540" fmla="*/ 177168 w 561976"/>
              <a:gd name="connsiteY540" fmla="*/ 189371 h 517526"/>
              <a:gd name="connsiteX541" fmla="*/ 178441 w 561976"/>
              <a:gd name="connsiteY541" fmla="*/ 184923 h 517526"/>
              <a:gd name="connsiteX542" fmla="*/ 179873 w 561976"/>
              <a:gd name="connsiteY542" fmla="*/ 180951 h 517526"/>
              <a:gd name="connsiteX543" fmla="*/ 182100 w 561976"/>
              <a:gd name="connsiteY543" fmla="*/ 177456 h 517526"/>
              <a:gd name="connsiteX544" fmla="*/ 184487 w 561976"/>
              <a:gd name="connsiteY544" fmla="*/ 174596 h 517526"/>
              <a:gd name="connsiteX545" fmla="*/ 187192 w 561976"/>
              <a:gd name="connsiteY545" fmla="*/ 172054 h 517526"/>
              <a:gd name="connsiteX546" fmla="*/ 190374 w 561976"/>
              <a:gd name="connsiteY546" fmla="*/ 169989 h 517526"/>
              <a:gd name="connsiteX547" fmla="*/ 193715 w 561976"/>
              <a:gd name="connsiteY547" fmla="*/ 167924 h 517526"/>
              <a:gd name="connsiteX548" fmla="*/ 197375 w 561976"/>
              <a:gd name="connsiteY548" fmla="*/ 166335 h 517526"/>
              <a:gd name="connsiteX549" fmla="*/ 201352 w 561976"/>
              <a:gd name="connsiteY549" fmla="*/ 164905 h 517526"/>
              <a:gd name="connsiteX550" fmla="*/ 205489 w 561976"/>
              <a:gd name="connsiteY550" fmla="*/ 163475 h 517526"/>
              <a:gd name="connsiteX551" fmla="*/ 209626 w 561976"/>
              <a:gd name="connsiteY551" fmla="*/ 162045 h 517526"/>
              <a:gd name="connsiteX552" fmla="*/ 214081 w 561976"/>
              <a:gd name="connsiteY552" fmla="*/ 160933 h 517526"/>
              <a:gd name="connsiteX553" fmla="*/ 218695 w 561976"/>
              <a:gd name="connsiteY553" fmla="*/ 159504 h 517526"/>
              <a:gd name="connsiteX554" fmla="*/ 223309 w 561976"/>
              <a:gd name="connsiteY554" fmla="*/ 157915 h 517526"/>
              <a:gd name="connsiteX555" fmla="*/ 226332 w 561976"/>
              <a:gd name="connsiteY555" fmla="*/ 157121 h 517526"/>
              <a:gd name="connsiteX556" fmla="*/ 229515 w 561976"/>
              <a:gd name="connsiteY556" fmla="*/ 156167 h 517526"/>
              <a:gd name="connsiteX557" fmla="*/ 232697 w 561976"/>
              <a:gd name="connsiteY557" fmla="*/ 155055 h 517526"/>
              <a:gd name="connsiteX558" fmla="*/ 235879 w 561976"/>
              <a:gd name="connsiteY558" fmla="*/ 154102 h 517526"/>
              <a:gd name="connsiteX559" fmla="*/ 238743 w 561976"/>
              <a:gd name="connsiteY559" fmla="*/ 152831 h 517526"/>
              <a:gd name="connsiteX560" fmla="*/ 241766 w 561976"/>
              <a:gd name="connsiteY560" fmla="*/ 151401 h 517526"/>
              <a:gd name="connsiteX561" fmla="*/ 244471 w 561976"/>
              <a:gd name="connsiteY561" fmla="*/ 149972 h 517526"/>
              <a:gd name="connsiteX562" fmla="*/ 246858 w 561976"/>
              <a:gd name="connsiteY562" fmla="*/ 148065 h 517526"/>
              <a:gd name="connsiteX563" fmla="*/ 248926 w 561976"/>
              <a:gd name="connsiteY563" fmla="*/ 146000 h 517526"/>
              <a:gd name="connsiteX564" fmla="*/ 250835 w 561976"/>
              <a:gd name="connsiteY564" fmla="*/ 143458 h 517526"/>
              <a:gd name="connsiteX565" fmla="*/ 252426 w 561976"/>
              <a:gd name="connsiteY565" fmla="*/ 140439 h 517526"/>
              <a:gd name="connsiteX566" fmla="*/ 253540 w 561976"/>
              <a:gd name="connsiteY566" fmla="*/ 137262 h 517526"/>
              <a:gd name="connsiteX567" fmla="*/ 254017 w 561976"/>
              <a:gd name="connsiteY567" fmla="*/ 133290 h 517526"/>
              <a:gd name="connsiteX568" fmla="*/ 254017 w 561976"/>
              <a:gd name="connsiteY568" fmla="*/ 129001 h 517526"/>
              <a:gd name="connsiteX569" fmla="*/ 253699 w 561976"/>
              <a:gd name="connsiteY569" fmla="*/ 124076 h 517526"/>
              <a:gd name="connsiteX570" fmla="*/ 250676 w 561976"/>
              <a:gd name="connsiteY570" fmla="*/ 121216 h 517526"/>
              <a:gd name="connsiteX571" fmla="*/ 248290 w 561976"/>
              <a:gd name="connsiteY571" fmla="*/ 117721 h 517526"/>
              <a:gd name="connsiteX572" fmla="*/ 246221 w 561976"/>
              <a:gd name="connsiteY572" fmla="*/ 113908 h 517526"/>
              <a:gd name="connsiteX573" fmla="*/ 244471 w 561976"/>
              <a:gd name="connsiteY573" fmla="*/ 110413 h 517526"/>
              <a:gd name="connsiteX574" fmla="*/ 242880 w 561976"/>
              <a:gd name="connsiteY574" fmla="*/ 106601 h 517526"/>
              <a:gd name="connsiteX575" fmla="*/ 241925 w 561976"/>
              <a:gd name="connsiteY575" fmla="*/ 103423 h 517526"/>
              <a:gd name="connsiteX576" fmla="*/ 241130 w 561976"/>
              <a:gd name="connsiteY576" fmla="*/ 100405 h 517526"/>
              <a:gd name="connsiteX577" fmla="*/ 240334 w 561976"/>
              <a:gd name="connsiteY577" fmla="*/ 98022 h 517526"/>
              <a:gd name="connsiteX578" fmla="*/ 240016 w 561976"/>
              <a:gd name="connsiteY578" fmla="*/ 96751 h 517526"/>
              <a:gd name="connsiteX579" fmla="*/ 240016 w 561976"/>
              <a:gd name="connsiteY579" fmla="*/ 96115 h 517526"/>
              <a:gd name="connsiteX580" fmla="*/ 239539 w 561976"/>
              <a:gd name="connsiteY580" fmla="*/ 95798 h 517526"/>
              <a:gd name="connsiteX581" fmla="*/ 238425 w 561976"/>
              <a:gd name="connsiteY581" fmla="*/ 95321 h 517526"/>
              <a:gd name="connsiteX582" fmla="*/ 236834 w 561976"/>
              <a:gd name="connsiteY582" fmla="*/ 94209 h 517526"/>
              <a:gd name="connsiteX583" fmla="*/ 235243 w 561976"/>
              <a:gd name="connsiteY583" fmla="*/ 92938 h 517526"/>
              <a:gd name="connsiteX584" fmla="*/ 233174 w 561976"/>
              <a:gd name="connsiteY584" fmla="*/ 91190 h 517526"/>
              <a:gd name="connsiteX585" fmla="*/ 230947 w 561976"/>
              <a:gd name="connsiteY585" fmla="*/ 88966 h 517526"/>
              <a:gd name="connsiteX586" fmla="*/ 229037 w 561976"/>
              <a:gd name="connsiteY586" fmla="*/ 86424 h 517526"/>
              <a:gd name="connsiteX587" fmla="*/ 227128 w 561976"/>
              <a:gd name="connsiteY587" fmla="*/ 83406 h 517526"/>
              <a:gd name="connsiteX588" fmla="*/ 225855 w 561976"/>
              <a:gd name="connsiteY588" fmla="*/ 80228 h 517526"/>
              <a:gd name="connsiteX589" fmla="*/ 225060 w 561976"/>
              <a:gd name="connsiteY589" fmla="*/ 76416 h 517526"/>
              <a:gd name="connsiteX590" fmla="*/ 224901 w 561976"/>
              <a:gd name="connsiteY590" fmla="*/ 73079 h 517526"/>
              <a:gd name="connsiteX591" fmla="*/ 225219 w 561976"/>
              <a:gd name="connsiteY591" fmla="*/ 70061 h 517526"/>
              <a:gd name="connsiteX592" fmla="*/ 225696 w 561976"/>
              <a:gd name="connsiteY592" fmla="*/ 67519 h 517526"/>
              <a:gd name="connsiteX593" fmla="*/ 226492 w 561976"/>
              <a:gd name="connsiteY593" fmla="*/ 65613 h 517526"/>
              <a:gd name="connsiteX594" fmla="*/ 227446 w 561976"/>
              <a:gd name="connsiteY594" fmla="*/ 64183 h 517526"/>
              <a:gd name="connsiteX595" fmla="*/ 228083 w 561976"/>
              <a:gd name="connsiteY595" fmla="*/ 62912 h 517526"/>
              <a:gd name="connsiteX596" fmla="*/ 228878 w 561976"/>
              <a:gd name="connsiteY596" fmla="*/ 62276 h 517526"/>
              <a:gd name="connsiteX597" fmla="*/ 229037 w 561976"/>
              <a:gd name="connsiteY597" fmla="*/ 62117 h 517526"/>
              <a:gd name="connsiteX598" fmla="*/ 229037 w 561976"/>
              <a:gd name="connsiteY598" fmla="*/ 49567 h 517526"/>
              <a:gd name="connsiteX599" fmla="*/ 229515 w 561976"/>
              <a:gd name="connsiteY599" fmla="*/ 42894 h 517526"/>
              <a:gd name="connsiteX600" fmla="*/ 230947 w 561976"/>
              <a:gd name="connsiteY600" fmla="*/ 36381 h 517526"/>
              <a:gd name="connsiteX601" fmla="*/ 233174 w 561976"/>
              <a:gd name="connsiteY601" fmla="*/ 30185 h 517526"/>
              <a:gd name="connsiteX602" fmla="*/ 236197 w 561976"/>
              <a:gd name="connsiteY602" fmla="*/ 24625 h 517526"/>
              <a:gd name="connsiteX603" fmla="*/ 240016 w 561976"/>
              <a:gd name="connsiteY603" fmla="*/ 19223 h 517526"/>
              <a:gd name="connsiteX604" fmla="*/ 244471 w 561976"/>
              <a:gd name="connsiteY604" fmla="*/ 14457 h 517526"/>
              <a:gd name="connsiteX605" fmla="*/ 249722 w 561976"/>
              <a:gd name="connsiteY605" fmla="*/ 10326 h 517526"/>
              <a:gd name="connsiteX606" fmla="*/ 255131 w 561976"/>
              <a:gd name="connsiteY606" fmla="*/ 6831 h 517526"/>
              <a:gd name="connsiteX607" fmla="*/ 261496 w 561976"/>
              <a:gd name="connsiteY607" fmla="*/ 3972 h 517526"/>
              <a:gd name="connsiteX608" fmla="*/ 267860 w 561976"/>
              <a:gd name="connsiteY608" fmla="*/ 1748 h 517526"/>
              <a:gd name="connsiteX609" fmla="*/ 274702 w 561976"/>
              <a:gd name="connsiteY609" fmla="*/ 636 h 517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</a:cxnLst>
            <a:rect l="l" t="t" r="r" b="b"/>
            <a:pathLst>
              <a:path w="561976" h="517526">
                <a:moveTo>
                  <a:pt x="456407" y="303213"/>
                </a:moveTo>
                <a:lnTo>
                  <a:pt x="463562" y="303531"/>
                </a:lnTo>
                <a:lnTo>
                  <a:pt x="470239" y="304804"/>
                </a:lnTo>
                <a:lnTo>
                  <a:pt x="476758" y="306873"/>
                </a:lnTo>
                <a:lnTo>
                  <a:pt x="482799" y="309895"/>
                </a:lnTo>
                <a:lnTo>
                  <a:pt x="488523" y="313396"/>
                </a:lnTo>
                <a:lnTo>
                  <a:pt x="493452" y="317532"/>
                </a:lnTo>
                <a:lnTo>
                  <a:pt x="498062" y="322306"/>
                </a:lnTo>
                <a:lnTo>
                  <a:pt x="501719" y="327556"/>
                </a:lnTo>
                <a:lnTo>
                  <a:pt x="504899" y="333284"/>
                </a:lnTo>
                <a:lnTo>
                  <a:pt x="507125" y="339489"/>
                </a:lnTo>
                <a:lnTo>
                  <a:pt x="508715" y="346012"/>
                </a:lnTo>
                <a:lnTo>
                  <a:pt x="509033" y="352694"/>
                </a:lnTo>
                <a:lnTo>
                  <a:pt x="509033" y="365264"/>
                </a:lnTo>
                <a:lnTo>
                  <a:pt x="509351" y="365423"/>
                </a:lnTo>
                <a:lnTo>
                  <a:pt x="509828" y="366059"/>
                </a:lnTo>
                <a:lnTo>
                  <a:pt x="510623" y="367173"/>
                </a:lnTo>
                <a:lnTo>
                  <a:pt x="511417" y="368605"/>
                </a:lnTo>
                <a:lnTo>
                  <a:pt x="512371" y="370673"/>
                </a:lnTo>
                <a:lnTo>
                  <a:pt x="513007" y="373378"/>
                </a:lnTo>
                <a:lnTo>
                  <a:pt x="513325" y="376242"/>
                </a:lnTo>
                <a:lnTo>
                  <a:pt x="513166" y="379583"/>
                </a:lnTo>
                <a:lnTo>
                  <a:pt x="512371" y="383242"/>
                </a:lnTo>
                <a:lnTo>
                  <a:pt x="510941" y="386743"/>
                </a:lnTo>
                <a:lnTo>
                  <a:pt x="509192" y="389607"/>
                </a:lnTo>
                <a:lnTo>
                  <a:pt x="507125" y="392152"/>
                </a:lnTo>
                <a:lnTo>
                  <a:pt x="505058" y="394221"/>
                </a:lnTo>
                <a:lnTo>
                  <a:pt x="502991" y="396130"/>
                </a:lnTo>
                <a:lnTo>
                  <a:pt x="501083" y="397562"/>
                </a:lnTo>
                <a:lnTo>
                  <a:pt x="499493" y="398516"/>
                </a:lnTo>
                <a:lnTo>
                  <a:pt x="498539" y="398994"/>
                </a:lnTo>
                <a:lnTo>
                  <a:pt x="498221" y="399153"/>
                </a:lnTo>
                <a:lnTo>
                  <a:pt x="498062" y="399789"/>
                </a:lnTo>
                <a:lnTo>
                  <a:pt x="497585" y="401221"/>
                </a:lnTo>
                <a:lnTo>
                  <a:pt x="497108" y="403608"/>
                </a:lnTo>
                <a:lnTo>
                  <a:pt x="496313" y="406472"/>
                </a:lnTo>
                <a:lnTo>
                  <a:pt x="495042" y="409813"/>
                </a:lnTo>
                <a:lnTo>
                  <a:pt x="493611" y="413472"/>
                </a:lnTo>
                <a:lnTo>
                  <a:pt x="492021" y="417291"/>
                </a:lnTo>
                <a:lnTo>
                  <a:pt x="489954" y="420791"/>
                </a:lnTo>
                <a:lnTo>
                  <a:pt x="487251" y="424291"/>
                </a:lnTo>
                <a:lnTo>
                  <a:pt x="484548" y="427314"/>
                </a:lnTo>
                <a:lnTo>
                  <a:pt x="484071" y="432246"/>
                </a:lnTo>
                <a:lnTo>
                  <a:pt x="484071" y="436542"/>
                </a:lnTo>
                <a:lnTo>
                  <a:pt x="484707" y="440361"/>
                </a:lnTo>
                <a:lnTo>
                  <a:pt x="485820" y="443861"/>
                </a:lnTo>
                <a:lnTo>
                  <a:pt x="487092" y="446725"/>
                </a:lnTo>
                <a:lnTo>
                  <a:pt x="489000" y="449111"/>
                </a:lnTo>
                <a:lnTo>
                  <a:pt x="491226" y="451339"/>
                </a:lnTo>
                <a:lnTo>
                  <a:pt x="493611" y="453248"/>
                </a:lnTo>
                <a:lnTo>
                  <a:pt x="496313" y="454839"/>
                </a:lnTo>
                <a:lnTo>
                  <a:pt x="499175" y="456112"/>
                </a:lnTo>
                <a:lnTo>
                  <a:pt x="502355" y="457385"/>
                </a:lnTo>
                <a:lnTo>
                  <a:pt x="505376" y="458339"/>
                </a:lnTo>
                <a:lnTo>
                  <a:pt x="508556" y="459453"/>
                </a:lnTo>
                <a:lnTo>
                  <a:pt x="511576" y="460249"/>
                </a:lnTo>
                <a:lnTo>
                  <a:pt x="514756" y="461362"/>
                </a:lnTo>
                <a:lnTo>
                  <a:pt x="519367" y="462635"/>
                </a:lnTo>
                <a:lnTo>
                  <a:pt x="523819" y="464067"/>
                </a:lnTo>
                <a:lnTo>
                  <a:pt x="528270" y="465340"/>
                </a:lnTo>
                <a:lnTo>
                  <a:pt x="532722" y="466613"/>
                </a:lnTo>
                <a:lnTo>
                  <a:pt x="536856" y="468204"/>
                </a:lnTo>
                <a:lnTo>
                  <a:pt x="540672" y="469477"/>
                </a:lnTo>
                <a:lnTo>
                  <a:pt x="544328" y="471227"/>
                </a:lnTo>
                <a:lnTo>
                  <a:pt x="547667" y="473136"/>
                </a:lnTo>
                <a:lnTo>
                  <a:pt x="550847" y="475364"/>
                </a:lnTo>
                <a:lnTo>
                  <a:pt x="553709" y="477909"/>
                </a:lnTo>
                <a:lnTo>
                  <a:pt x="556094" y="480932"/>
                </a:lnTo>
                <a:lnTo>
                  <a:pt x="558160" y="484273"/>
                </a:lnTo>
                <a:lnTo>
                  <a:pt x="559750" y="488251"/>
                </a:lnTo>
                <a:lnTo>
                  <a:pt x="561022" y="492706"/>
                </a:lnTo>
                <a:lnTo>
                  <a:pt x="561817" y="497797"/>
                </a:lnTo>
                <a:lnTo>
                  <a:pt x="561976" y="503525"/>
                </a:lnTo>
                <a:lnTo>
                  <a:pt x="561499" y="505116"/>
                </a:lnTo>
                <a:lnTo>
                  <a:pt x="559750" y="506548"/>
                </a:lnTo>
                <a:lnTo>
                  <a:pt x="556729" y="508139"/>
                </a:lnTo>
                <a:lnTo>
                  <a:pt x="552596" y="509571"/>
                </a:lnTo>
                <a:lnTo>
                  <a:pt x="547508" y="510844"/>
                </a:lnTo>
                <a:lnTo>
                  <a:pt x="541308" y="512117"/>
                </a:lnTo>
                <a:lnTo>
                  <a:pt x="533994" y="513230"/>
                </a:lnTo>
                <a:lnTo>
                  <a:pt x="525886" y="514344"/>
                </a:lnTo>
                <a:lnTo>
                  <a:pt x="516823" y="515299"/>
                </a:lnTo>
                <a:lnTo>
                  <a:pt x="506648" y="516253"/>
                </a:lnTo>
                <a:lnTo>
                  <a:pt x="495677" y="516890"/>
                </a:lnTo>
                <a:lnTo>
                  <a:pt x="483912" y="517208"/>
                </a:lnTo>
                <a:lnTo>
                  <a:pt x="471193" y="517526"/>
                </a:lnTo>
                <a:lnTo>
                  <a:pt x="464039" y="471704"/>
                </a:lnTo>
                <a:lnTo>
                  <a:pt x="467695" y="465976"/>
                </a:lnTo>
                <a:lnTo>
                  <a:pt x="467854" y="465340"/>
                </a:lnTo>
                <a:lnTo>
                  <a:pt x="468013" y="464863"/>
                </a:lnTo>
                <a:lnTo>
                  <a:pt x="468013" y="464385"/>
                </a:lnTo>
                <a:lnTo>
                  <a:pt x="467854" y="463908"/>
                </a:lnTo>
                <a:lnTo>
                  <a:pt x="467536" y="463431"/>
                </a:lnTo>
                <a:lnTo>
                  <a:pt x="457997" y="453248"/>
                </a:lnTo>
                <a:lnTo>
                  <a:pt x="456884" y="452771"/>
                </a:lnTo>
                <a:lnTo>
                  <a:pt x="455930" y="452771"/>
                </a:lnTo>
                <a:lnTo>
                  <a:pt x="454817" y="453248"/>
                </a:lnTo>
                <a:lnTo>
                  <a:pt x="445596" y="463431"/>
                </a:lnTo>
                <a:lnTo>
                  <a:pt x="445119" y="464067"/>
                </a:lnTo>
                <a:lnTo>
                  <a:pt x="444801" y="464704"/>
                </a:lnTo>
                <a:lnTo>
                  <a:pt x="445119" y="465181"/>
                </a:lnTo>
                <a:lnTo>
                  <a:pt x="445278" y="465976"/>
                </a:lnTo>
                <a:lnTo>
                  <a:pt x="448776" y="471704"/>
                </a:lnTo>
                <a:lnTo>
                  <a:pt x="441780" y="517526"/>
                </a:lnTo>
                <a:lnTo>
                  <a:pt x="429061" y="517208"/>
                </a:lnTo>
                <a:lnTo>
                  <a:pt x="417296" y="516890"/>
                </a:lnTo>
                <a:lnTo>
                  <a:pt x="406166" y="516253"/>
                </a:lnTo>
                <a:lnTo>
                  <a:pt x="396150" y="515299"/>
                </a:lnTo>
                <a:lnTo>
                  <a:pt x="386929" y="514344"/>
                </a:lnTo>
                <a:lnTo>
                  <a:pt x="378820" y="513230"/>
                </a:lnTo>
                <a:lnTo>
                  <a:pt x="371507" y="512117"/>
                </a:lnTo>
                <a:lnTo>
                  <a:pt x="365306" y="510844"/>
                </a:lnTo>
                <a:lnTo>
                  <a:pt x="360218" y="509571"/>
                </a:lnTo>
                <a:lnTo>
                  <a:pt x="356244" y="508139"/>
                </a:lnTo>
                <a:lnTo>
                  <a:pt x="353223" y="506548"/>
                </a:lnTo>
                <a:lnTo>
                  <a:pt x="351315" y="505116"/>
                </a:lnTo>
                <a:lnTo>
                  <a:pt x="350838" y="503525"/>
                </a:lnTo>
                <a:lnTo>
                  <a:pt x="350997" y="497797"/>
                </a:lnTo>
                <a:lnTo>
                  <a:pt x="351951" y="492706"/>
                </a:lnTo>
                <a:lnTo>
                  <a:pt x="353064" y="488251"/>
                </a:lnTo>
                <a:lnTo>
                  <a:pt x="354654" y="484273"/>
                </a:lnTo>
                <a:lnTo>
                  <a:pt x="356721" y="480932"/>
                </a:lnTo>
                <a:lnTo>
                  <a:pt x="359106" y="477909"/>
                </a:lnTo>
                <a:lnTo>
                  <a:pt x="362126" y="475364"/>
                </a:lnTo>
                <a:lnTo>
                  <a:pt x="365147" y="473136"/>
                </a:lnTo>
                <a:lnTo>
                  <a:pt x="368486" y="471227"/>
                </a:lnTo>
                <a:lnTo>
                  <a:pt x="372302" y="469477"/>
                </a:lnTo>
                <a:lnTo>
                  <a:pt x="376117" y="468204"/>
                </a:lnTo>
                <a:lnTo>
                  <a:pt x="380251" y="466613"/>
                </a:lnTo>
                <a:lnTo>
                  <a:pt x="384544" y="465340"/>
                </a:lnTo>
                <a:lnTo>
                  <a:pt x="388837" y="464067"/>
                </a:lnTo>
                <a:lnTo>
                  <a:pt x="393447" y="462635"/>
                </a:lnTo>
                <a:lnTo>
                  <a:pt x="398058" y="461362"/>
                </a:lnTo>
                <a:lnTo>
                  <a:pt x="401238" y="460249"/>
                </a:lnTo>
                <a:lnTo>
                  <a:pt x="404259" y="459453"/>
                </a:lnTo>
                <a:lnTo>
                  <a:pt x="407438" y="458339"/>
                </a:lnTo>
                <a:lnTo>
                  <a:pt x="410618" y="457385"/>
                </a:lnTo>
                <a:lnTo>
                  <a:pt x="413639" y="456112"/>
                </a:lnTo>
                <a:lnTo>
                  <a:pt x="416342" y="454839"/>
                </a:lnTo>
                <a:lnTo>
                  <a:pt x="419204" y="453248"/>
                </a:lnTo>
                <a:lnTo>
                  <a:pt x="421588" y="451339"/>
                </a:lnTo>
                <a:lnTo>
                  <a:pt x="423814" y="449111"/>
                </a:lnTo>
                <a:lnTo>
                  <a:pt x="425722" y="446725"/>
                </a:lnTo>
                <a:lnTo>
                  <a:pt x="427153" y="443861"/>
                </a:lnTo>
                <a:lnTo>
                  <a:pt x="428107" y="440361"/>
                </a:lnTo>
                <a:lnTo>
                  <a:pt x="428902" y="436542"/>
                </a:lnTo>
                <a:lnTo>
                  <a:pt x="428902" y="432246"/>
                </a:lnTo>
                <a:lnTo>
                  <a:pt x="428266" y="427314"/>
                </a:lnTo>
                <a:lnTo>
                  <a:pt x="425404" y="424291"/>
                </a:lnTo>
                <a:lnTo>
                  <a:pt x="423019" y="420791"/>
                </a:lnTo>
                <a:lnTo>
                  <a:pt x="420952" y="417291"/>
                </a:lnTo>
                <a:lnTo>
                  <a:pt x="419204" y="413472"/>
                </a:lnTo>
                <a:lnTo>
                  <a:pt x="417614" y="409813"/>
                </a:lnTo>
                <a:lnTo>
                  <a:pt x="416660" y="406472"/>
                </a:lnTo>
                <a:lnTo>
                  <a:pt x="415706" y="403608"/>
                </a:lnTo>
                <a:lnTo>
                  <a:pt x="415070" y="401221"/>
                </a:lnTo>
                <a:lnTo>
                  <a:pt x="414911" y="399789"/>
                </a:lnTo>
                <a:lnTo>
                  <a:pt x="414752" y="399153"/>
                </a:lnTo>
                <a:lnTo>
                  <a:pt x="414275" y="398994"/>
                </a:lnTo>
                <a:lnTo>
                  <a:pt x="413321" y="398516"/>
                </a:lnTo>
                <a:lnTo>
                  <a:pt x="411731" y="397562"/>
                </a:lnTo>
                <a:lnTo>
                  <a:pt x="409823" y="396130"/>
                </a:lnTo>
                <a:lnTo>
                  <a:pt x="407756" y="394221"/>
                </a:lnTo>
                <a:lnTo>
                  <a:pt x="405530" y="392152"/>
                </a:lnTo>
                <a:lnTo>
                  <a:pt x="403623" y="389607"/>
                </a:lnTo>
                <a:lnTo>
                  <a:pt x="401715" y="386743"/>
                </a:lnTo>
                <a:lnTo>
                  <a:pt x="400602" y="383242"/>
                </a:lnTo>
                <a:lnTo>
                  <a:pt x="399648" y="379583"/>
                </a:lnTo>
                <a:lnTo>
                  <a:pt x="399489" y="376242"/>
                </a:lnTo>
                <a:lnTo>
                  <a:pt x="399807" y="373378"/>
                </a:lnTo>
                <a:lnTo>
                  <a:pt x="400602" y="370673"/>
                </a:lnTo>
                <a:lnTo>
                  <a:pt x="401238" y="368605"/>
                </a:lnTo>
                <a:lnTo>
                  <a:pt x="402033" y="367173"/>
                </a:lnTo>
                <a:lnTo>
                  <a:pt x="402987" y="366059"/>
                </a:lnTo>
                <a:lnTo>
                  <a:pt x="403464" y="365423"/>
                </a:lnTo>
                <a:lnTo>
                  <a:pt x="403623" y="365264"/>
                </a:lnTo>
                <a:lnTo>
                  <a:pt x="403623" y="352694"/>
                </a:lnTo>
                <a:lnTo>
                  <a:pt x="404100" y="346012"/>
                </a:lnTo>
                <a:lnTo>
                  <a:pt x="405530" y="339489"/>
                </a:lnTo>
                <a:lnTo>
                  <a:pt x="407915" y="333284"/>
                </a:lnTo>
                <a:lnTo>
                  <a:pt x="411095" y="327556"/>
                </a:lnTo>
                <a:lnTo>
                  <a:pt x="414911" y="322306"/>
                </a:lnTo>
                <a:lnTo>
                  <a:pt x="419363" y="317532"/>
                </a:lnTo>
                <a:lnTo>
                  <a:pt x="424291" y="313396"/>
                </a:lnTo>
                <a:lnTo>
                  <a:pt x="430015" y="309895"/>
                </a:lnTo>
                <a:lnTo>
                  <a:pt x="436056" y="306873"/>
                </a:lnTo>
                <a:lnTo>
                  <a:pt x="442416" y="304804"/>
                </a:lnTo>
                <a:lnTo>
                  <a:pt x="449412" y="303531"/>
                </a:lnTo>
                <a:close/>
                <a:moveTo>
                  <a:pt x="105489" y="303213"/>
                </a:moveTo>
                <a:lnTo>
                  <a:pt x="112480" y="303531"/>
                </a:lnTo>
                <a:lnTo>
                  <a:pt x="119470" y="304804"/>
                </a:lnTo>
                <a:lnTo>
                  <a:pt x="125825" y="306873"/>
                </a:lnTo>
                <a:lnTo>
                  <a:pt x="131862" y="309895"/>
                </a:lnTo>
                <a:lnTo>
                  <a:pt x="137581" y="313396"/>
                </a:lnTo>
                <a:lnTo>
                  <a:pt x="142506" y="317532"/>
                </a:lnTo>
                <a:lnTo>
                  <a:pt x="146955" y="322306"/>
                </a:lnTo>
                <a:lnTo>
                  <a:pt x="150767" y="327556"/>
                </a:lnTo>
                <a:lnTo>
                  <a:pt x="153945" y="333284"/>
                </a:lnTo>
                <a:lnTo>
                  <a:pt x="156328" y="339489"/>
                </a:lnTo>
                <a:lnTo>
                  <a:pt x="157758" y="346012"/>
                </a:lnTo>
                <a:lnTo>
                  <a:pt x="158234" y="352694"/>
                </a:lnTo>
                <a:lnTo>
                  <a:pt x="158234" y="365264"/>
                </a:lnTo>
                <a:lnTo>
                  <a:pt x="158393" y="365423"/>
                </a:lnTo>
                <a:lnTo>
                  <a:pt x="158870" y="366059"/>
                </a:lnTo>
                <a:lnTo>
                  <a:pt x="159823" y="367173"/>
                </a:lnTo>
                <a:lnTo>
                  <a:pt x="160617" y="368605"/>
                </a:lnTo>
                <a:lnTo>
                  <a:pt x="161253" y="370673"/>
                </a:lnTo>
                <a:lnTo>
                  <a:pt x="162047" y="373378"/>
                </a:lnTo>
                <a:lnTo>
                  <a:pt x="162365" y="376242"/>
                </a:lnTo>
                <a:lnTo>
                  <a:pt x="162206" y="379583"/>
                </a:lnTo>
                <a:lnTo>
                  <a:pt x="161253" y="383242"/>
                </a:lnTo>
                <a:lnTo>
                  <a:pt x="159982" y="386743"/>
                </a:lnTo>
                <a:lnTo>
                  <a:pt x="158234" y="389607"/>
                </a:lnTo>
                <a:lnTo>
                  <a:pt x="156169" y="392152"/>
                </a:lnTo>
                <a:lnTo>
                  <a:pt x="154104" y="394221"/>
                </a:lnTo>
                <a:lnTo>
                  <a:pt x="152038" y="396130"/>
                </a:lnTo>
                <a:lnTo>
                  <a:pt x="150132" y="397562"/>
                </a:lnTo>
                <a:lnTo>
                  <a:pt x="148543" y="398516"/>
                </a:lnTo>
                <a:lnTo>
                  <a:pt x="147590" y="398994"/>
                </a:lnTo>
                <a:lnTo>
                  <a:pt x="147113" y="399153"/>
                </a:lnTo>
                <a:lnTo>
                  <a:pt x="147113" y="399789"/>
                </a:lnTo>
                <a:lnTo>
                  <a:pt x="146796" y="401221"/>
                </a:lnTo>
                <a:lnTo>
                  <a:pt x="146160" y="403608"/>
                </a:lnTo>
                <a:lnTo>
                  <a:pt x="145366" y="406472"/>
                </a:lnTo>
                <a:lnTo>
                  <a:pt x="144254" y="409813"/>
                </a:lnTo>
                <a:lnTo>
                  <a:pt x="142665" y="413472"/>
                </a:lnTo>
                <a:lnTo>
                  <a:pt x="140917" y="417291"/>
                </a:lnTo>
                <a:lnTo>
                  <a:pt x="138852" y="420791"/>
                </a:lnTo>
                <a:lnTo>
                  <a:pt x="136469" y="424291"/>
                </a:lnTo>
                <a:lnTo>
                  <a:pt x="133609" y="427314"/>
                </a:lnTo>
                <a:lnTo>
                  <a:pt x="133133" y="432246"/>
                </a:lnTo>
                <a:lnTo>
                  <a:pt x="133292" y="436542"/>
                </a:lnTo>
                <a:lnTo>
                  <a:pt x="133768" y="440361"/>
                </a:lnTo>
                <a:lnTo>
                  <a:pt x="134722" y="443861"/>
                </a:lnTo>
                <a:lnTo>
                  <a:pt x="136151" y="446725"/>
                </a:lnTo>
                <a:lnTo>
                  <a:pt x="138058" y="449111"/>
                </a:lnTo>
                <a:lnTo>
                  <a:pt x="140282" y="451339"/>
                </a:lnTo>
                <a:lnTo>
                  <a:pt x="142665" y="453248"/>
                </a:lnTo>
                <a:lnTo>
                  <a:pt x="145525" y="454839"/>
                </a:lnTo>
                <a:lnTo>
                  <a:pt x="148225" y="456112"/>
                </a:lnTo>
                <a:lnTo>
                  <a:pt x="151244" y="457385"/>
                </a:lnTo>
                <a:lnTo>
                  <a:pt x="154421" y="458339"/>
                </a:lnTo>
                <a:lnTo>
                  <a:pt x="157599" y="459453"/>
                </a:lnTo>
                <a:lnTo>
                  <a:pt x="160617" y="460249"/>
                </a:lnTo>
                <a:lnTo>
                  <a:pt x="163795" y="461362"/>
                </a:lnTo>
                <a:lnTo>
                  <a:pt x="168402" y="462635"/>
                </a:lnTo>
                <a:lnTo>
                  <a:pt x="173009" y="464067"/>
                </a:lnTo>
                <a:lnTo>
                  <a:pt x="177299" y="465340"/>
                </a:lnTo>
                <a:lnTo>
                  <a:pt x="181588" y="466613"/>
                </a:lnTo>
                <a:lnTo>
                  <a:pt x="185719" y="468204"/>
                </a:lnTo>
                <a:lnTo>
                  <a:pt x="189532" y="469477"/>
                </a:lnTo>
                <a:lnTo>
                  <a:pt x="193345" y="471227"/>
                </a:lnTo>
                <a:lnTo>
                  <a:pt x="196681" y="473136"/>
                </a:lnTo>
                <a:lnTo>
                  <a:pt x="199858" y="475364"/>
                </a:lnTo>
                <a:lnTo>
                  <a:pt x="202718" y="477909"/>
                </a:lnTo>
                <a:lnTo>
                  <a:pt x="205101" y="480932"/>
                </a:lnTo>
                <a:lnTo>
                  <a:pt x="207166" y="484273"/>
                </a:lnTo>
                <a:lnTo>
                  <a:pt x="208914" y="488251"/>
                </a:lnTo>
                <a:lnTo>
                  <a:pt x="210026" y="492706"/>
                </a:lnTo>
                <a:lnTo>
                  <a:pt x="210820" y="497797"/>
                </a:lnTo>
                <a:lnTo>
                  <a:pt x="211138" y="503525"/>
                </a:lnTo>
                <a:lnTo>
                  <a:pt x="210503" y="505116"/>
                </a:lnTo>
                <a:lnTo>
                  <a:pt x="208755" y="506548"/>
                </a:lnTo>
                <a:lnTo>
                  <a:pt x="205736" y="508139"/>
                </a:lnTo>
                <a:lnTo>
                  <a:pt x="201606" y="509571"/>
                </a:lnTo>
                <a:lnTo>
                  <a:pt x="196522" y="510844"/>
                </a:lnTo>
                <a:lnTo>
                  <a:pt x="190326" y="512117"/>
                </a:lnTo>
                <a:lnTo>
                  <a:pt x="183177" y="513230"/>
                </a:lnTo>
                <a:lnTo>
                  <a:pt x="174916" y="514344"/>
                </a:lnTo>
                <a:lnTo>
                  <a:pt x="165860" y="515299"/>
                </a:lnTo>
                <a:lnTo>
                  <a:pt x="155692" y="516253"/>
                </a:lnTo>
                <a:lnTo>
                  <a:pt x="144730" y="516890"/>
                </a:lnTo>
                <a:lnTo>
                  <a:pt x="132815" y="517208"/>
                </a:lnTo>
                <a:lnTo>
                  <a:pt x="120264" y="517526"/>
                </a:lnTo>
                <a:lnTo>
                  <a:pt x="113115" y="471704"/>
                </a:lnTo>
                <a:lnTo>
                  <a:pt x="116610" y="465976"/>
                </a:lnTo>
                <a:lnTo>
                  <a:pt x="117087" y="465340"/>
                </a:lnTo>
                <a:lnTo>
                  <a:pt x="117087" y="464863"/>
                </a:lnTo>
                <a:lnTo>
                  <a:pt x="117087" y="464385"/>
                </a:lnTo>
                <a:lnTo>
                  <a:pt x="116928" y="463908"/>
                </a:lnTo>
                <a:lnTo>
                  <a:pt x="116452" y="463431"/>
                </a:lnTo>
                <a:lnTo>
                  <a:pt x="107078" y="453248"/>
                </a:lnTo>
                <a:lnTo>
                  <a:pt x="106125" y="452771"/>
                </a:lnTo>
                <a:lnTo>
                  <a:pt x="105013" y="452771"/>
                </a:lnTo>
                <a:lnTo>
                  <a:pt x="103901" y="453248"/>
                </a:lnTo>
                <a:lnTo>
                  <a:pt x="94686" y="463431"/>
                </a:lnTo>
                <a:lnTo>
                  <a:pt x="94210" y="464067"/>
                </a:lnTo>
                <a:lnTo>
                  <a:pt x="94051" y="464704"/>
                </a:lnTo>
                <a:lnTo>
                  <a:pt x="94051" y="465181"/>
                </a:lnTo>
                <a:lnTo>
                  <a:pt x="94369" y="465976"/>
                </a:lnTo>
                <a:lnTo>
                  <a:pt x="97864" y="471704"/>
                </a:lnTo>
                <a:lnTo>
                  <a:pt x="90873" y="517526"/>
                </a:lnTo>
                <a:lnTo>
                  <a:pt x="78005" y="517208"/>
                </a:lnTo>
                <a:lnTo>
                  <a:pt x="66408" y="516890"/>
                </a:lnTo>
                <a:lnTo>
                  <a:pt x="55287" y="516253"/>
                </a:lnTo>
                <a:lnTo>
                  <a:pt x="45278" y="515299"/>
                </a:lnTo>
                <a:lnTo>
                  <a:pt x="36222" y="514344"/>
                </a:lnTo>
                <a:lnTo>
                  <a:pt x="27961" y="513230"/>
                </a:lnTo>
                <a:lnTo>
                  <a:pt x="20653" y="512117"/>
                </a:lnTo>
                <a:lnTo>
                  <a:pt x="14457" y="510844"/>
                </a:lnTo>
                <a:lnTo>
                  <a:pt x="9373" y="509571"/>
                </a:lnTo>
                <a:lnTo>
                  <a:pt x="5402" y="508139"/>
                </a:lnTo>
                <a:lnTo>
                  <a:pt x="2383" y="506548"/>
                </a:lnTo>
                <a:lnTo>
                  <a:pt x="477" y="505116"/>
                </a:lnTo>
                <a:lnTo>
                  <a:pt x="0" y="503525"/>
                </a:lnTo>
                <a:lnTo>
                  <a:pt x="159" y="497797"/>
                </a:lnTo>
                <a:lnTo>
                  <a:pt x="1112" y="492706"/>
                </a:lnTo>
                <a:lnTo>
                  <a:pt x="2224" y="488251"/>
                </a:lnTo>
                <a:lnTo>
                  <a:pt x="3813" y="484273"/>
                </a:lnTo>
                <a:lnTo>
                  <a:pt x="5878" y="480932"/>
                </a:lnTo>
                <a:lnTo>
                  <a:pt x="8420" y="477909"/>
                </a:lnTo>
                <a:lnTo>
                  <a:pt x="11280" y="475364"/>
                </a:lnTo>
                <a:lnTo>
                  <a:pt x="14298" y="473136"/>
                </a:lnTo>
                <a:lnTo>
                  <a:pt x="17793" y="471227"/>
                </a:lnTo>
                <a:lnTo>
                  <a:pt x="21447" y="469477"/>
                </a:lnTo>
                <a:lnTo>
                  <a:pt x="25101" y="468204"/>
                </a:lnTo>
                <a:lnTo>
                  <a:pt x="29232" y="466613"/>
                </a:lnTo>
                <a:lnTo>
                  <a:pt x="33680" y="465340"/>
                </a:lnTo>
                <a:lnTo>
                  <a:pt x="38129" y="464067"/>
                </a:lnTo>
                <a:lnTo>
                  <a:pt x="42577" y="462635"/>
                </a:lnTo>
                <a:lnTo>
                  <a:pt x="47184" y="461362"/>
                </a:lnTo>
                <a:lnTo>
                  <a:pt x="50362" y="460249"/>
                </a:lnTo>
                <a:lnTo>
                  <a:pt x="53380" y="459453"/>
                </a:lnTo>
                <a:lnTo>
                  <a:pt x="56558" y="458339"/>
                </a:lnTo>
                <a:lnTo>
                  <a:pt x="59576" y="457385"/>
                </a:lnTo>
                <a:lnTo>
                  <a:pt x="62754" y="456112"/>
                </a:lnTo>
                <a:lnTo>
                  <a:pt x="65613" y="454839"/>
                </a:lnTo>
                <a:lnTo>
                  <a:pt x="68314" y="453248"/>
                </a:lnTo>
                <a:lnTo>
                  <a:pt x="70697" y="451339"/>
                </a:lnTo>
                <a:lnTo>
                  <a:pt x="72921" y="449111"/>
                </a:lnTo>
                <a:lnTo>
                  <a:pt x="74828" y="446725"/>
                </a:lnTo>
                <a:lnTo>
                  <a:pt x="76257" y="443861"/>
                </a:lnTo>
                <a:lnTo>
                  <a:pt x="77211" y="440361"/>
                </a:lnTo>
                <a:lnTo>
                  <a:pt x="77846" y="436542"/>
                </a:lnTo>
                <a:lnTo>
                  <a:pt x="77846" y="432246"/>
                </a:lnTo>
                <a:lnTo>
                  <a:pt x="77370" y="427314"/>
                </a:lnTo>
                <a:lnTo>
                  <a:pt x="74669" y="424291"/>
                </a:lnTo>
                <a:lnTo>
                  <a:pt x="71968" y="420791"/>
                </a:lnTo>
                <a:lnTo>
                  <a:pt x="69903" y="417291"/>
                </a:lnTo>
                <a:lnTo>
                  <a:pt x="68314" y="413472"/>
                </a:lnTo>
                <a:lnTo>
                  <a:pt x="66884" y="409813"/>
                </a:lnTo>
                <a:lnTo>
                  <a:pt x="65613" y="406472"/>
                </a:lnTo>
                <a:lnTo>
                  <a:pt x="64819" y="403608"/>
                </a:lnTo>
                <a:lnTo>
                  <a:pt x="64342" y="401221"/>
                </a:lnTo>
                <a:lnTo>
                  <a:pt x="63866" y="399789"/>
                </a:lnTo>
                <a:lnTo>
                  <a:pt x="63707" y="399153"/>
                </a:lnTo>
                <a:lnTo>
                  <a:pt x="63389" y="398994"/>
                </a:lnTo>
                <a:lnTo>
                  <a:pt x="62436" y="398516"/>
                </a:lnTo>
                <a:lnTo>
                  <a:pt x="60847" y="397562"/>
                </a:lnTo>
                <a:lnTo>
                  <a:pt x="58941" y="396130"/>
                </a:lnTo>
                <a:lnTo>
                  <a:pt x="56875" y="394221"/>
                </a:lnTo>
                <a:lnTo>
                  <a:pt x="54810" y="392152"/>
                </a:lnTo>
                <a:lnTo>
                  <a:pt x="52745" y="389607"/>
                </a:lnTo>
                <a:lnTo>
                  <a:pt x="50997" y="386743"/>
                </a:lnTo>
                <a:lnTo>
                  <a:pt x="49567" y="383242"/>
                </a:lnTo>
                <a:lnTo>
                  <a:pt x="48773" y="379583"/>
                </a:lnTo>
                <a:lnTo>
                  <a:pt x="48614" y="376242"/>
                </a:lnTo>
                <a:lnTo>
                  <a:pt x="48932" y="373378"/>
                </a:lnTo>
                <a:lnTo>
                  <a:pt x="49567" y="370673"/>
                </a:lnTo>
                <a:lnTo>
                  <a:pt x="50521" y="368605"/>
                </a:lnTo>
                <a:lnTo>
                  <a:pt x="51315" y="367173"/>
                </a:lnTo>
                <a:lnTo>
                  <a:pt x="52109" y="366059"/>
                </a:lnTo>
                <a:lnTo>
                  <a:pt x="52586" y="365423"/>
                </a:lnTo>
                <a:lnTo>
                  <a:pt x="52904" y="365264"/>
                </a:lnTo>
                <a:lnTo>
                  <a:pt x="52904" y="352694"/>
                </a:lnTo>
                <a:lnTo>
                  <a:pt x="53221" y="346012"/>
                </a:lnTo>
                <a:lnTo>
                  <a:pt x="54810" y="339489"/>
                </a:lnTo>
                <a:lnTo>
                  <a:pt x="57034" y="333284"/>
                </a:lnTo>
                <a:lnTo>
                  <a:pt x="60212" y="327556"/>
                </a:lnTo>
                <a:lnTo>
                  <a:pt x="63866" y="322306"/>
                </a:lnTo>
                <a:lnTo>
                  <a:pt x="68473" y="317532"/>
                </a:lnTo>
                <a:lnTo>
                  <a:pt x="73398" y="313396"/>
                </a:lnTo>
                <a:lnTo>
                  <a:pt x="79117" y="309895"/>
                </a:lnTo>
                <a:lnTo>
                  <a:pt x="85154" y="306873"/>
                </a:lnTo>
                <a:lnTo>
                  <a:pt x="91668" y="304804"/>
                </a:lnTo>
                <a:lnTo>
                  <a:pt x="98340" y="303531"/>
                </a:lnTo>
                <a:close/>
                <a:moveTo>
                  <a:pt x="280908" y="230188"/>
                </a:moveTo>
                <a:lnTo>
                  <a:pt x="284740" y="230666"/>
                </a:lnTo>
                <a:lnTo>
                  <a:pt x="288252" y="231941"/>
                </a:lnTo>
                <a:lnTo>
                  <a:pt x="290966" y="234171"/>
                </a:lnTo>
                <a:lnTo>
                  <a:pt x="293201" y="237038"/>
                </a:lnTo>
                <a:lnTo>
                  <a:pt x="294638" y="240384"/>
                </a:lnTo>
                <a:lnTo>
                  <a:pt x="295117" y="244207"/>
                </a:lnTo>
                <a:lnTo>
                  <a:pt x="295117" y="320994"/>
                </a:lnTo>
                <a:lnTo>
                  <a:pt x="374304" y="386470"/>
                </a:lnTo>
                <a:lnTo>
                  <a:pt x="376539" y="388701"/>
                </a:lnTo>
                <a:lnTo>
                  <a:pt x="378136" y="391409"/>
                </a:lnTo>
                <a:lnTo>
                  <a:pt x="379253" y="394276"/>
                </a:lnTo>
                <a:lnTo>
                  <a:pt x="379413" y="397463"/>
                </a:lnTo>
                <a:lnTo>
                  <a:pt x="378934" y="400489"/>
                </a:lnTo>
                <a:lnTo>
                  <a:pt x="377976" y="403357"/>
                </a:lnTo>
                <a:lnTo>
                  <a:pt x="376220" y="406225"/>
                </a:lnTo>
                <a:lnTo>
                  <a:pt x="373825" y="408296"/>
                </a:lnTo>
                <a:lnTo>
                  <a:pt x="371271" y="409889"/>
                </a:lnTo>
                <a:lnTo>
                  <a:pt x="368237" y="410845"/>
                </a:lnTo>
                <a:lnTo>
                  <a:pt x="365364" y="411163"/>
                </a:lnTo>
                <a:lnTo>
                  <a:pt x="362011" y="410845"/>
                </a:lnTo>
                <a:lnTo>
                  <a:pt x="359137" y="409729"/>
                </a:lnTo>
                <a:lnTo>
                  <a:pt x="356264" y="407818"/>
                </a:lnTo>
                <a:lnTo>
                  <a:pt x="280908" y="345846"/>
                </a:lnTo>
                <a:lnTo>
                  <a:pt x="205872" y="407818"/>
                </a:lnTo>
                <a:lnTo>
                  <a:pt x="202998" y="409729"/>
                </a:lnTo>
                <a:lnTo>
                  <a:pt x="200125" y="410845"/>
                </a:lnTo>
                <a:lnTo>
                  <a:pt x="196932" y="411163"/>
                </a:lnTo>
                <a:lnTo>
                  <a:pt x="194058" y="410845"/>
                </a:lnTo>
                <a:lnTo>
                  <a:pt x="191025" y="409889"/>
                </a:lnTo>
                <a:lnTo>
                  <a:pt x="188311" y="408455"/>
                </a:lnTo>
                <a:lnTo>
                  <a:pt x="185916" y="406225"/>
                </a:lnTo>
                <a:lnTo>
                  <a:pt x="184160" y="403357"/>
                </a:lnTo>
                <a:lnTo>
                  <a:pt x="183202" y="400489"/>
                </a:lnTo>
                <a:lnTo>
                  <a:pt x="182563" y="397463"/>
                </a:lnTo>
                <a:lnTo>
                  <a:pt x="182882" y="394276"/>
                </a:lnTo>
                <a:lnTo>
                  <a:pt x="184000" y="391409"/>
                </a:lnTo>
                <a:lnTo>
                  <a:pt x="185596" y="388701"/>
                </a:lnTo>
                <a:lnTo>
                  <a:pt x="187832" y="386470"/>
                </a:lnTo>
                <a:lnTo>
                  <a:pt x="267019" y="320994"/>
                </a:lnTo>
                <a:lnTo>
                  <a:pt x="267019" y="244207"/>
                </a:lnTo>
                <a:lnTo>
                  <a:pt x="267498" y="240384"/>
                </a:lnTo>
                <a:lnTo>
                  <a:pt x="268934" y="237038"/>
                </a:lnTo>
                <a:lnTo>
                  <a:pt x="271170" y="234171"/>
                </a:lnTo>
                <a:lnTo>
                  <a:pt x="273884" y="231941"/>
                </a:lnTo>
                <a:lnTo>
                  <a:pt x="277396" y="230666"/>
                </a:lnTo>
                <a:close/>
                <a:moveTo>
                  <a:pt x="281862" y="0"/>
                </a:moveTo>
                <a:lnTo>
                  <a:pt x="288862" y="636"/>
                </a:lnTo>
                <a:lnTo>
                  <a:pt x="295545" y="1748"/>
                </a:lnTo>
                <a:lnTo>
                  <a:pt x="302228" y="3972"/>
                </a:lnTo>
                <a:lnTo>
                  <a:pt x="308274" y="6831"/>
                </a:lnTo>
                <a:lnTo>
                  <a:pt x="313843" y="10326"/>
                </a:lnTo>
                <a:lnTo>
                  <a:pt x="318934" y="14457"/>
                </a:lnTo>
                <a:lnTo>
                  <a:pt x="323389" y="19223"/>
                </a:lnTo>
                <a:lnTo>
                  <a:pt x="327208" y="24625"/>
                </a:lnTo>
                <a:lnTo>
                  <a:pt x="330231" y="30185"/>
                </a:lnTo>
                <a:lnTo>
                  <a:pt x="332617" y="36381"/>
                </a:lnTo>
                <a:lnTo>
                  <a:pt x="333890" y="42894"/>
                </a:lnTo>
                <a:lnTo>
                  <a:pt x="334368" y="49567"/>
                </a:lnTo>
                <a:lnTo>
                  <a:pt x="334368" y="62117"/>
                </a:lnTo>
                <a:lnTo>
                  <a:pt x="334845" y="62276"/>
                </a:lnTo>
                <a:lnTo>
                  <a:pt x="335322" y="62912"/>
                </a:lnTo>
                <a:lnTo>
                  <a:pt x="335959" y="64183"/>
                </a:lnTo>
                <a:lnTo>
                  <a:pt x="336913" y="65613"/>
                </a:lnTo>
                <a:lnTo>
                  <a:pt x="337709" y="67519"/>
                </a:lnTo>
                <a:lnTo>
                  <a:pt x="338345" y="70061"/>
                </a:lnTo>
                <a:lnTo>
                  <a:pt x="338505" y="73079"/>
                </a:lnTo>
                <a:lnTo>
                  <a:pt x="338345" y="76416"/>
                </a:lnTo>
                <a:lnTo>
                  <a:pt x="337709" y="80228"/>
                </a:lnTo>
                <a:lnTo>
                  <a:pt x="336277" y="83406"/>
                </a:lnTo>
                <a:lnTo>
                  <a:pt x="334686" y="86424"/>
                </a:lnTo>
                <a:lnTo>
                  <a:pt x="332617" y="88966"/>
                </a:lnTo>
                <a:lnTo>
                  <a:pt x="330390" y="91190"/>
                </a:lnTo>
                <a:lnTo>
                  <a:pt x="328322" y="92938"/>
                </a:lnTo>
                <a:lnTo>
                  <a:pt x="326571" y="94209"/>
                </a:lnTo>
                <a:lnTo>
                  <a:pt x="324980" y="95321"/>
                </a:lnTo>
                <a:lnTo>
                  <a:pt x="323866" y="95798"/>
                </a:lnTo>
                <a:lnTo>
                  <a:pt x="323548" y="96115"/>
                </a:lnTo>
                <a:lnTo>
                  <a:pt x="323389" y="96751"/>
                </a:lnTo>
                <a:lnTo>
                  <a:pt x="323071" y="98022"/>
                </a:lnTo>
                <a:lnTo>
                  <a:pt x="322594" y="100405"/>
                </a:lnTo>
                <a:lnTo>
                  <a:pt x="321639" y="103423"/>
                </a:lnTo>
                <a:lnTo>
                  <a:pt x="320525" y="106601"/>
                </a:lnTo>
                <a:lnTo>
                  <a:pt x="319093" y="110413"/>
                </a:lnTo>
                <a:lnTo>
                  <a:pt x="317343" y="113908"/>
                </a:lnTo>
                <a:lnTo>
                  <a:pt x="315275" y="117721"/>
                </a:lnTo>
                <a:lnTo>
                  <a:pt x="312729" y="121216"/>
                </a:lnTo>
                <a:lnTo>
                  <a:pt x="309865" y="124076"/>
                </a:lnTo>
                <a:lnTo>
                  <a:pt x="309388" y="129001"/>
                </a:lnTo>
                <a:lnTo>
                  <a:pt x="309388" y="133290"/>
                </a:lnTo>
                <a:lnTo>
                  <a:pt x="309865" y="137262"/>
                </a:lnTo>
                <a:lnTo>
                  <a:pt x="311138" y="140439"/>
                </a:lnTo>
                <a:lnTo>
                  <a:pt x="312570" y="143458"/>
                </a:lnTo>
                <a:lnTo>
                  <a:pt x="314479" y="146000"/>
                </a:lnTo>
                <a:lnTo>
                  <a:pt x="316547" y="148065"/>
                </a:lnTo>
                <a:lnTo>
                  <a:pt x="319093" y="149972"/>
                </a:lnTo>
                <a:lnTo>
                  <a:pt x="321639" y="151401"/>
                </a:lnTo>
                <a:lnTo>
                  <a:pt x="324662" y="152831"/>
                </a:lnTo>
                <a:lnTo>
                  <a:pt x="327685" y="154102"/>
                </a:lnTo>
                <a:lnTo>
                  <a:pt x="330867" y="155055"/>
                </a:lnTo>
                <a:lnTo>
                  <a:pt x="333890" y="156167"/>
                </a:lnTo>
                <a:lnTo>
                  <a:pt x="337073" y="157121"/>
                </a:lnTo>
                <a:lnTo>
                  <a:pt x="340096" y="157915"/>
                </a:lnTo>
                <a:lnTo>
                  <a:pt x="344869" y="159504"/>
                </a:lnTo>
                <a:lnTo>
                  <a:pt x="349324" y="160933"/>
                </a:lnTo>
                <a:lnTo>
                  <a:pt x="353779" y="162045"/>
                </a:lnTo>
                <a:lnTo>
                  <a:pt x="358075" y="163475"/>
                </a:lnTo>
                <a:lnTo>
                  <a:pt x="362053" y="164905"/>
                </a:lnTo>
                <a:lnTo>
                  <a:pt x="366030" y="166335"/>
                </a:lnTo>
                <a:lnTo>
                  <a:pt x="369690" y="167924"/>
                </a:lnTo>
                <a:lnTo>
                  <a:pt x="373031" y="169989"/>
                </a:lnTo>
                <a:lnTo>
                  <a:pt x="376213" y="172054"/>
                </a:lnTo>
                <a:lnTo>
                  <a:pt x="378918" y="174596"/>
                </a:lnTo>
                <a:lnTo>
                  <a:pt x="381464" y="177456"/>
                </a:lnTo>
                <a:lnTo>
                  <a:pt x="383532" y="180951"/>
                </a:lnTo>
                <a:lnTo>
                  <a:pt x="385124" y="184923"/>
                </a:lnTo>
                <a:lnTo>
                  <a:pt x="386396" y="189371"/>
                </a:lnTo>
                <a:lnTo>
                  <a:pt x="387033" y="194455"/>
                </a:lnTo>
                <a:lnTo>
                  <a:pt x="387351" y="200174"/>
                </a:lnTo>
                <a:lnTo>
                  <a:pt x="386715" y="201604"/>
                </a:lnTo>
                <a:lnTo>
                  <a:pt x="384964" y="203192"/>
                </a:lnTo>
                <a:lnTo>
                  <a:pt x="382100" y="204781"/>
                </a:lnTo>
                <a:lnTo>
                  <a:pt x="377964" y="206052"/>
                </a:lnTo>
                <a:lnTo>
                  <a:pt x="372872" y="207482"/>
                </a:lnTo>
                <a:lnTo>
                  <a:pt x="366667" y="208753"/>
                </a:lnTo>
                <a:lnTo>
                  <a:pt x="359507" y="209865"/>
                </a:lnTo>
                <a:lnTo>
                  <a:pt x="351233" y="211136"/>
                </a:lnTo>
                <a:lnTo>
                  <a:pt x="342005" y="211930"/>
                </a:lnTo>
                <a:lnTo>
                  <a:pt x="331981" y="212724"/>
                </a:lnTo>
                <a:lnTo>
                  <a:pt x="321003" y="213519"/>
                </a:lnTo>
                <a:lnTo>
                  <a:pt x="309069" y="213995"/>
                </a:lnTo>
                <a:lnTo>
                  <a:pt x="296500" y="214313"/>
                </a:lnTo>
                <a:lnTo>
                  <a:pt x="289181" y="168400"/>
                </a:lnTo>
                <a:lnTo>
                  <a:pt x="292999" y="162681"/>
                </a:lnTo>
                <a:lnTo>
                  <a:pt x="293158" y="162045"/>
                </a:lnTo>
                <a:lnTo>
                  <a:pt x="293158" y="161569"/>
                </a:lnTo>
                <a:lnTo>
                  <a:pt x="293158" y="161092"/>
                </a:lnTo>
                <a:lnTo>
                  <a:pt x="292999" y="160616"/>
                </a:lnTo>
                <a:lnTo>
                  <a:pt x="292681" y="159980"/>
                </a:lnTo>
                <a:lnTo>
                  <a:pt x="283134" y="149972"/>
                </a:lnTo>
                <a:lnTo>
                  <a:pt x="282339" y="149495"/>
                </a:lnTo>
                <a:lnTo>
                  <a:pt x="281066" y="149495"/>
                </a:lnTo>
                <a:lnTo>
                  <a:pt x="280271" y="149972"/>
                </a:lnTo>
                <a:lnTo>
                  <a:pt x="270724" y="159980"/>
                </a:lnTo>
                <a:lnTo>
                  <a:pt x="270406" y="160775"/>
                </a:lnTo>
                <a:lnTo>
                  <a:pt x="270247" y="161410"/>
                </a:lnTo>
                <a:lnTo>
                  <a:pt x="270247" y="162045"/>
                </a:lnTo>
                <a:lnTo>
                  <a:pt x="270565" y="162681"/>
                </a:lnTo>
                <a:lnTo>
                  <a:pt x="274224" y="168400"/>
                </a:lnTo>
                <a:lnTo>
                  <a:pt x="266905" y="214313"/>
                </a:lnTo>
                <a:lnTo>
                  <a:pt x="254177" y="213995"/>
                </a:lnTo>
                <a:lnTo>
                  <a:pt x="242403" y="213519"/>
                </a:lnTo>
                <a:lnTo>
                  <a:pt x="231424" y="212724"/>
                </a:lnTo>
                <a:lnTo>
                  <a:pt x="221400" y="211930"/>
                </a:lnTo>
                <a:lnTo>
                  <a:pt x="212172" y="211136"/>
                </a:lnTo>
                <a:lnTo>
                  <a:pt x="203898" y="209865"/>
                </a:lnTo>
                <a:lnTo>
                  <a:pt x="196738" y="208753"/>
                </a:lnTo>
                <a:lnTo>
                  <a:pt x="190533" y="207482"/>
                </a:lnTo>
                <a:lnTo>
                  <a:pt x="185441" y="206052"/>
                </a:lnTo>
                <a:lnTo>
                  <a:pt x="181305" y="204781"/>
                </a:lnTo>
                <a:lnTo>
                  <a:pt x="178441" y="203192"/>
                </a:lnTo>
                <a:lnTo>
                  <a:pt x="176690" y="201604"/>
                </a:lnTo>
                <a:lnTo>
                  <a:pt x="176213" y="200174"/>
                </a:lnTo>
                <a:lnTo>
                  <a:pt x="176372" y="194455"/>
                </a:lnTo>
                <a:lnTo>
                  <a:pt x="177168" y="189371"/>
                </a:lnTo>
                <a:lnTo>
                  <a:pt x="178441" y="184923"/>
                </a:lnTo>
                <a:lnTo>
                  <a:pt x="179873" y="180951"/>
                </a:lnTo>
                <a:lnTo>
                  <a:pt x="182100" y="177456"/>
                </a:lnTo>
                <a:lnTo>
                  <a:pt x="184487" y="174596"/>
                </a:lnTo>
                <a:lnTo>
                  <a:pt x="187192" y="172054"/>
                </a:lnTo>
                <a:lnTo>
                  <a:pt x="190374" y="169989"/>
                </a:lnTo>
                <a:lnTo>
                  <a:pt x="193715" y="167924"/>
                </a:lnTo>
                <a:lnTo>
                  <a:pt x="197375" y="166335"/>
                </a:lnTo>
                <a:lnTo>
                  <a:pt x="201352" y="164905"/>
                </a:lnTo>
                <a:lnTo>
                  <a:pt x="205489" y="163475"/>
                </a:lnTo>
                <a:lnTo>
                  <a:pt x="209626" y="162045"/>
                </a:lnTo>
                <a:lnTo>
                  <a:pt x="214081" y="160933"/>
                </a:lnTo>
                <a:lnTo>
                  <a:pt x="218695" y="159504"/>
                </a:lnTo>
                <a:lnTo>
                  <a:pt x="223309" y="157915"/>
                </a:lnTo>
                <a:lnTo>
                  <a:pt x="226332" y="157121"/>
                </a:lnTo>
                <a:lnTo>
                  <a:pt x="229515" y="156167"/>
                </a:lnTo>
                <a:lnTo>
                  <a:pt x="232697" y="155055"/>
                </a:lnTo>
                <a:lnTo>
                  <a:pt x="235879" y="154102"/>
                </a:lnTo>
                <a:lnTo>
                  <a:pt x="238743" y="152831"/>
                </a:lnTo>
                <a:lnTo>
                  <a:pt x="241766" y="151401"/>
                </a:lnTo>
                <a:lnTo>
                  <a:pt x="244471" y="149972"/>
                </a:lnTo>
                <a:lnTo>
                  <a:pt x="246858" y="148065"/>
                </a:lnTo>
                <a:lnTo>
                  <a:pt x="248926" y="146000"/>
                </a:lnTo>
                <a:lnTo>
                  <a:pt x="250835" y="143458"/>
                </a:lnTo>
                <a:lnTo>
                  <a:pt x="252426" y="140439"/>
                </a:lnTo>
                <a:lnTo>
                  <a:pt x="253540" y="137262"/>
                </a:lnTo>
                <a:lnTo>
                  <a:pt x="254017" y="133290"/>
                </a:lnTo>
                <a:lnTo>
                  <a:pt x="254017" y="129001"/>
                </a:lnTo>
                <a:lnTo>
                  <a:pt x="253699" y="124076"/>
                </a:lnTo>
                <a:lnTo>
                  <a:pt x="250676" y="121216"/>
                </a:lnTo>
                <a:lnTo>
                  <a:pt x="248290" y="117721"/>
                </a:lnTo>
                <a:lnTo>
                  <a:pt x="246221" y="113908"/>
                </a:lnTo>
                <a:lnTo>
                  <a:pt x="244471" y="110413"/>
                </a:lnTo>
                <a:lnTo>
                  <a:pt x="242880" y="106601"/>
                </a:lnTo>
                <a:lnTo>
                  <a:pt x="241925" y="103423"/>
                </a:lnTo>
                <a:lnTo>
                  <a:pt x="241130" y="100405"/>
                </a:lnTo>
                <a:lnTo>
                  <a:pt x="240334" y="98022"/>
                </a:lnTo>
                <a:lnTo>
                  <a:pt x="240016" y="96751"/>
                </a:lnTo>
                <a:lnTo>
                  <a:pt x="240016" y="96115"/>
                </a:lnTo>
                <a:lnTo>
                  <a:pt x="239539" y="95798"/>
                </a:lnTo>
                <a:lnTo>
                  <a:pt x="238425" y="95321"/>
                </a:lnTo>
                <a:lnTo>
                  <a:pt x="236834" y="94209"/>
                </a:lnTo>
                <a:lnTo>
                  <a:pt x="235243" y="92938"/>
                </a:lnTo>
                <a:lnTo>
                  <a:pt x="233174" y="91190"/>
                </a:lnTo>
                <a:lnTo>
                  <a:pt x="230947" y="88966"/>
                </a:lnTo>
                <a:lnTo>
                  <a:pt x="229037" y="86424"/>
                </a:lnTo>
                <a:lnTo>
                  <a:pt x="227128" y="83406"/>
                </a:lnTo>
                <a:lnTo>
                  <a:pt x="225855" y="80228"/>
                </a:lnTo>
                <a:lnTo>
                  <a:pt x="225060" y="76416"/>
                </a:lnTo>
                <a:lnTo>
                  <a:pt x="224901" y="73079"/>
                </a:lnTo>
                <a:lnTo>
                  <a:pt x="225219" y="70061"/>
                </a:lnTo>
                <a:lnTo>
                  <a:pt x="225696" y="67519"/>
                </a:lnTo>
                <a:lnTo>
                  <a:pt x="226492" y="65613"/>
                </a:lnTo>
                <a:lnTo>
                  <a:pt x="227446" y="64183"/>
                </a:lnTo>
                <a:lnTo>
                  <a:pt x="228083" y="62912"/>
                </a:lnTo>
                <a:lnTo>
                  <a:pt x="228878" y="62276"/>
                </a:lnTo>
                <a:lnTo>
                  <a:pt x="229037" y="62117"/>
                </a:lnTo>
                <a:lnTo>
                  <a:pt x="229037" y="49567"/>
                </a:lnTo>
                <a:lnTo>
                  <a:pt x="229515" y="42894"/>
                </a:lnTo>
                <a:lnTo>
                  <a:pt x="230947" y="36381"/>
                </a:lnTo>
                <a:lnTo>
                  <a:pt x="233174" y="30185"/>
                </a:lnTo>
                <a:lnTo>
                  <a:pt x="236197" y="24625"/>
                </a:lnTo>
                <a:lnTo>
                  <a:pt x="240016" y="19223"/>
                </a:lnTo>
                <a:lnTo>
                  <a:pt x="244471" y="14457"/>
                </a:lnTo>
                <a:lnTo>
                  <a:pt x="249722" y="10326"/>
                </a:lnTo>
                <a:lnTo>
                  <a:pt x="255131" y="6831"/>
                </a:lnTo>
                <a:lnTo>
                  <a:pt x="261496" y="3972"/>
                </a:lnTo>
                <a:lnTo>
                  <a:pt x="267860" y="1748"/>
                </a:lnTo>
                <a:lnTo>
                  <a:pt x="274702" y="636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06414" y="4720537"/>
            <a:ext cx="12939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Médecine</a:t>
            </a:r>
          </a:p>
          <a:p>
            <a:pPr lvl="0" algn="ctr"/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préventive</a:t>
            </a:r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15" name="Group 251"/>
          <p:cNvGrpSpPr/>
          <p:nvPr/>
        </p:nvGrpSpPr>
        <p:grpSpPr>
          <a:xfrm>
            <a:off x="891527" y="3716925"/>
            <a:ext cx="833606" cy="722085"/>
            <a:chOff x="10925175" y="5305426"/>
            <a:chExt cx="474663" cy="411162"/>
          </a:xfrm>
          <a:solidFill>
            <a:schemeClr val="accent1"/>
          </a:solidFill>
        </p:grpSpPr>
        <p:sp>
          <p:nvSpPr>
            <p:cNvPr id="16" name="Freeform 485"/>
            <p:cNvSpPr>
              <a:spLocks/>
            </p:cNvSpPr>
            <p:nvPr/>
          </p:nvSpPr>
          <p:spPr bwMode="auto">
            <a:xfrm>
              <a:off x="11088688" y="5305426"/>
              <a:ext cx="311150" cy="247650"/>
            </a:xfrm>
            <a:custGeom>
              <a:avLst/>
              <a:gdLst>
                <a:gd name="T0" fmla="*/ 135 w 2162"/>
                <a:gd name="T1" fmla="*/ 0 h 1708"/>
                <a:gd name="T2" fmla="*/ 2028 w 2162"/>
                <a:gd name="T3" fmla="*/ 0 h 1708"/>
                <a:gd name="T4" fmla="*/ 2055 w 2162"/>
                <a:gd name="T5" fmla="*/ 3 h 1708"/>
                <a:gd name="T6" fmla="*/ 2080 w 2162"/>
                <a:gd name="T7" fmla="*/ 12 h 1708"/>
                <a:gd name="T8" fmla="*/ 2103 w 2162"/>
                <a:gd name="T9" fmla="*/ 24 h 1708"/>
                <a:gd name="T10" fmla="*/ 2123 w 2162"/>
                <a:gd name="T11" fmla="*/ 40 h 1708"/>
                <a:gd name="T12" fmla="*/ 2140 w 2162"/>
                <a:gd name="T13" fmla="*/ 60 h 1708"/>
                <a:gd name="T14" fmla="*/ 2152 w 2162"/>
                <a:gd name="T15" fmla="*/ 83 h 1708"/>
                <a:gd name="T16" fmla="*/ 2160 w 2162"/>
                <a:gd name="T17" fmla="*/ 108 h 1708"/>
                <a:gd name="T18" fmla="*/ 2162 w 2162"/>
                <a:gd name="T19" fmla="*/ 136 h 1708"/>
                <a:gd name="T20" fmla="*/ 2162 w 2162"/>
                <a:gd name="T21" fmla="*/ 1573 h 1708"/>
                <a:gd name="T22" fmla="*/ 2160 w 2162"/>
                <a:gd name="T23" fmla="*/ 1600 h 1708"/>
                <a:gd name="T24" fmla="*/ 2152 w 2162"/>
                <a:gd name="T25" fmla="*/ 1625 h 1708"/>
                <a:gd name="T26" fmla="*/ 2140 w 2162"/>
                <a:gd name="T27" fmla="*/ 1649 h 1708"/>
                <a:gd name="T28" fmla="*/ 2123 w 2162"/>
                <a:gd name="T29" fmla="*/ 1668 h 1708"/>
                <a:gd name="T30" fmla="*/ 2103 w 2162"/>
                <a:gd name="T31" fmla="*/ 1684 h 1708"/>
                <a:gd name="T32" fmla="*/ 2080 w 2162"/>
                <a:gd name="T33" fmla="*/ 1697 h 1708"/>
                <a:gd name="T34" fmla="*/ 2055 w 2162"/>
                <a:gd name="T35" fmla="*/ 1705 h 1708"/>
                <a:gd name="T36" fmla="*/ 2028 w 2162"/>
                <a:gd name="T37" fmla="*/ 1708 h 1708"/>
                <a:gd name="T38" fmla="*/ 1886 w 2162"/>
                <a:gd name="T39" fmla="*/ 1708 h 1708"/>
                <a:gd name="T40" fmla="*/ 1886 w 2162"/>
                <a:gd name="T41" fmla="*/ 1473 h 1708"/>
                <a:gd name="T42" fmla="*/ 1902 w 2162"/>
                <a:gd name="T43" fmla="*/ 1470 h 1708"/>
                <a:gd name="T44" fmla="*/ 1916 w 2162"/>
                <a:gd name="T45" fmla="*/ 1463 h 1708"/>
                <a:gd name="T46" fmla="*/ 1929 w 2162"/>
                <a:gd name="T47" fmla="*/ 1451 h 1708"/>
                <a:gd name="T48" fmla="*/ 1936 w 2162"/>
                <a:gd name="T49" fmla="*/ 1436 h 1708"/>
                <a:gd name="T50" fmla="*/ 1939 w 2162"/>
                <a:gd name="T51" fmla="*/ 1420 h 1708"/>
                <a:gd name="T52" fmla="*/ 1939 w 2162"/>
                <a:gd name="T53" fmla="*/ 310 h 1708"/>
                <a:gd name="T54" fmla="*/ 1936 w 2162"/>
                <a:gd name="T55" fmla="*/ 287 h 1708"/>
                <a:gd name="T56" fmla="*/ 1927 w 2162"/>
                <a:gd name="T57" fmla="*/ 267 h 1708"/>
                <a:gd name="T58" fmla="*/ 1913 w 2162"/>
                <a:gd name="T59" fmla="*/ 249 h 1708"/>
                <a:gd name="T60" fmla="*/ 1896 w 2162"/>
                <a:gd name="T61" fmla="*/ 236 h 1708"/>
                <a:gd name="T62" fmla="*/ 1877 w 2162"/>
                <a:gd name="T63" fmla="*/ 228 h 1708"/>
                <a:gd name="T64" fmla="*/ 1854 w 2162"/>
                <a:gd name="T65" fmla="*/ 225 h 1708"/>
                <a:gd name="T66" fmla="*/ 319 w 2162"/>
                <a:gd name="T67" fmla="*/ 225 h 1708"/>
                <a:gd name="T68" fmla="*/ 297 w 2162"/>
                <a:gd name="T69" fmla="*/ 228 h 1708"/>
                <a:gd name="T70" fmla="*/ 276 w 2162"/>
                <a:gd name="T71" fmla="*/ 236 h 1708"/>
                <a:gd name="T72" fmla="*/ 260 w 2162"/>
                <a:gd name="T73" fmla="*/ 249 h 1708"/>
                <a:gd name="T74" fmla="*/ 246 w 2162"/>
                <a:gd name="T75" fmla="*/ 267 h 1708"/>
                <a:gd name="T76" fmla="*/ 237 w 2162"/>
                <a:gd name="T77" fmla="*/ 287 h 1708"/>
                <a:gd name="T78" fmla="*/ 234 w 2162"/>
                <a:gd name="T79" fmla="*/ 310 h 1708"/>
                <a:gd name="T80" fmla="*/ 234 w 2162"/>
                <a:gd name="T81" fmla="*/ 321 h 1708"/>
                <a:gd name="T82" fmla="*/ 0 w 2162"/>
                <a:gd name="T83" fmla="*/ 321 h 1708"/>
                <a:gd name="T84" fmla="*/ 0 w 2162"/>
                <a:gd name="T85" fmla="*/ 136 h 1708"/>
                <a:gd name="T86" fmla="*/ 3 w 2162"/>
                <a:gd name="T87" fmla="*/ 108 h 1708"/>
                <a:gd name="T88" fmla="*/ 10 w 2162"/>
                <a:gd name="T89" fmla="*/ 83 h 1708"/>
                <a:gd name="T90" fmla="*/ 23 w 2162"/>
                <a:gd name="T91" fmla="*/ 60 h 1708"/>
                <a:gd name="T92" fmla="*/ 40 w 2162"/>
                <a:gd name="T93" fmla="*/ 40 h 1708"/>
                <a:gd name="T94" fmla="*/ 59 w 2162"/>
                <a:gd name="T95" fmla="*/ 24 h 1708"/>
                <a:gd name="T96" fmla="*/ 82 w 2162"/>
                <a:gd name="T97" fmla="*/ 12 h 1708"/>
                <a:gd name="T98" fmla="*/ 107 w 2162"/>
                <a:gd name="T99" fmla="*/ 3 h 1708"/>
                <a:gd name="T100" fmla="*/ 135 w 2162"/>
                <a:gd name="T101" fmla="*/ 0 h 17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162" h="1708">
                  <a:moveTo>
                    <a:pt x="135" y="0"/>
                  </a:moveTo>
                  <a:lnTo>
                    <a:pt x="2028" y="0"/>
                  </a:lnTo>
                  <a:lnTo>
                    <a:pt x="2055" y="3"/>
                  </a:lnTo>
                  <a:lnTo>
                    <a:pt x="2080" y="12"/>
                  </a:lnTo>
                  <a:lnTo>
                    <a:pt x="2103" y="24"/>
                  </a:lnTo>
                  <a:lnTo>
                    <a:pt x="2123" y="40"/>
                  </a:lnTo>
                  <a:lnTo>
                    <a:pt x="2140" y="60"/>
                  </a:lnTo>
                  <a:lnTo>
                    <a:pt x="2152" y="83"/>
                  </a:lnTo>
                  <a:lnTo>
                    <a:pt x="2160" y="108"/>
                  </a:lnTo>
                  <a:lnTo>
                    <a:pt x="2162" y="136"/>
                  </a:lnTo>
                  <a:lnTo>
                    <a:pt x="2162" y="1573"/>
                  </a:lnTo>
                  <a:lnTo>
                    <a:pt x="2160" y="1600"/>
                  </a:lnTo>
                  <a:lnTo>
                    <a:pt x="2152" y="1625"/>
                  </a:lnTo>
                  <a:lnTo>
                    <a:pt x="2140" y="1649"/>
                  </a:lnTo>
                  <a:lnTo>
                    <a:pt x="2123" y="1668"/>
                  </a:lnTo>
                  <a:lnTo>
                    <a:pt x="2103" y="1684"/>
                  </a:lnTo>
                  <a:lnTo>
                    <a:pt x="2080" y="1697"/>
                  </a:lnTo>
                  <a:lnTo>
                    <a:pt x="2055" y="1705"/>
                  </a:lnTo>
                  <a:lnTo>
                    <a:pt x="2028" y="1708"/>
                  </a:lnTo>
                  <a:lnTo>
                    <a:pt x="1886" y="1708"/>
                  </a:lnTo>
                  <a:lnTo>
                    <a:pt x="1886" y="1473"/>
                  </a:lnTo>
                  <a:lnTo>
                    <a:pt x="1902" y="1470"/>
                  </a:lnTo>
                  <a:lnTo>
                    <a:pt x="1916" y="1463"/>
                  </a:lnTo>
                  <a:lnTo>
                    <a:pt x="1929" y="1451"/>
                  </a:lnTo>
                  <a:lnTo>
                    <a:pt x="1936" y="1436"/>
                  </a:lnTo>
                  <a:lnTo>
                    <a:pt x="1939" y="1420"/>
                  </a:lnTo>
                  <a:lnTo>
                    <a:pt x="1939" y="310"/>
                  </a:lnTo>
                  <a:lnTo>
                    <a:pt x="1936" y="287"/>
                  </a:lnTo>
                  <a:lnTo>
                    <a:pt x="1927" y="267"/>
                  </a:lnTo>
                  <a:lnTo>
                    <a:pt x="1913" y="249"/>
                  </a:lnTo>
                  <a:lnTo>
                    <a:pt x="1896" y="236"/>
                  </a:lnTo>
                  <a:lnTo>
                    <a:pt x="1877" y="228"/>
                  </a:lnTo>
                  <a:lnTo>
                    <a:pt x="1854" y="225"/>
                  </a:lnTo>
                  <a:lnTo>
                    <a:pt x="319" y="225"/>
                  </a:lnTo>
                  <a:lnTo>
                    <a:pt x="297" y="228"/>
                  </a:lnTo>
                  <a:lnTo>
                    <a:pt x="276" y="236"/>
                  </a:lnTo>
                  <a:lnTo>
                    <a:pt x="260" y="249"/>
                  </a:lnTo>
                  <a:lnTo>
                    <a:pt x="246" y="267"/>
                  </a:lnTo>
                  <a:lnTo>
                    <a:pt x="237" y="287"/>
                  </a:lnTo>
                  <a:lnTo>
                    <a:pt x="234" y="310"/>
                  </a:lnTo>
                  <a:lnTo>
                    <a:pt x="234" y="321"/>
                  </a:lnTo>
                  <a:lnTo>
                    <a:pt x="0" y="321"/>
                  </a:lnTo>
                  <a:lnTo>
                    <a:pt x="0" y="136"/>
                  </a:lnTo>
                  <a:lnTo>
                    <a:pt x="3" y="108"/>
                  </a:lnTo>
                  <a:lnTo>
                    <a:pt x="10" y="83"/>
                  </a:lnTo>
                  <a:lnTo>
                    <a:pt x="23" y="60"/>
                  </a:lnTo>
                  <a:lnTo>
                    <a:pt x="40" y="40"/>
                  </a:lnTo>
                  <a:lnTo>
                    <a:pt x="59" y="24"/>
                  </a:lnTo>
                  <a:lnTo>
                    <a:pt x="82" y="12"/>
                  </a:lnTo>
                  <a:lnTo>
                    <a:pt x="107" y="3"/>
                  </a:lnTo>
                  <a:lnTo>
                    <a:pt x="13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486"/>
            <p:cNvSpPr>
              <a:spLocks/>
            </p:cNvSpPr>
            <p:nvPr/>
          </p:nvSpPr>
          <p:spPr bwMode="auto">
            <a:xfrm>
              <a:off x="11023600" y="5370513"/>
              <a:ext cx="311150" cy="246063"/>
            </a:xfrm>
            <a:custGeom>
              <a:avLst/>
              <a:gdLst>
                <a:gd name="T0" fmla="*/ 134 w 2152"/>
                <a:gd name="T1" fmla="*/ 0 h 1708"/>
                <a:gd name="T2" fmla="*/ 2029 w 2152"/>
                <a:gd name="T3" fmla="*/ 0 h 1708"/>
                <a:gd name="T4" fmla="*/ 2053 w 2152"/>
                <a:gd name="T5" fmla="*/ 3 h 1708"/>
                <a:gd name="T6" fmla="*/ 2076 w 2152"/>
                <a:gd name="T7" fmla="*/ 11 h 1708"/>
                <a:gd name="T8" fmla="*/ 2097 w 2152"/>
                <a:gd name="T9" fmla="*/ 22 h 1708"/>
                <a:gd name="T10" fmla="*/ 2116 w 2152"/>
                <a:gd name="T11" fmla="*/ 36 h 1708"/>
                <a:gd name="T12" fmla="*/ 2130 w 2152"/>
                <a:gd name="T13" fmla="*/ 55 h 1708"/>
                <a:gd name="T14" fmla="*/ 2141 w 2152"/>
                <a:gd name="T15" fmla="*/ 76 h 1708"/>
                <a:gd name="T16" fmla="*/ 2150 w 2152"/>
                <a:gd name="T17" fmla="*/ 99 h 1708"/>
                <a:gd name="T18" fmla="*/ 2152 w 2152"/>
                <a:gd name="T19" fmla="*/ 124 h 1708"/>
                <a:gd name="T20" fmla="*/ 2152 w 2152"/>
                <a:gd name="T21" fmla="*/ 1574 h 1708"/>
                <a:gd name="T22" fmla="*/ 2149 w 2152"/>
                <a:gd name="T23" fmla="*/ 1600 h 1708"/>
                <a:gd name="T24" fmla="*/ 2141 w 2152"/>
                <a:gd name="T25" fmla="*/ 1626 h 1708"/>
                <a:gd name="T26" fmla="*/ 2128 w 2152"/>
                <a:gd name="T27" fmla="*/ 1648 h 1708"/>
                <a:gd name="T28" fmla="*/ 2112 w 2152"/>
                <a:gd name="T29" fmla="*/ 1668 h 1708"/>
                <a:gd name="T30" fmla="*/ 2092 w 2152"/>
                <a:gd name="T31" fmla="*/ 1684 h 1708"/>
                <a:gd name="T32" fmla="*/ 2070 w 2152"/>
                <a:gd name="T33" fmla="*/ 1698 h 1708"/>
                <a:gd name="T34" fmla="*/ 2044 w 2152"/>
                <a:gd name="T35" fmla="*/ 1705 h 1708"/>
                <a:gd name="T36" fmla="*/ 2018 w 2152"/>
                <a:gd name="T37" fmla="*/ 1708 h 1708"/>
                <a:gd name="T38" fmla="*/ 1854 w 2152"/>
                <a:gd name="T39" fmla="*/ 1708 h 1708"/>
                <a:gd name="T40" fmla="*/ 1854 w 2152"/>
                <a:gd name="T41" fmla="*/ 1483 h 1708"/>
                <a:gd name="T42" fmla="*/ 1874 w 2152"/>
                <a:gd name="T43" fmla="*/ 1483 h 1708"/>
                <a:gd name="T44" fmla="*/ 1892 w 2152"/>
                <a:gd name="T45" fmla="*/ 1481 h 1708"/>
                <a:gd name="T46" fmla="*/ 1906 w 2152"/>
                <a:gd name="T47" fmla="*/ 1473 h 1708"/>
                <a:gd name="T48" fmla="*/ 1917 w 2152"/>
                <a:gd name="T49" fmla="*/ 1462 h 1708"/>
                <a:gd name="T50" fmla="*/ 1925 w 2152"/>
                <a:gd name="T51" fmla="*/ 1448 h 1708"/>
                <a:gd name="T52" fmla="*/ 1928 w 2152"/>
                <a:gd name="T53" fmla="*/ 1430 h 1708"/>
                <a:gd name="T54" fmla="*/ 1928 w 2152"/>
                <a:gd name="T55" fmla="*/ 355 h 1708"/>
                <a:gd name="T56" fmla="*/ 1924 w 2152"/>
                <a:gd name="T57" fmla="*/ 327 h 1708"/>
                <a:gd name="T58" fmla="*/ 1915 w 2152"/>
                <a:gd name="T59" fmla="*/ 303 h 1708"/>
                <a:gd name="T60" fmla="*/ 1902 w 2152"/>
                <a:gd name="T61" fmla="*/ 280 h 1708"/>
                <a:gd name="T62" fmla="*/ 1883 w 2152"/>
                <a:gd name="T63" fmla="*/ 262 h 1708"/>
                <a:gd name="T64" fmla="*/ 1861 w 2152"/>
                <a:gd name="T65" fmla="*/ 248 h 1708"/>
                <a:gd name="T66" fmla="*/ 1835 w 2152"/>
                <a:gd name="T67" fmla="*/ 239 h 1708"/>
                <a:gd name="T68" fmla="*/ 1809 w 2152"/>
                <a:gd name="T69" fmla="*/ 236 h 1708"/>
                <a:gd name="T70" fmla="*/ 309 w 2152"/>
                <a:gd name="T71" fmla="*/ 236 h 1708"/>
                <a:gd name="T72" fmla="*/ 286 w 2152"/>
                <a:gd name="T73" fmla="*/ 239 h 1708"/>
                <a:gd name="T74" fmla="*/ 266 w 2152"/>
                <a:gd name="T75" fmla="*/ 247 h 1708"/>
                <a:gd name="T76" fmla="*/ 248 w 2152"/>
                <a:gd name="T77" fmla="*/ 261 h 1708"/>
                <a:gd name="T78" fmla="*/ 235 w 2152"/>
                <a:gd name="T79" fmla="*/ 278 h 1708"/>
                <a:gd name="T80" fmla="*/ 226 w 2152"/>
                <a:gd name="T81" fmla="*/ 299 h 1708"/>
                <a:gd name="T82" fmla="*/ 224 w 2152"/>
                <a:gd name="T83" fmla="*/ 320 h 1708"/>
                <a:gd name="T84" fmla="*/ 0 w 2152"/>
                <a:gd name="T85" fmla="*/ 320 h 1708"/>
                <a:gd name="T86" fmla="*/ 0 w 2152"/>
                <a:gd name="T87" fmla="*/ 135 h 1708"/>
                <a:gd name="T88" fmla="*/ 3 w 2152"/>
                <a:gd name="T89" fmla="*/ 108 h 1708"/>
                <a:gd name="T90" fmla="*/ 10 w 2152"/>
                <a:gd name="T91" fmla="*/ 82 h 1708"/>
                <a:gd name="T92" fmla="*/ 22 w 2152"/>
                <a:gd name="T93" fmla="*/ 60 h 1708"/>
                <a:gd name="T94" fmla="*/ 38 w 2152"/>
                <a:gd name="T95" fmla="*/ 40 h 1708"/>
                <a:gd name="T96" fmla="*/ 59 w 2152"/>
                <a:gd name="T97" fmla="*/ 24 h 1708"/>
                <a:gd name="T98" fmla="*/ 81 w 2152"/>
                <a:gd name="T99" fmla="*/ 11 h 1708"/>
                <a:gd name="T100" fmla="*/ 107 w 2152"/>
                <a:gd name="T101" fmla="*/ 3 h 1708"/>
                <a:gd name="T102" fmla="*/ 134 w 2152"/>
                <a:gd name="T103" fmla="*/ 0 h 17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152" h="1708">
                  <a:moveTo>
                    <a:pt x="134" y="0"/>
                  </a:moveTo>
                  <a:lnTo>
                    <a:pt x="2029" y="0"/>
                  </a:lnTo>
                  <a:lnTo>
                    <a:pt x="2053" y="3"/>
                  </a:lnTo>
                  <a:lnTo>
                    <a:pt x="2076" y="11"/>
                  </a:lnTo>
                  <a:lnTo>
                    <a:pt x="2097" y="22"/>
                  </a:lnTo>
                  <a:lnTo>
                    <a:pt x="2116" y="36"/>
                  </a:lnTo>
                  <a:lnTo>
                    <a:pt x="2130" y="55"/>
                  </a:lnTo>
                  <a:lnTo>
                    <a:pt x="2141" y="76"/>
                  </a:lnTo>
                  <a:lnTo>
                    <a:pt x="2150" y="99"/>
                  </a:lnTo>
                  <a:lnTo>
                    <a:pt x="2152" y="124"/>
                  </a:lnTo>
                  <a:lnTo>
                    <a:pt x="2152" y="1574"/>
                  </a:lnTo>
                  <a:lnTo>
                    <a:pt x="2149" y="1600"/>
                  </a:lnTo>
                  <a:lnTo>
                    <a:pt x="2141" y="1626"/>
                  </a:lnTo>
                  <a:lnTo>
                    <a:pt x="2128" y="1648"/>
                  </a:lnTo>
                  <a:lnTo>
                    <a:pt x="2112" y="1668"/>
                  </a:lnTo>
                  <a:lnTo>
                    <a:pt x="2092" y="1684"/>
                  </a:lnTo>
                  <a:lnTo>
                    <a:pt x="2070" y="1698"/>
                  </a:lnTo>
                  <a:lnTo>
                    <a:pt x="2044" y="1705"/>
                  </a:lnTo>
                  <a:lnTo>
                    <a:pt x="2018" y="1708"/>
                  </a:lnTo>
                  <a:lnTo>
                    <a:pt x="1854" y="1708"/>
                  </a:lnTo>
                  <a:lnTo>
                    <a:pt x="1854" y="1483"/>
                  </a:lnTo>
                  <a:lnTo>
                    <a:pt x="1874" y="1483"/>
                  </a:lnTo>
                  <a:lnTo>
                    <a:pt x="1892" y="1481"/>
                  </a:lnTo>
                  <a:lnTo>
                    <a:pt x="1906" y="1473"/>
                  </a:lnTo>
                  <a:lnTo>
                    <a:pt x="1917" y="1462"/>
                  </a:lnTo>
                  <a:lnTo>
                    <a:pt x="1925" y="1448"/>
                  </a:lnTo>
                  <a:lnTo>
                    <a:pt x="1928" y="1430"/>
                  </a:lnTo>
                  <a:lnTo>
                    <a:pt x="1928" y="355"/>
                  </a:lnTo>
                  <a:lnTo>
                    <a:pt x="1924" y="327"/>
                  </a:lnTo>
                  <a:lnTo>
                    <a:pt x="1915" y="303"/>
                  </a:lnTo>
                  <a:lnTo>
                    <a:pt x="1902" y="280"/>
                  </a:lnTo>
                  <a:lnTo>
                    <a:pt x="1883" y="262"/>
                  </a:lnTo>
                  <a:lnTo>
                    <a:pt x="1861" y="248"/>
                  </a:lnTo>
                  <a:lnTo>
                    <a:pt x="1835" y="239"/>
                  </a:lnTo>
                  <a:lnTo>
                    <a:pt x="1809" y="236"/>
                  </a:lnTo>
                  <a:lnTo>
                    <a:pt x="309" y="236"/>
                  </a:lnTo>
                  <a:lnTo>
                    <a:pt x="286" y="239"/>
                  </a:lnTo>
                  <a:lnTo>
                    <a:pt x="266" y="247"/>
                  </a:lnTo>
                  <a:lnTo>
                    <a:pt x="248" y="261"/>
                  </a:lnTo>
                  <a:lnTo>
                    <a:pt x="235" y="278"/>
                  </a:lnTo>
                  <a:lnTo>
                    <a:pt x="226" y="299"/>
                  </a:lnTo>
                  <a:lnTo>
                    <a:pt x="224" y="320"/>
                  </a:lnTo>
                  <a:lnTo>
                    <a:pt x="0" y="320"/>
                  </a:lnTo>
                  <a:lnTo>
                    <a:pt x="0" y="135"/>
                  </a:lnTo>
                  <a:lnTo>
                    <a:pt x="3" y="108"/>
                  </a:lnTo>
                  <a:lnTo>
                    <a:pt x="10" y="82"/>
                  </a:lnTo>
                  <a:lnTo>
                    <a:pt x="22" y="60"/>
                  </a:lnTo>
                  <a:lnTo>
                    <a:pt x="38" y="40"/>
                  </a:lnTo>
                  <a:lnTo>
                    <a:pt x="59" y="24"/>
                  </a:lnTo>
                  <a:lnTo>
                    <a:pt x="81" y="11"/>
                  </a:lnTo>
                  <a:lnTo>
                    <a:pt x="107" y="3"/>
                  </a:lnTo>
                  <a:lnTo>
                    <a:pt x="1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487"/>
            <p:cNvSpPr>
              <a:spLocks noEditPoints="1"/>
            </p:cNvSpPr>
            <p:nvPr/>
          </p:nvSpPr>
          <p:spPr bwMode="auto">
            <a:xfrm>
              <a:off x="10925175" y="5437188"/>
              <a:ext cx="374650" cy="279400"/>
            </a:xfrm>
            <a:custGeom>
              <a:avLst/>
              <a:gdLst>
                <a:gd name="T0" fmla="*/ 1131 w 2596"/>
                <a:gd name="T1" fmla="*/ 801 h 1941"/>
                <a:gd name="T2" fmla="*/ 1129 w 2596"/>
                <a:gd name="T3" fmla="*/ 804 h 1941"/>
                <a:gd name="T4" fmla="*/ 906 w 2596"/>
                <a:gd name="T5" fmla="*/ 1024 h 1941"/>
                <a:gd name="T6" fmla="*/ 1130 w 2596"/>
                <a:gd name="T7" fmla="*/ 1249 h 1941"/>
                <a:gd name="T8" fmla="*/ 1363 w 2596"/>
                <a:gd name="T9" fmla="*/ 1484 h 1941"/>
                <a:gd name="T10" fmla="*/ 1587 w 2596"/>
                <a:gd name="T11" fmla="*/ 1249 h 1941"/>
                <a:gd name="T12" fmla="*/ 1363 w 2596"/>
                <a:gd name="T13" fmla="*/ 1024 h 1941"/>
                <a:gd name="T14" fmla="*/ 1133 w 2596"/>
                <a:gd name="T15" fmla="*/ 801 h 1941"/>
                <a:gd name="T16" fmla="*/ 955 w 2596"/>
                <a:gd name="T17" fmla="*/ 0 h 1941"/>
                <a:gd name="T18" fmla="*/ 1024 w 2596"/>
                <a:gd name="T19" fmla="*/ 10 h 1941"/>
                <a:gd name="T20" fmla="*/ 1089 w 2596"/>
                <a:gd name="T21" fmla="*/ 35 h 1941"/>
                <a:gd name="T22" fmla="*/ 1145 w 2596"/>
                <a:gd name="T23" fmla="*/ 76 h 1941"/>
                <a:gd name="T24" fmla="*/ 1189 w 2596"/>
                <a:gd name="T25" fmla="*/ 132 h 1941"/>
                <a:gd name="T26" fmla="*/ 1288 w 2596"/>
                <a:gd name="T27" fmla="*/ 344 h 1941"/>
                <a:gd name="T28" fmla="*/ 2109 w 2596"/>
                <a:gd name="T29" fmla="*/ 342 h 1941"/>
                <a:gd name="T30" fmla="*/ 2189 w 2596"/>
                <a:gd name="T31" fmla="*/ 353 h 1941"/>
                <a:gd name="T32" fmla="*/ 2260 w 2596"/>
                <a:gd name="T33" fmla="*/ 386 h 1941"/>
                <a:gd name="T34" fmla="*/ 2318 w 2596"/>
                <a:gd name="T35" fmla="*/ 437 h 1941"/>
                <a:gd name="T36" fmla="*/ 2361 w 2596"/>
                <a:gd name="T37" fmla="*/ 502 h 1941"/>
                <a:gd name="T38" fmla="*/ 2383 w 2596"/>
                <a:gd name="T39" fmla="*/ 579 h 1941"/>
                <a:gd name="T40" fmla="*/ 2386 w 2596"/>
                <a:gd name="T41" fmla="*/ 1377 h 1941"/>
                <a:gd name="T42" fmla="*/ 2535 w 2596"/>
                <a:gd name="T43" fmla="*/ 1379 h 1941"/>
                <a:gd name="T44" fmla="*/ 2571 w 2596"/>
                <a:gd name="T45" fmla="*/ 1399 h 1941"/>
                <a:gd name="T46" fmla="*/ 2592 w 2596"/>
                <a:gd name="T47" fmla="*/ 1433 h 1941"/>
                <a:gd name="T48" fmla="*/ 2595 w 2596"/>
                <a:gd name="T49" fmla="*/ 1473 h 1941"/>
                <a:gd name="T50" fmla="*/ 2435 w 2596"/>
                <a:gd name="T51" fmla="*/ 1828 h 1941"/>
                <a:gd name="T52" fmla="*/ 2400 w 2596"/>
                <a:gd name="T53" fmla="*/ 1880 h 1941"/>
                <a:gd name="T54" fmla="*/ 2350 w 2596"/>
                <a:gd name="T55" fmla="*/ 1918 h 1941"/>
                <a:gd name="T56" fmla="*/ 2290 w 2596"/>
                <a:gd name="T57" fmla="*/ 1938 h 1941"/>
                <a:gd name="T58" fmla="*/ 156 w 2596"/>
                <a:gd name="T59" fmla="*/ 1933 h 1941"/>
                <a:gd name="T60" fmla="*/ 95 w 2596"/>
                <a:gd name="T61" fmla="*/ 1920 h 1941"/>
                <a:gd name="T62" fmla="*/ 45 w 2596"/>
                <a:gd name="T63" fmla="*/ 1886 h 1941"/>
                <a:gd name="T64" fmla="*/ 12 w 2596"/>
                <a:gd name="T65" fmla="*/ 1837 h 1941"/>
                <a:gd name="T66" fmla="*/ 0 w 2596"/>
                <a:gd name="T67" fmla="*/ 1777 h 1941"/>
                <a:gd name="T68" fmla="*/ 3 w 2596"/>
                <a:gd name="T69" fmla="*/ 237 h 1941"/>
                <a:gd name="T70" fmla="*/ 26 w 2596"/>
                <a:gd name="T71" fmla="*/ 160 h 1941"/>
                <a:gd name="T72" fmla="*/ 68 w 2596"/>
                <a:gd name="T73" fmla="*/ 96 h 1941"/>
                <a:gd name="T74" fmla="*/ 126 w 2596"/>
                <a:gd name="T75" fmla="*/ 45 h 1941"/>
                <a:gd name="T76" fmla="*/ 196 w 2596"/>
                <a:gd name="T77" fmla="*/ 12 h 1941"/>
                <a:gd name="T78" fmla="*/ 277 w 2596"/>
                <a:gd name="T79" fmla="*/ 0 h 1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596" h="1941">
                  <a:moveTo>
                    <a:pt x="1133" y="801"/>
                  </a:moveTo>
                  <a:lnTo>
                    <a:pt x="1131" y="801"/>
                  </a:lnTo>
                  <a:lnTo>
                    <a:pt x="1130" y="802"/>
                  </a:lnTo>
                  <a:lnTo>
                    <a:pt x="1129" y="804"/>
                  </a:lnTo>
                  <a:lnTo>
                    <a:pt x="1129" y="1024"/>
                  </a:lnTo>
                  <a:lnTo>
                    <a:pt x="906" y="1024"/>
                  </a:lnTo>
                  <a:lnTo>
                    <a:pt x="906" y="1249"/>
                  </a:lnTo>
                  <a:lnTo>
                    <a:pt x="1130" y="1249"/>
                  </a:lnTo>
                  <a:lnTo>
                    <a:pt x="1130" y="1484"/>
                  </a:lnTo>
                  <a:lnTo>
                    <a:pt x="1363" y="1484"/>
                  </a:lnTo>
                  <a:lnTo>
                    <a:pt x="1363" y="1249"/>
                  </a:lnTo>
                  <a:lnTo>
                    <a:pt x="1587" y="1249"/>
                  </a:lnTo>
                  <a:lnTo>
                    <a:pt x="1587" y="1024"/>
                  </a:lnTo>
                  <a:lnTo>
                    <a:pt x="1363" y="1024"/>
                  </a:lnTo>
                  <a:lnTo>
                    <a:pt x="1363" y="801"/>
                  </a:lnTo>
                  <a:lnTo>
                    <a:pt x="1133" y="801"/>
                  </a:lnTo>
                  <a:close/>
                  <a:moveTo>
                    <a:pt x="277" y="0"/>
                  </a:moveTo>
                  <a:lnTo>
                    <a:pt x="955" y="0"/>
                  </a:lnTo>
                  <a:lnTo>
                    <a:pt x="991" y="3"/>
                  </a:lnTo>
                  <a:lnTo>
                    <a:pt x="1024" y="10"/>
                  </a:lnTo>
                  <a:lnTo>
                    <a:pt x="1058" y="20"/>
                  </a:lnTo>
                  <a:lnTo>
                    <a:pt x="1089" y="35"/>
                  </a:lnTo>
                  <a:lnTo>
                    <a:pt x="1119" y="55"/>
                  </a:lnTo>
                  <a:lnTo>
                    <a:pt x="1145" y="76"/>
                  </a:lnTo>
                  <a:lnTo>
                    <a:pt x="1169" y="102"/>
                  </a:lnTo>
                  <a:lnTo>
                    <a:pt x="1189" y="132"/>
                  </a:lnTo>
                  <a:lnTo>
                    <a:pt x="1207" y="162"/>
                  </a:lnTo>
                  <a:lnTo>
                    <a:pt x="1288" y="344"/>
                  </a:lnTo>
                  <a:lnTo>
                    <a:pt x="1288" y="342"/>
                  </a:lnTo>
                  <a:lnTo>
                    <a:pt x="2109" y="342"/>
                  </a:lnTo>
                  <a:lnTo>
                    <a:pt x="2150" y="345"/>
                  </a:lnTo>
                  <a:lnTo>
                    <a:pt x="2189" y="353"/>
                  </a:lnTo>
                  <a:lnTo>
                    <a:pt x="2226" y="367"/>
                  </a:lnTo>
                  <a:lnTo>
                    <a:pt x="2260" y="386"/>
                  </a:lnTo>
                  <a:lnTo>
                    <a:pt x="2290" y="409"/>
                  </a:lnTo>
                  <a:lnTo>
                    <a:pt x="2318" y="437"/>
                  </a:lnTo>
                  <a:lnTo>
                    <a:pt x="2341" y="468"/>
                  </a:lnTo>
                  <a:lnTo>
                    <a:pt x="2361" y="502"/>
                  </a:lnTo>
                  <a:lnTo>
                    <a:pt x="2374" y="539"/>
                  </a:lnTo>
                  <a:lnTo>
                    <a:pt x="2383" y="579"/>
                  </a:lnTo>
                  <a:lnTo>
                    <a:pt x="2386" y="620"/>
                  </a:lnTo>
                  <a:lnTo>
                    <a:pt x="2386" y="1377"/>
                  </a:lnTo>
                  <a:lnTo>
                    <a:pt x="2514" y="1377"/>
                  </a:lnTo>
                  <a:lnTo>
                    <a:pt x="2535" y="1379"/>
                  </a:lnTo>
                  <a:lnTo>
                    <a:pt x="2554" y="1387"/>
                  </a:lnTo>
                  <a:lnTo>
                    <a:pt x="2571" y="1399"/>
                  </a:lnTo>
                  <a:lnTo>
                    <a:pt x="2584" y="1415"/>
                  </a:lnTo>
                  <a:lnTo>
                    <a:pt x="2592" y="1433"/>
                  </a:lnTo>
                  <a:lnTo>
                    <a:pt x="2596" y="1453"/>
                  </a:lnTo>
                  <a:lnTo>
                    <a:pt x="2595" y="1473"/>
                  </a:lnTo>
                  <a:lnTo>
                    <a:pt x="2589" y="1493"/>
                  </a:lnTo>
                  <a:lnTo>
                    <a:pt x="2435" y="1828"/>
                  </a:lnTo>
                  <a:lnTo>
                    <a:pt x="2419" y="1856"/>
                  </a:lnTo>
                  <a:lnTo>
                    <a:pt x="2400" y="1880"/>
                  </a:lnTo>
                  <a:lnTo>
                    <a:pt x="2376" y="1901"/>
                  </a:lnTo>
                  <a:lnTo>
                    <a:pt x="2350" y="1918"/>
                  </a:lnTo>
                  <a:lnTo>
                    <a:pt x="2321" y="1931"/>
                  </a:lnTo>
                  <a:lnTo>
                    <a:pt x="2290" y="1938"/>
                  </a:lnTo>
                  <a:lnTo>
                    <a:pt x="2258" y="1941"/>
                  </a:lnTo>
                  <a:lnTo>
                    <a:pt x="156" y="1933"/>
                  </a:lnTo>
                  <a:lnTo>
                    <a:pt x="124" y="1930"/>
                  </a:lnTo>
                  <a:lnTo>
                    <a:pt x="95" y="1920"/>
                  </a:lnTo>
                  <a:lnTo>
                    <a:pt x="69" y="1906"/>
                  </a:lnTo>
                  <a:lnTo>
                    <a:pt x="45" y="1886"/>
                  </a:lnTo>
                  <a:lnTo>
                    <a:pt x="27" y="1863"/>
                  </a:lnTo>
                  <a:lnTo>
                    <a:pt x="12" y="1837"/>
                  </a:lnTo>
                  <a:lnTo>
                    <a:pt x="3" y="1808"/>
                  </a:lnTo>
                  <a:lnTo>
                    <a:pt x="0" y="1777"/>
                  </a:lnTo>
                  <a:lnTo>
                    <a:pt x="0" y="277"/>
                  </a:lnTo>
                  <a:lnTo>
                    <a:pt x="3" y="237"/>
                  </a:lnTo>
                  <a:lnTo>
                    <a:pt x="11" y="197"/>
                  </a:lnTo>
                  <a:lnTo>
                    <a:pt x="26" y="160"/>
                  </a:lnTo>
                  <a:lnTo>
                    <a:pt x="45" y="127"/>
                  </a:lnTo>
                  <a:lnTo>
                    <a:pt x="68" y="96"/>
                  </a:lnTo>
                  <a:lnTo>
                    <a:pt x="95" y="68"/>
                  </a:lnTo>
                  <a:lnTo>
                    <a:pt x="126" y="45"/>
                  </a:lnTo>
                  <a:lnTo>
                    <a:pt x="160" y="26"/>
                  </a:lnTo>
                  <a:lnTo>
                    <a:pt x="196" y="12"/>
                  </a:lnTo>
                  <a:lnTo>
                    <a:pt x="236" y="4"/>
                  </a:lnTo>
                  <a:lnTo>
                    <a:pt x="27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" name="Rectangle 18"/>
          <p:cNvSpPr/>
          <p:nvPr/>
        </p:nvSpPr>
        <p:spPr>
          <a:xfrm>
            <a:off x="2350098" y="4732009"/>
            <a:ext cx="13821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Psychologie</a:t>
            </a:r>
          </a:p>
          <a:p>
            <a:pPr lvl="0" algn="ctr"/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du 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travail</a:t>
            </a:r>
          </a:p>
        </p:txBody>
      </p:sp>
      <p:pic>
        <p:nvPicPr>
          <p:cNvPr id="20" name="Image 19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35544" y="3563468"/>
            <a:ext cx="1019035" cy="906751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6308379" y="4732009"/>
            <a:ext cx="21086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Service Prévention</a:t>
            </a:r>
          </a:p>
        </p:txBody>
      </p:sp>
      <p:grpSp>
        <p:nvGrpSpPr>
          <p:cNvPr id="22" name="Group 175"/>
          <p:cNvGrpSpPr/>
          <p:nvPr/>
        </p:nvGrpSpPr>
        <p:grpSpPr>
          <a:xfrm>
            <a:off x="6406874" y="3529081"/>
            <a:ext cx="896240" cy="893856"/>
            <a:chOff x="2517775" y="2668588"/>
            <a:chExt cx="596900" cy="595312"/>
          </a:xfrm>
          <a:solidFill>
            <a:schemeClr val="accent1"/>
          </a:solidFill>
        </p:grpSpPr>
        <p:sp>
          <p:nvSpPr>
            <p:cNvPr id="23" name="Freeform 122"/>
            <p:cNvSpPr>
              <a:spLocks/>
            </p:cNvSpPr>
            <p:nvPr/>
          </p:nvSpPr>
          <p:spPr bwMode="auto">
            <a:xfrm>
              <a:off x="2732088" y="2903538"/>
              <a:ext cx="182563" cy="146050"/>
            </a:xfrm>
            <a:custGeom>
              <a:avLst/>
              <a:gdLst>
                <a:gd name="T0" fmla="*/ 914 w 1033"/>
                <a:gd name="T1" fmla="*/ 0 h 825"/>
                <a:gd name="T2" fmla="*/ 1033 w 1033"/>
                <a:gd name="T3" fmla="*/ 154 h 825"/>
                <a:gd name="T4" fmla="*/ 370 w 1033"/>
                <a:gd name="T5" fmla="*/ 825 h 825"/>
                <a:gd name="T6" fmla="*/ 370 w 1033"/>
                <a:gd name="T7" fmla="*/ 825 h 825"/>
                <a:gd name="T8" fmla="*/ 369 w 1033"/>
                <a:gd name="T9" fmla="*/ 825 h 825"/>
                <a:gd name="T10" fmla="*/ 0 w 1033"/>
                <a:gd name="T11" fmla="*/ 415 h 825"/>
                <a:gd name="T12" fmla="*/ 154 w 1033"/>
                <a:gd name="T13" fmla="*/ 280 h 825"/>
                <a:gd name="T14" fmla="*/ 377 w 1033"/>
                <a:gd name="T15" fmla="*/ 440 h 825"/>
                <a:gd name="T16" fmla="*/ 914 w 1033"/>
                <a:gd name="T17" fmla="*/ 0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33" h="825">
                  <a:moveTo>
                    <a:pt x="914" y="0"/>
                  </a:moveTo>
                  <a:lnTo>
                    <a:pt x="1033" y="154"/>
                  </a:lnTo>
                  <a:lnTo>
                    <a:pt x="370" y="825"/>
                  </a:lnTo>
                  <a:lnTo>
                    <a:pt x="370" y="825"/>
                  </a:lnTo>
                  <a:lnTo>
                    <a:pt x="369" y="825"/>
                  </a:lnTo>
                  <a:lnTo>
                    <a:pt x="0" y="415"/>
                  </a:lnTo>
                  <a:lnTo>
                    <a:pt x="154" y="280"/>
                  </a:lnTo>
                  <a:lnTo>
                    <a:pt x="377" y="440"/>
                  </a:lnTo>
                  <a:lnTo>
                    <a:pt x="9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23"/>
            <p:cNvSpPr>
              <a:spLocks noEditPoints="1"/>
            </p:cNvSpPr>
            <p:nvPr/>
          </p:nvSpPr>
          <p:spPr bwMode="auto">
            <a:xfrm>
              <a:off x="2517775" y="2668588"/>
              <a:ext cx="596900" cy="595312"/>
            </a:xfrm>
            <a:custGeom>
              <a:avLst/>
              <a:gdLst>
                <a:gd name="T0" fmla="*/ 760 w 3384"/>
                <a:gd name="T1" fmla="*/ 1161 h 3375"/>
                <a:gd name="T2" fmla="*/ 766 w 3384"/>
                <a:gd name="T3" fmla="*/ 1236 h 3375"/>
                <a:gd name="T4" fmla="*/ 781 w 3384"/>
                <a:gd name="T5" fmla="*/ 1370 h 3375"/>
                <a:gd name="T6" fmla="*/ 811 w 3384"/>
                <a:gd name="T7" fmla="*/ 1547 h 3375"/>
                <a:gd name="T8" fmla="*/ 858 w 3384"/>
                <a:gd name="T9" fmla="*/ 1752 h 3375"/>
                <a:gd name="T10" fmla="*/ 928 w 3384"/>
                <a:gd name="T11" fmla="*/ 1966 h 3375"/>
                <a:gd name="T12" fmla="*/ 1024 w 3384"/>
                <a:gd name="T13" fmla="*/ 2174 h 3375"/>
                <a:gd name="T14" fmla="*/ 1152 w 3384"/>
                <a:gd name="T15" fmla="*/ 2359 h 3375"/>
                <a:gd name="T16" fmla="*/ 1313 w 3384"/>
                <a:gd name="T17" fmla="*/ 2506 h 3375"/>
                <a:gd name="T18" fmla="*/ 1514 w 3384"/>
                <a:gd name="T19" fmla="*/ 2598 h 3375"/>
                <a:gd name="T20" fmla="*/ 1755 w 3384"/>
                <a:gd name="T21" fmla="*/ 2617 h 3375"/>
                <a:gd name="T22" fmla="*/ 1976 w 3384"/>
                <a:gd name="T23" fmla="*/ 2560 h 3375"/>
                <a:gd name="T24" fmla="*/ 2157 w 3384"/>
                <a:gd name="T25" fmla="*/ 2438 h 3375"/>
                <a:gd name="T26" fmla="*/ 2300 w 3384"/>
                <a:gd name="T27" fmla="*/ 2270 h 3375"/>
                <a:gd name="T28" fmla="*/ 2411 w 3384"/>
                <a:gd name="T29" fmla="*/ 2072 h 3375"/>
                <a:gd name="T30" fmla="*/ 2494 w 3384"/>
                <a:gd name="T31" fmla="*/ 1858 h 3375"/>
                <a:gd name="T32" fmla="*/ 2552 w 3384"/>
                <a:gd name="T33" fmla="*/ 1648 h 3375"/>
                <a:gd name="T34" fmla="*/ 2590 w 3384"/>
                <a:gd name="T35" fmla="*/ 1454 h 3375"/>
                <a:gd name="T36" fmla="*/ 2612 w 3384"/>
                <a:gd name="T37" fmla="*/ 1297 h 3375"/>
                <a:gd name="T38" fmla="*/ 2622 w 3384"/>
                <a:gd name="T39" fmla="*/ 1190 h 3375"/>
                <a:gd name="T40" fmla="*/ 2624 w 3384"/>
                <a:gd name="T41" fmla="*/ 1151 h 3375"/>
                <a:gd name="T42" fmla="*/ 1896 w 3384"/>
                <a:gd name="T43" fmla="*/ 12 h 3375"/>
                <a:gd name="T44" fmla="*/ 2283 w 3384"/>
                <a:gd name="T45" fmla="*/ 105 h 3375"/>
                <a:gd name="T46" fmla="*/ 2628 w 3384"/>
                <a:gd name="T47" fmla="*/ 281 h 3375"/>
                <a:gd name="T48" fmla="*/ 2922 w 3384"/>
                <a:gd name="T49" fmla="*/ 529 h 3375"/>
                <a:gd name="T50" fmla="*/ 3153 w 3384"/>
                <a:gd name="T51" fmla="*/ 836 h 3375"/>
                <a:gd name="T52" fmla="*/ 3310 w 3384"/>
                <a:gd name="T53" fmla="*/ 1191 h 3375"/>
                <a:gd name="T54" fmla="*/ 3381 w 3384"/>
                <a:gd name="T55" fmla="*/ 1584 h 3375"/>
                <a:gd name="T56" fmla="*/ 3356 w 3384"/>
                <a:gd name="T57" fmla="*/ 1991 h 3375"/>
                <a:gd name="T58" fmla="*/ 3241 w 3384"/>
                <a:gd name="T59" fmla="*/ 2367 h 3375"/>
                <a:gd name="T60" fmla="*/ 3046 w 3384"/>
                <a:gd name="T61" fmla="*/ 2700 h 3375"/>
                <a:gd name="T62" fmla="*/ 2782 w 3384"/>
                <a:gd name="T63" fmla="*/ 2978 h 3375"/>
                <a:gd name="T64" fmla="*/ 2461 w 3384"/>
                <a:gd name="T65" fmla="*/ 3191 h 3375"/>
                <a:gd name="T66" fmla="*/ 2094 w 3384"/>
                <a:gd name="T67" fmla="*/ 3327 h 3375"/>
                <a:gd name="T68" fmla="*/ 1691 w 3384"/>
                <a:gd name="T69" fmla="*/ 3375 h 3375"/>
                <a:gd name="T70" fmla="*/ 1290 w 3384"/>
                <a:gd name="T71" fmla="*/ 3327 h 3375"/>
                <a:gd name="T72" fmla="*/ 923 w 3384"/>
                <a:gd name="T73" fmla="*/ 3191 h 3375"/>
                <a:gd name="T74" fmla="*/ 602 w 3384"/>
                <a:gd name="T75" fmla="*/ 2978 h 3375"/>
                <a:gd name="T76" fmla="*/ 338 w 3384"/>
                <a:gd name="T77" fmla="*/ 2700 h 3375"/>
                <a:gd name="T78" fmla="*/ 143 w 3384"/>
                <a:gd name="T79" fmla="*/ 2367 h 3375"/>
                <a:gd name="T80" fmla="*/ 28 w 3384"/>
                <a:gd name="T81" fmla="*/ 1991 h 3375"/>
                <a:gd name="T82" fmla="*/ 3 w 3384"/>
                <a:gd name="T83" fmla="*/ 1584 h 3375"/>
                <a:gd name="T84" fmla="*/ 74 w 3384"/>
                <a:gd name="T85" fmla="*/ 1191 h 3375"/>
                <a:gd name="T86" fmla="*/ 231 w 3384"/>
                <a:gd name="T87" fmla="*/ 836 h 3375"/>
                <a:gd name="T88" fmla="*/ 462 w 3384"/>
                <a:gd name="T89" fmla="*/ 529 h 3375"/>
                <a:gd name="T90" fmla="*/ 756 w 3384"/>
                <a:gd name="T91" fmla="*/ 281 h 3375"/>
                <a:gd name="T92" fmla="*/ 1101 w 3384"/>
                <a:gd name="T93" fmla="*/ 105 h 3375"/>
                <a:gd name="T94" fmla="*/ 1488 w 3384"/>
                <a:gd name="T95" fmla="*/ 12 h 3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384" h="3375">
                  <a:moveTo>
                    <a:pt x="1691" y="755"/>
                  </a:moveTo>
                  <a:lnTo>
                    <a:pt x="759" y="1151"/>
                  </a:lnTo>
                  <a:lnTo>
                    <a:pt x="760" y="1154"/>
                  </a:lnTo>
                  <a:lnTo>
                    <a:pt x="760" y="1161"/>
                  </a:lnTo>
                  <a:lnTo>
                    <a:pt x="761" y="1173"/>
                  </a:lnTo>
                  <a:lnTo>
                    <a:pt x="762" y="1190"/>
                  </a:lnTo>
                  <a:lnTo>
                    <a:pt x="763" y="1211"/>
                  </a:lnTo>
                  <a:lnTo>
                    <a:pt x="766" y="1236"/>
                  </a:lnTo>
                  <a:lnTo>
                    <a:pt x="768" y="1265"/>
                  </a:lnTo>
                  <a:lnTo>
                    <a:pt x="772" y="1297"/>
                  </a:lnTo>
                  <a:lnTo>
                    <a:pt x="776" y="1333"/>
                  </a:lnTo>
                  <a:lnTo>
                    <a:pt x="781" y="1370"/>
                  </a:lnTo>
                  <a:lnTo>
                    <a:pt x="788" y="1411"/>
                  </a:lnTo>
                  <a:lnTo>
                    <a:pt x="794" y="1454"/>
                  </a:lnTo>
                  <a:lnTo>
                    <a:pt x="802" y="1500"/>
                  </a:lnTo>
                  <a:lnTo>
                    <a:pt x="811" y="1547"/>
                  </a:lnTo>
                  <a:lnTo>
                    <a:pt x="820" y="1596"/>
                  </a:lnTo>
                  <a:lnTo>
                    <a:pt x="832" y="1648"/>
                  </a:lnTo>
                  <a:lnTo>
                    <a:pt x="845" y="1699"/>
                  </a:lnTo>
                  <a:lnTo>
                    <a:pt x="858" y="1752"/>
                  </a:lnTo>
                  <a:lnTo>
                    <a:pt x="874" y="1805"/>
                  </a:lnTo>
                  <a:lnTo>
                    <a:pt x="890" y="1858"/>
                  </a:lnTo>
                  <a:lnTo>
                    <a:pt x="909" y="1913"/>
                  </a:lnTo>
                  <a:lnTo>
                    <a:pt x="928" y="1966"/>
                  </a:lnTo>
                  <a:lnTo>
                    <a:pt x="950" y="2019"/>
                  </a:lnTo>
                  <a:lnTo>
                    <a:pt x="973" y="2072"/>
                  </a:lnTo>
                  <a:lnTo>
                    <a:pt x="998" y="2123"/>
                  </a:lnTo>
                  <a:lnTo>
                    <a:pt x="1024" y="2174"/>
                  </a:lnTo>
                  <a:lnTo>
                    <a:pt x="1053" y="2223"/>
                  </a:lnTo>
                  <a:lnTo>
                    <a:pt x="1084" y="2270"/>
                  </a:lnTo>
                  <a:lnTo>
                    <a:pt x="1117" y="2316"/>
                  </a:lnTo>
                  <a:lnTo>
                    <a:pt x="1152" y="2359"/>
                  </a:lnTo>
                  <a:lnTo>
                    <a:pt x="1189" y="2400"/>
                  </a:lnTo>
                  <a:lnTo>
                    <a:pt x="1227" y="2438"/>
                  </a:lnTo>
                  <a:lnTo>
                    <a:pt x="1270" y="2474"/>
                  </a:lnTo>
                  <a:lnTo>
                    <a:pt x="1313" y="2506"/>
                  </a:lnTo>
                  <a:lnTo>
                    <a:pt x="1360" y="2534"/>
                  </a:lnTo>
                  <a:lnTo>
                    <a:pt x="1408" y="2560"/>
                  </a:lnTo>
                  <a:lnTo>
                    <a:pt x="1459" y="2580"/>
                  </a:lnTo>
                  <a:lnTo>
                    <a:pt x="1514" y="2598"/>
                  </a:lnTo>
                  <a:lnTo>
                    <a:pt x="1570" y="2610"/>
                  </a:lnTo>
                  <a:lnTo>
                    <a:pt x="1629" y="2617"/>
                  </a:lnTo>
                  <a:lnTo>
                    <a:pt x="1691" y="2620"/>
                  </a:lnTo>
                  <a:lnTo>
                    <a:pt x="1755" y="2617"/>
                  </a:lnTo>
                  <a:lnTo>
                    <a:pt x="1814" y="2610"/>
                  </a:lnTo>
                  <a:lnTo>
                    <a:pt x="1870" y="2598"/>
                  </a:lnTo>
                  <a:lnTo>
                    <a:pt x="1925" y="2580"/>
                  </a:lnTo>
                  <a:lnTo>
                    <a:pt x="1976" y="2560"/>
                  </a:lnTo>
                  <a:lnTo>
                    <a:pt x="2024" y="2534"/>
                  </a:lnTo>
                  <a:lnTo>
                    <a:pt x="2070" y="2506"/>
                  </a:lnTo>
                  <a:lnTo>
                    <a:pt x="2114" y="2474"/>
                  </a:lnTo>
                  <a:lnTo>
                    <a:pt x="2157" y="2438"/>
                  </a:lnTo>
                  <a:lnTo>
                    <a:pt x="2195" y="2400"/>
                  </a:lnTo>
                  <a:lnTo>
                    <a:pt x="2232" y="2359"/>
                  </a:lnTo>
                  <a:lnTo>
                    <a:pt x="2267" y="2316"/>
                  </a:lnTo>
                  <a:lnTo>
                    <a:pt x="2300" y="2270"/>
                  </a:lnTo>
                  <a:lnTo>
                    <a:pt x="2331" y="2223"/>
                  </a:lnTo>
                  <a:lnTo>
                    <a:pt x="2360" y="2174"/>
                  </a:lnTo>
                  <a:lnTo>
                    <a:pt x="2386" y="2123"/>
                  </a:lnTo>
                  <a:lnTo>
                    <a:pt x="2411" y="2072"/>
                  </a:lnTo>
                  <a:lnTo>
                    <a:pt x="2434" y="2019"/>
                  </a:lnTo>
                  <a:lnTo>
                    <a:pt x="2456" y="1966"/>
                  </a:lnTo>
                  <a:lnTo>
                    <a:pt x="2475" y="1913"/>
                  </a:lnTo>
                  <a:lnTo>
                    <a:pt x="2494" y="1858"/>
                  </a:lnTo>
                  <a:lnTo>
                    <a:pt x="2510" y="1805"/>
                  </a:lnTo>
                  <a:lnTo>
                    <a:pt x="2526" y="1752"/>
                  </a:lnTo>
                  <a:lnTo>
                    <a:pt x="2539" y="1699"/>
                  </a:lnTo>
                  <a:lnTo>
                    <a:pt x="2552" y="1648"/>
                  </a:lnTo>
                  <a:lnTo>
                    <a:pt x="2563" y="1596"/>
                  </a:lnTo>
                  <a:lnTo>
                    <a:pt x="2573" y="1547"/>
                  </a:lnTo>
                  <a:lnTo>
                    <a:pt x="2582" y="1500"/>
                  </a:lnTo>
                  <a:lnTo>
                    <a:pt x="2590" y="1454"/>
                  </a:lnTo>
                  <a:lnTo>
                    <a:pt x="2596" y="1411"/>
                  </a:lnTo>
                  <a:lnTo>
                    <a:pt x="2603" y="1370"/>
                  </a:lnTo>
                  <a:lnTo>
                    <a:pt x="2608" y="1333"/>
                  </a:lnTo>
                  <a:lnTo>
                    <a:pt x="2612" y="1297"/>
                  </a:lnTo>
                  <a:lnTo>
                    <a:pt x="2616" y="1265"/>
                  </a:lnTo>
                  <a:lnTo>
                    <a:pt x="2618" y="1236"/>
                  </a:lnTo>
                  <a:lnTo>
                    <a:pt x="2620" y="1211"/>
                  </a:lnTo>
                  <a:lnTo>
                    <a:pt x="2622" y="1190"/>
                  </a:lnTo>
                  <a:lnTo>
                    <a:pt x="2623" y="1173"/>
                  </a:lnTo>
                  <a:lnTo>
                    <a:pt x="2624" y="1161"/>
                  </a:lnTo>
                  <a:lnTo>
                    <a:pt x="2624" y="1154"/>
                  </a:lnTo>
                  <a:lnTo>
                    <a:pt x="2624" y="1151"/>
                  </a:lnTo>
                  <a:lnTo>
                    <a:pt x="1691" y="755"/>
                  </a:lnTo>
                  <a:close/>
                  <a:moveTo>
                    <a:pt x="1691" y="0"/>
                  </a:moveTo>
                  <a:lnTo>
                    <a:pt x="1795" y="3"/>
                  </a:lnTo>
                  <a:lnTo>
                    <a:pt x="1896" y="12"/>
                  </a:lnTo>
                  <a:lnTo>
                    <a:pt x="1997" y="28"/>
                  </a:lnTo>
                  <a:lnTo>
                    <a:pt x="2094" y="48"/>
                  </a:lnTo>
                  <a:lnTo>
                    <a:pt x="2189" y="74"/>
                  </a:lnTo>
                  <a:lnTo>
                    <a:pt x="2283" y="105"/>
                  </a:lnTo>
                  <a:lnTo>
                    <a:pt x="2373" y="142"/>
                  </a:lnTo>
                  <a:lnTo>
                    <a:pt x="2461" y="184"/>
                  </a:lnTo>
                  <a:lnTo>
                    <a:pt x="2546" y="230"/>
                  </a:lnTo>
                  <a:lnTo>
                    <a:pt x="2628" y="281"/>
                  </a:lnTo>
                  <a:lnTo>
                    <a:pt x="2706" y="338"/>
                  </a:lnTo>
                  <a:lnTo>
                    <a:pt x="2782" y="397"/>
                  </a:lnTo>
                  <a:lnTo>
                    <a:pt x="2854" y="461"/>
                  </a:lnTo>
                  <a:lnTo>
                    <a:pt x="2922" y="529"/>
                  </a:lnTo>
                  <a:lnTo>
                    <a:pt x="2986" y="600"/>
                  </a:lnTo>
                  <a:lnTo>
                    <a:pt x="3046" y="675"/>
                  </a:lnTo>
                  <a:lnTo>
                    <a:pt x="3102" y="754"/>
                  </a:lnTo>
                  <a:lnTo>
                    <a:pt x="3153" y="836"/>
                  </a:lnTo>
                  <a:lnTo>
                    <a:pt x="3199" y="920"/>
                  </a:lnTo>
                  <a:lnTo>
                    <a:pt x="3241" y="1008"/>
                  </a:lnTo>
                  <a:lnTo>
                    <a:pt x="3278" y="1098"/>
                  </a:lnTo>
                  <a:lnTo>
                    <a:pt x="3310" y="1191"/>
                  </a:lnTo>
                  <a:lnTo>
                    <a:pt x="3336" y="1287"/>
                  </a:lnTo>
                  <a:lnTo>
                    <a:pt x="3356" y="1384"/>
                  </a:lnTo>
                  <a:lnTo>
                    <a:pt x="3372" y="1484"/>
                  </a:lnTo>
                  <a:lnTo>
                    <a:pt x="3381" y="1584"/>
                  </a:lnTo>
                  <a:lnTo>
                    <a:pt x="3384" y="1686"/>
                  </a:lnTo>
                  <a:lnTo>
                    <a:pt x="3381" y="1790"/>
                  </a:lnTo>
                  <a:lnTo>
                    <a:pt x="3372" y="1891"/>
                  </a:lnTo>
                  <a:lnTo>
                    <a:pt x="3356" y="1991"/>
                  </a:lnTo>
                  <a:lnTo>
                    <a:pt x="3336" y="2088"/>
                  </a:lnTo>
                  <a:lnTo>
                    <a:pt x="3310" y="2184"/>
                  </a:lnTo>
                  <a:lnTo>
                    <a:pt x="3278" y="2277"/>
                  </a:lnTo>
                  <a:lnTo>
                    <a:pt x="3241" y="2367"/>
                  </a:lnTo>
                  <a:lnTo>
                    <a:pt x="3199" y="2455"/>
                  </a:lnTo>
                  <a:lnTo>
                    <a:pt x="3153" y="2539"/>
                  </a:lnTo>
                  <a:lnTo>
                    <a:pt x="3102" y="2621"/>
                  </a:lnTo>
                  <a:lnTo>
                    <a:pt x="3046" y="2700"/>
                  </a:lnTo>
                  <a:lnTo>
                    <a:pt x="2986" y="2775"/>
                  </a:lnTo>
                  <a:lnTo>
                    <a:pt x="2922" y="2846"/>
                  </a:lnTo>
                  <a:lnTo>
                    <a:pt x="2854" y="2914"/>
                  </a:lnTo>
                  <a:lnTo>
                    <a:pt x="2782" y="2978"/>
                  </a:lnTo>
                  <a:lnTo>
                    <a:pt x="2706" y="3038"/>
                  </a:lnTo>
                  <a:lnTo>
                    <a:pt x="2628" y="3094"/>
                  </a:lnTo>
                  <a:lnTo>
                    <a:pt x="2546" y="3145"/>
                  </a:lnTo>
                  <a:lnTo>
                    <a:pt x="2461" y="3191"/>
                  </a:lnTo>
                  <a:lnTo>
                    <a:pt x="2373" y="3233"/>
                  </a:lnTo>
                  <a:lnTo>
                    <a:pt x="2283" y="3270"/>
                  </a:lnTo>
                  <a:lnTo>
                    <a:pt x="2189" y="3301"/>
                  </a:lnTo>
                  <a:lnTo>
                    <a:pt x="2094" y="3327"/>
                  </a:lnTo>
                  <a:lnTo>
                    <a:pt x="1997" y="3347"/>
                  </a:lnTo>
                  <a:lnTo>
                    <a:pt x="1896" y="3363"/>
                  </a:lnTo>
                  <a:lnTo>
                    <a:pt x="1795" y="3372"/>
                  </a:lnTo>
                  <a:lnTo>
                    <a:pt x="1691" y="3375"/>
                  </a:lnTo>
                  <a:lnTo>
                    <a:pt x="1588" y="3372"/>
                  </a:lnTo>
                  <a:lnTo>
                    <a:pt x="1488" y="3363"/>
                  </a:lnTo>
                  <a:lnTo>
                    <a:pt x="1387" y="3347"/>
                  </a:lnTo>
                  <a:lnTo>
                    <a:pt x="1290" y="3327"/>
                  </a:lnTo>
                  <a:lnTo>
                    <a:pt x="1195" y="3301"/>
                  </a:lnTo>
                  <a:lnTo>
                    <a:pt x="1101" y="3270"/>
                  </a:lnTo>
                  <a:lnTo>
                    <a:pt x="1011" y="3233"/>
                  </a:lnTo>
                  <a:lnTo>
                    <a:pt x="923" y="3191"/>
                  </a:lnTo>
                  <a:lnTo>
                    <a:pt x="838" y="3145"/>
                  </a:lnTo>
                  <a:lnTo>
                    <a:pt x="756" y="3094"/>
                  </a:lnTo>
                  <a:lnTo>
                    <a:pt x="677" y="3038"/>
                  </a:lnTo>
                  <a:lnTo>
                    <a:pt x="602" y="2978"/>
                  </a:lnTo>
                  <a:lnTo>
                    <a:pt x="530" y="2914"/>
                  </a:lnTo>
                  <a:lnTo>
                    <a:pt x="462" y="2846"/>
                  </a:lnTo>
                  <a:lnTo>
                    <a:pt x="398" y="2775"/>
                  </a:lnTo>
                  <a:lnTo>
                    <a:pt x="338" y="2700"/>
                  </a:lnTo>
                  <a:lnTo>
                    <a:pt x="282" y="2621"/>
                  </a:lnTo>
                  <a:lnTo>
                    <a:pt x="231" y="2539"/>
                  </a:lnTo>
                  <a:lnTo>
                    <a:pt x="185" y="2455"/>
                  </a:lnTo>
                  <a:lnTo>
                    <a:pt x="143" y="2367"/>
                  </a:lnTo>
                  <a:lnTo>
                    <a:pt x="106" y="2277"/>
                  </a:lnTo>
                  <a:lnTo>
                    <a:pt x="74" y="2184"/>
                  </a:lnTo>
                  <a:lnTo>
                    <a:pt x="48" y="2088"/>
                  </a:lnTo>
                  <a:lnTo>
                    <a:pt x="28" y="1991"/>
                  </a:lnTo>
                  <a:lnTo>
                    <a:pt x="12" y="1891"/>
                  </a:lnTo>
                  <a:lnTo>
                    <a:pt x="3" y="1790"/>
                  </a:lnTo>
                  <a:lnTo>
                    <a:pt x="0" y="1686"/>
                  </a:lnTo>
                  <a:lnTo>
                    <a:pt x="3" y="1584"/>
                  </a:lnTo>
                  <a:lnTo>
                    <a:pt x="12" y="1484"/>
                  </a:lnTo>
                  <a:lnTo>
                    <a:pt x="28" y="1384"/>
                  </a:lnTo>
                  <a:lnTo>
                    <a:pt x="48" y="1287"/>
                  </a:lnTo>
                  <a:lnTo>
                    <a:pt x="74" y="1191"/>
                  </a:lnTo>
                  <a:lnTo>
                    <a:pt x="106" y="1098"/>
                  </a:lnTo>
                  <a:lnTo>
                    <a:pt x="143" y="1008"/>
                  </a:lnTo>
                  <a:lnTo>
                    <a:pt x="185" y="920"/>
                  </a:lnTo>
                  <a:lnTo>
                    <a:pt x="231" y="836"/>
                  </a:lnTo>
                  <a:lnTo>
                    <a:pt x="282" y="754"/>
                  </a:lnTo>
                  <a:lnTo>
                    <a:pt x="338" y="675"/>
                  </a:lnTo>
                  <a:lnTo>
                    <a:pt x="398" y="600"/>
                  </a:lnTo>
                  <a:lnTo>
                    <a:pt x="462" y="529"/>
                  </a:lnTo>
                  <a:lnTo>
                    <a:pt x="530" y="461"/>
                  </a:lnTo>
                  <a:lnTo>
                    <a:pt x="602" y="397"/>
                  </a:lnTo>
                  <a:lnTo>
                    <a:pt x="677" y="338"/>
                  </a:lnTo>
                  <a:lnTo>
                    <a:pt x="756" y="281"/>
                  </a:lnTo>
                  <a:lnTo>
                    <a:pt x="838" y="230"/>
                  </a:lnTo>
                  <a:lnTo>
                    <a:pt x="923" y="184"/>
                  </a:lnTo>
                  <a:lnTo>
                    <a:pt x="1011" y="142"/>
                  </a:lnTo>
                  <a:lnTo>
                    <a:pt x="1101" y="105"/>
                  </a:lnTo>
                  <a:lnTo>
                    <a:pt x="1195" y="74"/>
                  </a:lnTo>
                  <a:lnTo>
                    <a:pt x="1290" y="48"/>
                  </a:lnTo>
                  <a:lnTo>
                    <a:pt x="1387" y="28"/>
                  </a:lnTo>
                  <a:lnTo>
                    <a:pt x="1488" y="12"/>
                  </a:lnTo>
                  <a:lnTo>
                    <a:pt x="1588" y="3"/>
                  </a:lnTo>
                  <a:lnTo>
                    <a:pt x="169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5" name="Rectangle 24"/>
          <p:cNvSpPr/>
          <p:nvPr/>
        </p:nvSpPr>
        <p:spPr>
          <a:xfrm>
            <a:off x="4217698" y="4732009"/>
            <a:ext cx="19415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Mission Handicap</a:t>
            </a:r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026" name="Image 1" descr="image00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698" y="3486274"/>
            <a:ext cx="160972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ZoneTexte 26"/>
          <p:cNvSpPr txBox="1"/>
          <p:nvPr/>
        </p:nvSpPr>
        <p:spPr>
          <a:xfrm>
            <a:off x="224442" y="6453226"/>
            <a:ext cx="41729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Pôle emploi santé sécurité au travail – Béatrice Pascal</a:t>
            </a:r>
            <a:endParaRPr lang="fr-FR" sz="11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02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1072953" y="2156398"/>
            <a:ext cx="8948497" cy="3819529"/>
          </a:xfrm>
          <a:ln>
            <a:noFill/>
          </a:ln>
        </p:spPr>
        <p:txBody>
          <a:bodyPr>
            <a:normAutofit fontScale="25000" lnSpcReduction="20000"/>
          </a:bodyPr>
          <a:lstStyle/>
          <a:p>
            <a:pPr algn="ctr"/>
            <a:endParaRPr lang="fr-FR" sz="2600" b="1" u="sng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fr-FR" sz="120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MÉDECINE </a:t>
            </a:r>
            <a:r>
              <a:rPr lang="fr-FR" sz="12000" b="1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PRÉVENTIVE / DU TRAVAIL</a:t>
            </a:r>
            <a:endParaRPr lang="fr-FR" sz="12000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algn="l"/>
            <a:endParaRPr lang="fr-FR" sz="55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714500" lvl="3" indent="-342900" algn="l">
              <a:lnSpc>
                <a:spcPct val="130000"/>
              </a:lnSpc>
              <a:buFont typeface="Wingdings" panose="05000000000000000000" pitchFamily="2" charset="2"/>
              <a:buChar char="v"/>
            </a:pPr>
            <a:r>
              <a:rPr lang="fr-FR" sz="7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Surveillance médicale des agents</a:t>
            </a:r>
          </a:p>
          <a:p>
            <a:pPr marL="1714500" lvl="3" indent="-342900" algn="l">
              <a:lnSpc>
                <a:spcPct val="130000"/>
              </a:lnSpc>
              <a:buFont typeface="Wingdings" panose="05000000000000000000" pitchFamily="2" charset="2"/>
              <a:buChar char="v"/>
            </a:pPr>
            <a:r>
              <a:rPr lang="fr-FR" sz="7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Actions en milieu de travail</a:t>
            </a:r>
          </a:p>
          <a:p>
            <a:pPr marL="1714500" lvl="3" indent="-342900" algn="l">
              <a:lnSpc>
                <a:spcPct val="130000"/>
              </a:lnSpc>
              <a:buFont typeface="Wingdings" panose="05000000000000000000" pitchFamily="2" charset="2"/>
              <a:buChar char="v"/>
            </a:pPr>
            <a:r>
              <a:rPr lang="fr-FR" sz="7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Conseil aux </a:t>
            </a:r>
            <a:r>
              <a:rPr lang="fr-FR" sz="7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employeurs</a:t>
            </a:r>
            <a:endParaRPr lang="fr-FR" sz="5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indent="-342900" algn="l">
              <a:lnSpc>
                <a:spcPct val="130000"/>
              </a:lnSpc>
              <a:buFont typeface="Wingdings" panose="05000000000000000000" pitchFamily="2" charset="2"/>
            </a:pPr>
            <a:r>
              <a:rPr lang="fr-FR" sz="7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Enjeux:</a:t>
            </a:r>
            <a:endParaRPr lang="fr-FR" sz="7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0" lvl="3" indent="-342900" algn="l">
              <a:lnSpc>
                <a:spcPct val="130000"/>
              </a:lnSpc>
              <a:buFont typeface="Wingdings" panose="05000000000000000000" pitchFamily="2" charset="2"/>
              <a:buChar char="v"/>
            </a:pPr>
            <a:r>
              <a:rPr lang="fr-FR" sz="7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 prévention des maladies professionnelles et accidents du travail</a:t>
            </a:r>
          </a:p>
          <a:p>
            <a:pPr marL="1714500" lvl="3" indent="-342900" algn="l">
              <a:lnSpc>
                <a:spcPct val="130000"/>
              </a:lnSpc>
              <a:buFont typeface="Wingdings" panose="05000000000000000000" pitchFamily="2" charset="2"/>
              <a:buChar char="v"/>
            </a:pPr>
            <a:r>
              <a:rPr lang="fr-FR" sz="7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 gestion de l’inaptitude physique au poste de travail</a:t>
            </a:r>
            <a:endParaRPr lang="fr-FR" sz="7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 algn="l">
              <a:buFontTx/>
              <a:buChar char="-"/>
            </a:pPr>
            <a:endParaRPr lang="fr-FR" sz="22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fr-FR" sz="22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fr-FR" sz="1400" dirty="0" smtClean="0">
                <a:solidFill>
                  <a:schemeClr val="tx1"/>
                </a:solidFill>
              </a:rPr>
              <a:t>	</a:t>
            </a:r>
            <a:endParaRPr lang="fr-FR" sz="1400" b="1" u="sng" dirty="0" smtClean="0">
              <a:solidFill>
                <a:schemeClr val="tx1"/>
              </a:solidFill>
            </a:endParaRPr>
          </a:p>
        </p:txBody>
      </p:sp>
      <p:grpSp>
        <p:nvGrpSpPr>
          <p:cNvPr id="6" name="Group 251"/>
          <p:cNvGrpSpPr/>
          <p:nvPr/>
        </p:nvGrpSpPr>
        <p:grpSpPr>
          <a:xfrm>
            <a:off x="1072953" y="226116"/>
            <a:ext cx="833606" cy="722085"/>
            <a:chOff x="10925175" y="5305426"/>
            <a:chExt cx="474663" cy="411162"/>
          </a:xfrm>
          <a:solidFill>
            <a:schemeClr val="accent1"/>
          </a:solidFill>
        </p:grpSpPr>
        <p:sp>
          <p:nvSpPr>
            <p:cNvPr id="7" name="Freeform 485"/>
            <p:cNvSpPr>
              <a:spLocks/>
            </p:cNvSpPr>
            <p:nvPr/>
          </p:nvSpPr>
          <p:spPr bwMode="auto">
            <a:xfrm>
              <a:off x="11088688" y="5305426"/>
              <a:ext cx="311150" cy="247650"/>
            </a:xfrm>
            <a:custGeom>
              <a:avLst/>
              <a:gdLst>
                <a:gd name="T0" fmla="*/ 135 w 2162"/>
                <a:gd name="T1" fmla="*/ 0 h 1708"/>
                <a:gd name="T2" fmla="*/ 2028 w 2162"/>
                <a:gd name="T3" fmla="*/ 0 h 1708"/>
                <a:gd name="T4" fmla="*/ 2055 w 2162"/>
                <a:gd name="T5" fmla="*/ 3 h 1708"/>
                <a:gd name="T6" fmla="*/ 2080 w 2162"/>
                <a:gd name="T7" fmla="*/ 12 h 1708"/>
                <a:gd name="T8" fmla="*/ 2103 w 2162"/>
                <a:gd name="T9" fmla="*/ 24 h 1708"/>
                <a:gd name="T10" fmla="*/ 2123 w 2162"/>
                <a:gd name="T11" fmla="*/ 40 h 1708"/>
                <a:gd name="T12" fmla="*/ 2140 w 2162"/>
                <a:gd name="T13" fmla="*/ 60 h 1708"/>
                <a:gd name="T14" fmla="*/ 2152 w 2162"/>
                <a:gd name="T15" fmla="*/ 83 h 1708"/>
                <a:gd name="T16" fmla="*/ 2160 w 2162"/>
                <a:gd name="T17" fmla="*/ 108 h 1708"/>
                <a:gd name="T18" fmla="*/ 2162 w 2162"/>
                <a:gd name="T19" fmla="*/ 136 h 1708"/>
                <a:gd name="T20" fmla="*/ 2162 w 2162"/>
                <a:gd name="T21" fmla="*/ 1573 h 1708"/>
                <a:gd name="T22" fmla="*/ 2160 w 2162"/>
                <a:gd name="T23" fmla="*/ 1600 h 1708"/>
                <a:gd name="T24" fmla="*/ 2152 w 2162"/>
                <a:gd name="T25" fmla="*/ 1625 h 1708"/>
                <a:gd name="T26" fmla="*/ 2140 w 2162"/>
                <a:gd name="T27" fmla="*/ 1649 h 1708"/>
                <a:gd name="T28" fmla="*/ 2123 w 2162"/>
                <a:gd name="T29" fmla="*/ 1668 h 1708"/>
                <a:gd name="T30" fmla="*/ 2103 w 2162"/>
                <a:gd name="T31" fmla="*/ 1684 h 1708"/>
                <a:gd name="T32" fmla="*/ 2080 w 2162"/>
                <a:gd name="T33" fmla="*/ 1697 h 1708"/>
                <a:gd name="T34" fmla="*/ 2055 w 2162"/>
                <a:gd name="T35" fmla="*/ 1705 h 1708"/>
                <a:gd name="T36" fmla="*/ 2028 w 2162"/>
                <a:gd name="T37" fmla="*/ 1708 h 1708"/>
                <a:gd name="T38" fmla="*/ 1886 w 2162"/>
                <a:gd name="T39" fmla="*/ 1708 h 1708"/>
                <a:gd name="T40" fmla="*/ 1886 w 2162"/>
                <a:gd name="T41" fmla="*/ 1473 h 1708"/>
                <a:gd name="T42" fmla="*/ 1902 w 2162"/>
                <a:gd name="T43" fmla="*/ 1470 h 1708"/>
                <a:gd name="T44" fmla="*/ 1916 w 2162"/>
                <a:gd name="T45" fmla="*/ 1463 h 1708"/>
                <a:gd name="T46" fmla="*/ 1929 w 2162"/>
                <a:gd name="T47" fmla="*/ 1451 h 1708"/>
                <a:gd name="T48" fmla="*/ 1936 w 2162"/>
                <a:gd name="T49" fmla="*/ 1436 h 1708"/>
                <a:gd name="T50" fmla="*/ 1939 w 2162"/>
                <a:gd name="T51" fmla="*/ 1420 h 1708"/>
                <a:gd name="T52" fmla="*/ 1939 w 2162"/>
                <a:gd name="T53" fmla="*/ 310 h 1708"/>
                <a:gd name="T54" fmla="*/ 1936 w 2162"/>
                <a:gd name="T55" fmla="*/ 287 h 1708"/>
                <a:gd name="T56" fmla="*/ 1927 w 2162"/>
                <a:gd name="T57" fmla="*/ 267 h 1708"/>
                <a:gd name="T58" fmla="*/ 1913 w 2162"/>
                <a:gd name="T59" fmla="*/ 249 h 1708"/>
                <a:gd name="T60" fmla="*/ 1896 w 2162"/>
                <a:gd name="T61" fmla="*/ 236 h 1708"/>
                <a:gd name="T62" fmla="*/ 1877 w 2162"/>
                <a:gd name="T63" fmla="*/ 228 h 1708"/>
                <a:gd name="T64" fmla="*/ 1854 w 2162"/>
                <a:gd name="T65" fmla="*/ 225 h 1708"/>
                <a:gd name="T66" fmla="*/ 319 w 2162"/>
                <a:gd name="T67" fmla="*/ 225 h 1708"/>
                <a:gd name="T68" fmla="*/ 297 w 2162"/>
                <a:gd name="T69" fmla="*/ 228 h 1708"/>
                <a:gd name="T70" fmla="*/ 276 w 2162"/>
                <a:gd name="T71" fmla="*/ 236 h 1708"/>
                <a:gd name="T72" fmla="*/ 260 w 2162"/>
                <a:gd name="T73" fmla="*/ 249 h 1708"/>
                <a:gd name="T74" fmla="*/ 246 w 2162"/>
                <a:gd name="T75" fmla="*/ 267 h 1708"/>
                <a:gd name="T76" fmla="*/ 237 w 2162"/>
                <a:gd name="T77" fmla="*/ 287 h 1708"/>
                <a:gd name="T78" fmla="*/ 234 w 2162"/>
                <a:gd name="T79" fmla="*/ 310 h 1708"/>
                <a:gd name="T80" fmla="*/ 234 w 2162"/>
                <a:gd name="T81" fmla="*/ 321 h 1708"/>
                <a:gd name="T82" fmla="*/ 0 w 2162"/>
                <a:gd name="T83" fmla="*/ 321 h 1708"/>
                <a:gd name="T84" fmla="*/ 0 w 2162"/>
                <a:gd name="T85" fmla="*/ 136 h 1708"/>
                <a:gd name="T86" fmla="*/ 3 w 2162"/>
                <a:gd name="T87" fmla="*/ 108 h 1708"/>
                <a:gd name="T88" fmla="*/ 10 w 2162"/>
                <a:gd name="T89" fmla="*/ 83 h 1708"/>
                <a:gd name="T90" fmla="*/ 23 w 2162"/>
                <a:gd name="T91" fmla="*/ 60 h 1708"/>
                <a:gd name="T92" fmla="*/ 40 w 2162"/>
                <a:gd name="T93" fmla="*/ 40 h 1708"/>
                <a:gd name="T94" fmla="*/ 59 w 2162"/>
                <a:gd name="T95" fmla="*/ 24 h 1708"/>
                <a:gd name="T96" fmla="*/ 82 w 2162"/>
                <a:gd name="T97" fmla="*/ 12 h 1708"/>
                <a:gd name="T98" fmla="*/ 107 w 2162"/>
                <a:gd name="T99" fmla="*/ 3 h 1708"/>
                <a:gd name="T100" fmla="*/ 135 w 2162"/>
                <a:gd name="T101" fmla="*/ 0 h 17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162" h="1708">
                  <a:moveTo>
                    <a:pt x="135" y="0"/>
                  </a:moveTo>
                  <a:lnTo>
                    <a:pt x="2028" y="0"/>
                  </a:lnTo>
                  <a:lnTo>
                    <a:pt x="2055" y="3"/>
                  </a:lnTo>
                  <a:lnTo>
                    <a:pt x="2080" y="12"/>
                  </a:lnTo>
                  <a:lnTo>
                    <a:pt x="2103" y="24"/>
                  </a:lnTo>
                  <a:lnTo>
                    <a:pt x="2123" y="40"/>
                  </a:lnTo>
                  <a:lnTo>
                    <a:pt x="2140" y="60"/>
                  </a:lnTo>
                  <a:lnTo>
                    <a:pt x="2152" y="83"/>
                  </a:lnTo>
                  <a:lnTo>
                    <a:pt x="2160" y="108"/>
                  </a:lnTo>
                  <a:lnTo>
                    <a:pt x="2162" y="136"/>
                  </a:lnTo>
                  <a:lnTo>
                    <a:pt x="2162" y="1573"/>
                  </a:lnTo>
                  <a:lnTo>
                    <a:pt x="2160" y="1600"/>
                  </a:lnTo>
                  <a:lnTo>
                    <a:pt x="2152" y="1625"/>
                  </a:lnTo>
                  <a:lnTo>
                    <a:pt x="2140" y="1649"/>
                  </a:lnTo>
                  <a:lnTo>
                    <a:pt x="2123" y="1668"/>
                  </a:lnTo>
                  <a:lnTo>
                    <a:pt x="2103" y="1684"/>
                  </a:lnTo>
                  <a:lnTo>
                    <a:pt x="2080" y="1697"/>
                  </a:lnTo>
                  <a:lnTo>
                    <a:pt x="2055" y="1705"/>
                  </a:lnTo>
                  <a:lnTo>
                    <a:pt x="2028" y="1708"/>
                  </a:lnTo>
                  <a:lnTo>
                    <a:pt x="1886" y="1708"/>
                  </a:lnTo>
                  <a:lnTo>
                    <a:pt x="1886" y="1473"/>
                  </a:lnTo>
                  <a:lnTo>
                    <a:pt x="1902" y="1470"/>
                  </a:lnTo>
                  <a:lnTo>
                    <a:pt x="1916" y="1463"/>
                  </a:lnTo>
                  <a:lnTo>
                    <a:pt x="1929" y="1451"/>
                  </a:lnTo>
                  <a:lnTo>
                    <a:pt x="1936" y="1436"/>
                  </a:lnTo>
                  <a:lnTo>
                    <a:pt x="1939" y="1420"/>
                  </a:lnTo>
                  <a:lnTo>
                    <a:pt x="1939" y="310"/>
                  </a:lnTo>
                  <a:lnTo>
                    <a:pt x="1936" y="287"/>
                  </a:lnTo>
                  <a:lnTo>
                    <a:pt x="1927" y="267"/>
                  </a:lnTo>
                  <a:lnTo>
                    <a:pt x="1913" y="249"/>
                  </a:lnTo>
                  <a:lnTo>
                    <a:pt x="1896" y="236"/>
                  </a:lnTo>
                  <a:lnTo>
                    <a:pt x="1877" y="228"/>
                  </a:lnTo>
                  <a:lnTo>
                    <a:pt x="1854" y="225"/>
                  </a:lnTo>
                  <a:lnTo>
                    <a:pt x="319" y="225"/>
                  </a:lnTo>
                  <a:lnTo>
                    <a:pt x="297" y="228"/>
                  </a:lnTo>
                  <a:lnTo>
                    <a:pt x="276" y="236"/>
                  </a:lnTo>
                  <a:lnTo>
                    <a:pt x="260" y="249"/>
                  </a:lnTo>
                  <a:lnTo>
                    <a:pt x="246" y="267"/>
                  </a:lnTo>
                  <a:lnTo>
                    <a:pt x="237" y="287"/>
                  </a:lnTo>
                  <a:lnTo>
                    <a:pt x="234" y="310"/>
                  </a:lnTo>
                  <a:lnTo>
                    <a:pt x="234" y="321"/>
                  </a:lnTo>
                  <a:lnTo>
                    <a:pt x="0" y="321"/>
                  </a:lnTo>
                  <a:lnTo>
                    <a:pt x="0" y="136"/>
                  </a:lnTo>
                  <a:lnTo>
                    <a:pt x="3" y="108"/>
                  </a:lnTo>
                  <a:lnTo>
                    <a:pt x="10" y="83"/>
                  </a:lnTo>
                  <a:lnTo>
                    <a:pt x="23" y="60"/>
                  </a:lnTo>
                  <a:lnTo>
                    <a:pt x="40" y="40"/>
                  </a:lnTo>
                  <a:lnTo>
                    <a:pt x="59" y="24"/>
                  </a:lnTo>
                  <a:lnTo>
                    <a:pt x="82" y="12"/>
                  </a:lnTo>
                  <a:lnTo>
                    <a:pt x="107" y="3"/>
                  </a:lnTo>
                  <a:lnTo>
                    <a:pt x="13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486"/>
            <p:cNvSpPr>
              <a:spLocks/>
            </p:cNvSpPr>
            <p:nvPr/>
          </p:nvSpPr>
          <p:spPr bwMode="auto">
            <a:xfrm>
              <a:off x="11023600" y="5370513"/>
              <a:ext cx="311150" cy="246063"/>
            </a:xfrm>
            <a:custGeom>
              <a:avLst/>
              <a:gdLst>
                <a:gd name="T0" fmla="*/ 134 w 2152"/>
                <a:gd name="T1" fmla="*/ 0 h 1708"/>
                <a:gd name="T2" fmla="*/ 2029 w 2152"/>
                <a:gd name="T3" fmla="*/ 0 h 1708"/>
                <a:gd name="T4" fmla="*/ 2053 w 2152"/>
                <a:gd name="T5" fmla="*/ 3 h 1708"/>
                <a:gd name="T6" fmla="*/ 2076 w 2152"/>
                <a:gd name="T7" fmla="*/ 11 h 1708"/>
                <a:gd name="T8" fmla="*/ 2097 w 2152"/>
                <a:gd name="T9" fmla="*/ 22 h 1708"/>
                <a:gd name="T10" fmla="*/ 2116 w 2152"/>
                <a:gd name="T11" fmla="*/ 36 h 1708"/>
                <a:gd name="T12" fmla="*/ 2130 w 2152"/>
                <a:gd name="T13" fmla="*/ 55 h 1708"/>
                <a:gd name="T14" fmla="*/ 2141 w 2152"/>
                <a:gd name="T15" fmla="*/ 76 h 1708"/>
                <a:gd name="T16" fmla="*/ 2150 w 2152"/>
                <a:gd name="T17" fmla="*/ 99 h 1708"/>
                <a:gd name="T18" fmla="*/ 2152 w 2152"/>
                <a:gd name="T19" fmla="*/ 124 h 1708"/>
                <a:gd name="T20" fmla="*/ 2152 w 2152"/>
                <a:gd name="T21" fmla="*/ 1574 h 1708"/>
                <a:gd name="T22" fmla="*/ 2149 w 2152"/>
                <a:gd name="T23" fmla="*/ 1600 h 1708"/>
                <a:gd name="T24" fmla="*/ 2141 w 2152"/>
                <a:gd name="T25" fmla="*/ 1626 h 1708"/>
                <a:gd name="T26" fmla="*/ 2128 w 2152"/>
                <a:gd name="T27" fmla="*/ 1648 h 1708"/>
                <a:gd name="T28" fmla="*/ 2112 w 2152"/>
                <a:gd name="T29" fmla="*/ 1668 h 1708"/>
                <a:gd name="T30" fmla="*/ 2092 w 2152"/>
                <a:gd name="T31" fmla="*/ 1684 h 1708"/>
                <a:gd name="T32" fmla="*/ 2070 w 2152"/>
                <a:gd name="T33" fmla="*/ 1698 h 1708"/>
                <a:gd name="T34" fmla="*/ 2044 w 2152"/>
                <a:gd name="T35" fmla="*/ 1705 h 1708"/>
                <a:gd name="T36" fmla="*/ 2018 w 2152"/>
                <a:gd name="T37" fmla="*/ 1708 h 1708"/>
                <a:gd name="T38" fmla="*/ 1854 w 2152"/>
                <a:gd name="T39" fmla="*/ 1708 h 1708"/>
                <a:gd name="T40" fmla="*/ 1854 w 2152"/>
                <a:gd name="T41" fmla="*/ 1483 h 1708"/>
                <a:gd name="T42" fmla="*/ 1874 w 2152"/>
                <a:gd name="T43" fmla="*/ 1483 h 1708"/>
                <a:gd name="T44" fmla="*/ 1892 w 2152"/>
                <a:gd name="T45" fmla="*/ 1481 h 1708"/>
                <a:gd name="T46" fmla="*/ 1906 w 2152"/>
                <a:gd name="T47" fmla="*/ 1473 h 1708"/>
                <a:gd name="T48" fmla="*/ 1917 w 2152"/>
                <a:gd name="T49" fmla="*/ 1462 h 1708"/>
                <a:gd name="T50" fmla="*/ 1925 w 2152"/>
                <a:gd name="T51" fmla="*/ 1448 h 1708"/>
                <a:gd name="T52" fmla="*/ 1928 w 2152"/>
                <a:gd name="T53" fmla="*/ 1430 h 1708"/>
                <a:gd name="T54" fmla="*/ 1928 w 2152"/>
                <a:gd name="T55" fmla="*/ 355 h 1708"/>
                <a:gd name="T56" fmla="*/ 1924 w 2152"/>
                <a:gd name="T57" fmla="*/ 327 h 1708"/>
                <a:gd name="T58" fmla="*/ 1915 w 2152"/>
                <a:gd name="T59" fmla="*/ 303 h 1708"/>
                <a:gd name="T60" fmla="*/ 1902 w 2152"/>
                <a:gd name="T61" fmla="*/ 280 h 1708"/>
                <a:gd name="T62" fmla="*/ 1883 w 2152"/>
                <a:gd name="T63" fmla="*/ 262 h 1708"/>
                <a:gd name="T64" fmla="*/ 1861 w 2152"/>
                <a:gd name="T65" fmla="*/ 248 h 1708"/>
                <a:gd name="T66" fmla="*/ 1835 w 2152"/>
                <a:gd name="T67" fmla="*/ 239 h 1708"/>
                <a:gd name="T68" fmla="*/ 1809 w 2152"/>
                <a:gd name="T69" fmla="*/ 236 h 1708"/>
                <a:gd name="T70" fmla="*/ 309 w 2152"/>
                <a:gd name="T71" fmla="*/ 236 h 1708"/>
                <a:gd name="T72" fmla="*/ 286 w 2152"/>
                <a:gd name="T73" fmla="*/ 239 h 1708"/>
                <a:gd name="T74" fmla="*/ 266 w 2152"/>
                <a:gd name="T75" fmla="*/ 247 h 1708"/>
                <a:gd name="T76" fmla="*/ 248 w 2152"/>
                <a:gd name="T77" fmla="*/ 261 h 1708"/>
                <a:gd name="T78" fmla="*/ 235 w 2152"/>
                <a:gd name="T79" fmla="*/ 278 h 1708"/>
                <a:gd name="T80" fmla="*/ 226 w 2152"/>
                <a:gd name="T81" fmla="*/ 299 h 1708"/>
                <a:gd name="T82" fmla="*/ 224 w 2152"/>
                <a:gd name="T83" fmla="*/ 320 h 1708"/>
                <a:gd name="T84" fmla="*/ 0 w 2152"/>
                <a:gd name="T85" fmla="*/ 320 h 1708"/>
                <a:gd name="T86" fmla="*/ 0 w 2152"/>
                <a:gd name="T87" fmla="*/ 135 h 1708"/>
                <a:gd name="T88" fmla="*/ 3 w 2152"/>
                <a:gd name="T89" fmla="*/ 108 h 1708"/>
                <a:gd name="T90" fmla="*/ 10 w 2152"/>
                <a:gd name="T91" fmla="*/ 82 h 1708"/>
                <a:gd name="T92" fmla="*/ 22 w 2152"/>
                <a:gd name="T93" fmla="*/ 60 h 1708"/>
                <a:gd name="T94" fmla="*/ 38 w 2152"/>
                <a:gd name="T95" fmla="*/ 40 h 1708"/>
                <a:gd name="T96" fmla="*/ 59 w 2152"/>
                <a:gd name="T97" fmla="*/ 24 h 1708"/>
                <a:gd name="T98" fmla="*/ 81 w 2152"/>
                <a:gd name="T99" fmla="*/ 11 h 1708"/>
                <a:gd name="T100" fmla="*/ 107 w 2152"/>
                <a:gd name="T101" fmla="*/ 3 h 1708"/>
                <a:gd name="T102" fmla="*/ 134 w 2152"/>
                <a:gd name="T103" fmla="*/ 0 h 17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152" h="1708">
                  <a:moveTo>
                    <a:pt x="134" y="0"/>
                  </a:moveTo>
                  <a:lnTo>
                    <a:pt x="2029" y="0"/>
                  </a:lnTo>
                  <a:lnTo>
                    <a:pt x="2053" y="3"/>
                  </a:lnTo>
                  <a:lnTo>
                    <a:pt x="2076" y="11"/>
                  </a:lnTo>
                  <a:lnTo>
                    <a:pt x="2097" y="22"/>
                  </a:lnTo>
                  <a:lnTo>
                    <a:pt x="2116" y="36"/>
                  </a:lnTo>
                  <a:lnTo>
                    <a:pt x="2130" y="55"/>
                  </a:lnTo>
                  <a:lnTo>
                    <a:pt x="2141" y="76"/>
                  </a:lnTo>
                  <a:lnTo>
                    <a:pt x="2150" y="99"/>
                  </a:lnTo>
                  <a:lnTo>
                    <a:pt x="2152" y="124"/>
                  </a:lnTo>
                  <a:lnTo>
                    <a:pt x="2152" y="1574"/>
                  </a:lnTo>
                  <a:lnTo>
                    <a:pt x="2149" y="1600"/>
                  </a:lnTo>
                  <a:lnTo>
                    <a:pt x="2141" y="1626"/>
                  </a:lnTo>
                  <a:lnTo>
                    <a:pt x="2128" y="1648"/>
                  </a:lnTo>
                  <a:lnTo>
                    <a:pt x="2112" y="1668"/>
                  </a:lnTo>
                  <a:lnTo>
                    <a:pt x="2092" y="1684"/>
                  </a:lnTo>
                  <a:lnTo>
                    <a:pt x="2070" y="1698"/>
                  </a:lnTo>
                  <a:lnTo>
                    <a:pt x="2044" y="1705"/>
                  </a:lnTo>
                  <a:lnTo>
                    <a:pt x="2018" y="1708"/>
                  </a:lnTo>
                  <a:lnTo>
                    <a:pt x="1854" y="1708"/>
                  </a:lnTo>
                  <a:lnTo>
                    <a:pt x="1854" y="1483"/>
                  </a:lnTo>
                  <a:lnTo>
                    <a:pt x="1874" y="1483"/>
                  </a:lnTo>
                  <a:lnTo>
                    <a:pt x="1892" y="1481"/>
                  </a:lnTo>
                  <a:lnTo>
                    <a:pt x="1906" y="1473"/>
                  </a:lnTo>
                  <a:lnTo>
                    <a:pt x="1917" y="1462"/>
                  </a:lnTo>
                  <a:lnTo>
                    <a:pt x="1925" y="1448"/>
                  </a:lnTo>
                  <a:lnTo>
                    <a:pt x="1928" y="1430"/>
                  </a:lnTo>
                  <a:lnTo>
                    <a:pt x="1928" y="355"/>
                  </a:lnTo>
                  <a:lnTo>
                    <a:pt x="1924" y="327"/>
                  </a:lnTo>
                  <a:lnTo>
                    <a:pt x="1915" y="303"/>
                  </a:lnTo>
                  <a:lnTo>
                    <a:pt x="1902" y="280"/>
                  </a:lnTo>
                  <a:lnTo>
                    <a:pt x="1883" y="262"/>
                  </a:lnTo>
                  <a:lnTo>
                    <a:pt x="1861" y="248"/>
                  </a:lnTo>
                  <a:lnTo>
                    <a:pt x="1835" y="239"/>
                  </a:lnTo>
                  <a:lnTo>
                    <a:pt x="1809" y="236"/>
                  </a:lnTo>
                  <a:lnTo>
                    <a:pt x="309" y="236"/>
                  </a:lnTo>
                  <a:lnTo>
                    <a:pt x="286" y="239"/>
                  </a:lnTo>
                  <a:lnTo>
                    <a:pt x="266" y="247"/>
                  </a:lnTo>
                  <a:lnTo>
                    <a:pt x="248" y="261"/>
                  </a:lnTo>
                  <a:lnTo>
                    <a:pt x="235" y="278"/>
                  </a:lnTo>
                  <a:lnTo>
                    <a:pt x="226" y="299"/>
                  </a:lnTo>
                  <a:lnTo>
                    <a:pt x="224" y="320"/>
                  </a:lnTo>
                  <a:lnTo>
                    <a:pt x="0" y="320"/>
                  </a:lnTo>
                  <a:lnTo>
                    <a:pt x="0" y="135"/>
                  </a:lnTo>
                  <a:lnTo>
                    <a:pt x="3" y="108"/>
                  </a:lnTo>
                  <a:lnTo>
                    <a:pt x="10" y="82"/>
                  </a:lnTo>
                  <a:lnTo>
                    <a:pt x="22" y="60"/>
                  </a:lnTo>
                  <a:lnTo>
                    <a:pt x="38" y="40"/>
                  </a:lnTo>
                  <a:lnTo>
                    <a:pt x="59" y="24"/>
                  </a:lnTo>
                  <a:lnTo>
                    <a:pt x="81" y="11"/>
                  </a:lnTo>
                  <a:lnTo>
                    <a:pt x="107" y="3"/>
                  </a:lnTo>
                  <a:lnTo>
                    <a:pt x="1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487"/>
            <p:cNvSpPr>
              <a:spLocks noEditPoints="1"/>
            </p:cNvSpPr>
            <p:nvPr/>
          </p:nvSpPr>
          <p:spPr bwMode="auto">
            <a:xfrm>
              <a:off x="10925175" y="5437188"/>
              <a:ext cx="374650" cy="279400"/>
            </a:xfrm>
            <a:custGeom>
              <a:avLst/>
              <a:gdLst>
                <a:gd name="T0" fmla="*/ 1131 w 2596"/>
                <a:gd name="T1" fmla="*/ 801 h 1941"/>
                <a:gd name="T2" fmla="*/ 1129 w 2596"/>
                <a:gd name="T3" fmla="*/ 804 h 1941"/>
                <a:gd name="T4" fmla="*/ 906 w 2596"/>
                <a:gd name="T5" fmla="*/ 1024 h 1941"/>
                <a:gd name="T6" fmla="*/ 1130 w 2596"/>
                <a:gd name="T7" fmla="*/ 1249 h 1941"/>
                <a:gd name="T8" fmla="*/ 1363 w 2596"/>
                <a:gd name="T9" fmla="*/ 1484 h 1941"/>
                <a:gd name="T10" fmla="*/ 1587 w 2596"/>
                <a:gd name="T11" fmla="*/ 1249 h 1941"/>
                <a:gd name="T12" fmla="*/ 1363 w 2596"/>
                <a:gd name="T13" fmla="*/ 1024 h 1941"/>
                <a:gd name="T14" fmla="*/ 1133 w 2596"/>
                <a:gd name="T15" fmla="*/ 801 h 1941"/>
                <a:gd name="T16" fmla="*/ 955 w 2596"/>
                <a:gd name="T17" fmla="*/ 0 h 1941"/>
                <a:gd name="T18" fmla="*/ 1024 w 2596"/>
                <a:gd name="T19" fmla="*/ 10 h 1941"/>
                <a:gd name="T20" fmla="*/ 1089 w 2596"/>
                <a:gd name="T21" fmla="*/ 35 h 1941"/>
                <a:gd name="T22" fmla="*/ 1145 w 2596"/>
                <a:gd name="T23" fmla="*/ 76 h 1941"/>
                <a:gd name="T24" fmla="*/ 1189 w 2596"/>
                <a:gd name="T25" fmla="*/ 132 h 1941"/>
                <a:gd name="T26" fmla="*/ 1288 w 2596"/>
                <a:gd name="T27" fmla="*/ 344 h 1941"/>
                <a:gd name="T28" fmla="*/ 2109 w 2596"/>
                <a:gd name="T29" fmla="*/ 342 h 1941"/>
                <a:gd name="T30" fmla="*/ 2189 w 2596"/>
                <a:gd name="T31" fmla="*/ 353 h 1941"/>
                <a:gd name="T32" fmla="*/ 2260 w 2596"/>
                <a:gd name="T33" fmla="*/ 386 h 1941"/>
                <a:gd name="T34" fmla="*/ 2318 w 2596"/>
                <a:gd name="T35" fmla="*/ 437 h 1941"/>
                <a:gd name="T36" fmla="*/ 2361 w 2596"/>
                <a:gd name="T37" fmla="*/ 502 h 1941"/>
                <a:gd name="T38" fmla="*/ 2383 w 2596"/>
                <a:gd name="T39" fmla="*/ 579 h 1941"/>
                <a:gd name="T40" fmla="*/ 2386 w 2596"/>
                <a:gd name="T41" fmla="*/ 1377 h 1941"/>
                <a:gd name="T42" fmla="*/ 2535 w 2596"/>
                <a:gd name="T43" fmla="*/ 1379 h 1941"/>
                <a:gd name="T44" fmla="*/ 2571 w 2596"/>
                <a:gd name="T45" fmla="*/ 1399 h 1941"/>
                <a:gd name="T46" fmla="*/ 2592 w 2596"/>
                <a:gd name="T47" fmla="*/ 1433 h 1941"/>
                <a:gd name="T48" fmla="*/ 2595 w 2596"/>
                <a:gd name="T49" fmla="*/ 1473 h 1941"/>
                <a:gd name="T50" fmla="*/ 2435 w 2596"/>
                <a:gd name="T51" fmla="*/ 1828 h 1941"/>
                <a:gd name="T52" fmla="*/ 2400 w 2596"/>
                <a:gd name="T53" fmla="*/ 1880 h 1941"/>
                <a:gd name="T54" fmla="*/ 2350 w 2596"/>
                <a:gd name="T55" fmla="*/ 1918 h 1941"/>
                <a:gd name="T56" fmla="*/ 2290 w 2596"/>
                <a:gd name="T57" fmla="*/ 1938 h 1941"/>
                <a:gd name="T58" fmla="*/ 156 w 2596"/>
                <a:gd name="T59" fmla="*/ 1933 h 1941"/>
                <a:gd name="T60" fmla="*/ 95 w 2596"/>
                <a:gd name="T61" fmla="*/ 1920 h 1941"/>
                <a:gd name="T62" fmla="*/ 45 w 2596"/>
                <a:gd name="T63" fmla="*/ 1886 h 1941"/>
                <a:gd name="T64" fmla="*/ 12 w 2596"/>
                <a:gd name="T65" fmla="*/ 1837 h 1941"/>
                <a:gd name="T66" fmla="*/ 0 w 2596"/>
                <a:gd name="T67" fmla="*/ 1777 h 1941"/>
                <a:gd name="T68" fmla="*/ 3 w 2596"/>
                <a:gd name="T69" fmla="*/ 237 h 1941"/>
                <a:gd name="T70" fmla="*/ 26 w 2596"/>
                <a:gd name="T71" fmla="*/ 160 h 1941"/>
                <a:gd name="T72" fmla="*/ 68 w 2596"/>
                <a:gd name="T73" fmla="*/ 96 h 1941"/>
                <a:gd name="T74" fmla="*/ 126 w 2596"/>
                <a:gd name="T75" fmla="*/ 45 h 1941"/>
                <a:gd name="T76" fmla="*/ 196 w 2596"/>
                <a:gd name="T77" fmla="*/ 12 h 1941"/>
                <a:gd name="T78" fmla="*/ 277 w 2596"/>
                <a:gd name="T79" fmla="*/ 0 h 1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596" h="1941">
                  <a:moveTo>
                    <a:pt x="1133" y="801"/>
                  </a:moveTo>
                  <a:lnTo>
                    <a:pt x="1131" y="801"/>
                  </a:lnTo>
                  <a:lnTo>
                    <a:pt x="1130" y="802"/>
                  </a:lnTo>
                  <a:lnTo>
                    <a:pt x="1129" y="804"/>
                  </a:lnTo>
                  <a:lnTo>
                    <a:pt x="1129" y="1024"/>
                  </a:lnTo>
                  <a:lnTo>
                    <a:pt x="906" y="1024"/>
                  </a:lnTo>
                  <a:lnTo>
                    <a:pt x="906" y="1249"/>
                  </a:lnTo>
                  <a:lnTo>
                    <a:pt x="1130" y="1249"/>
                  </a:lnTo>
                  <a:lnTo>
                    <a:pt x="1130" y="1484"/>
                  </a:lnTo>
                  <a:lnTo>
                    <a:pt x="1363" y="1484"/>
                  </a:lnTo>
                  <a:lnTo>
                    <a:pt x="1363" y="1249"/>
                  </a:lnTo>
                  <a:lnTo>
                    <a:pt x="1587" y="1249"/>
                  </a:lnTo>
                  <a:lnTo>
                    <a:pt x="1587" y="1024"/>
                  </a:lnTo>
                  <a:lnTo>
                    <a:pt x="1363" y="1024"/>
                  </a:lnTo>
                  <a:lnTo>
                    <a:pt x="1363" y="801"/>
                  </a:lnTo>
                  <a:lnTo>
                    <a:pt x="1133" y="801"/>
                  </a:lnTo>
                  <a:close/>
                  <a:moveTo>
                    <a:pt x="277" y="0"/>
                  </a:moveTo>
                  <a:lnTo>
                    <a:pt x="955" y="0"/>
                  </a:lnTo>
                  <a:lnTo>
                    <a:pt x="991" y="3"/>
                  </a:lnTo>
                  <a:lnTo>
                    <a:pt x="1024" y="10"/>
                  </a:lnTo>
                  <a:lnTo>
                    <a:pt x="1058" y="20"/>
                  </a:lnTo>
                  <a:lnTo>
                    <a:pt x="1089" y="35"/>
                  </a:lnTo>
                  <a:lnTo>
                    <a:pt x="1119" y="55"/>
                  </a:lnTo>
                  <a:lnTo>
                    <a:pt x="1145" y="76"/>
                  </a:lnTo>
                  <a:lnTo>
                    <a:pt x="1169" y="102"/>
                  </a:lnTo>
                  <a:lnTo>
                    <a:pt x="1189" y="132"/>
                  </a:lnTo>
                  <a:lnTo>
                    <a:pt x="1207" y="162"/>
                  </a:lnTo>
                  <a:lnTo>
                    <a:pt x="1288" y="344"/>
                  </a:lnTo>
                  <a:lnTo>
                    <a:pt x="1288" y="342"/>
                  </a:lnTo>
                  <a:lnTo>
                    <a:pt x="2109" y="342"/>
                  </a:lnTo>
                  <a:lnTo>
                    <a:pt x="2150" y="345"/>
                  </a:lnTo>
                  <a:lnTo>
                    <a:pt x="2189" y="353"/>
                  </a:lnTo>
                  <a:lnTo>
                    <a:pt x="2226" y="367"/>
                  </a:lnTo>
                  <a:lnTo>
                    <a:pt x="2260" y="386"/>
                  </a:lnTo>
                  <a:lnTo>
                    <a:pt x="2290" y="409"/>
                  </a:lnTo>
                  <a:lnTo>
                    <a:pt x="2318" y="437"/>
                  </a:lnTo>
                  <a:lnTo>
                    <a:pt x="2341" y="468"/>
                  </a:lnTo>
                  <a:lnTo>
                    <a:pt x="2361" y="502"/>
                  </a:lnTo>
                  <a:lnTo>
                    <a:pt x="2374" y="539"/>
                  </a:lnTo>
                  <a:lnTo>
                    <a:pt x="2383" y="579"/>
                  </a:lnTo>
                  <a:lnTo>
                    <a:pt x="2386" y="620"/>
                  </a:lnTo>
                  <a:lnTo>
                    <a:pt x="2386" y="1377"/>
                  </a:lnTo>
                  <a:lnTo>
                    <a:pt x="2514" y="1377"/>
                  </a:lnTo>
                  <a:lnTo>
                    <a:pt x="2535" y="1379"/>
                  </a:lnTo>
                  <a:lnTo>
                    <a:pt x="2554" y="1387"/>
                  </a:lnTo>
                  <a:lnTo>
                    <a:pt x="2571" y="1399"/>
                  </a:lnTo>
                  <a:lnTo>
                    <a:pt x="2584" y="1415"/>
                  </a:lnTo>
                  <a:lnTo>
                    <a:pt x="2592" y="1433"/>
                  </a:lnTo>
                  <a:lnTo>
                    <a:pt x="2596" y="1453"/>
                  </a:lnTo>
                  <a:lnTo>
                    <a:pt x="2595" y="1473"/>
                  </a:lnTo>
                  <a:lnTo>
                    <a:pt x="2589" y="1493"/>
                  </a:lnTo>
                  <a:lnTo>
                    <a:pt x="2435" y="1828"/>
                  </a:lnTo>
                  <a:lnTo>
                    <a:pt x="2419" y="1856"/>
                  </a:lnTo>
                  <a:lnTo>
                    <a:pt x="2400" y="1880"/>
                  </a:lnTo>
                  <a:lnTo>
                    <a:pt x="2376" y="1901"/>
                  </a:lnTo>
                  <a:lnTo>
                    <a:pt x="2350" y="1918"/>
                  </a:lnTo>
                  <a:lnTo>
                    <a:pt x="2321" y="1931"/>
                  </a:lnTo>
                  <a:lnTo>
                    <a:pt x="2290" y="1938"/>
                  </a:lnTo>
                  <a:lnTo>
                    <a:pt x="2258" y="1941"/>
                  </a:lnTo>
                  <a:lnTo>
                    <a:pt x="156" y="1933"/>
                  </a:lnTo>
                  <a:lnTo>
                    <a:pt x="124" y="1930"/>
                  </a:lnTo>
                  <a:lnTo>
                    <a:pt x="95" y="1920"/>
                  </a:lnTo>
                  <a:lnTo>
                    <a:pt x="69" y="1906"/>
                  </a:lnTo>
                  <a:lnTo>
                    <a:pt x="45" y="1886"/>
                  </a:lnTo>
                  <a:lnTo>
                    <a:pt x="27" y="1863"/>
                  </a:lnTo>
                  <a:lnTo>
                    <a:pt x="12" y="1837"/>
                  </a:lnTo>
                  <a:lnTo>
                    <a:pt x="3" y="1808"/>
                  </a:lnTo>
                  <a:lnTo>
                    <a:pt x="0" y="1777"/>
                  </a:lnTo>
                  <a:lnTo>
                    <a:pt x="0" y="277"/>
                  </a:lnTo>
                  <a:lnTo>
                    <a:pt x="3" y="237"/>
                  </a:lnTo>
                  <a:lnTo>
                    <a:pt x="11" y="197"/>
                  </a:lnTo>
                  <a:lnTo>
                    <a:pt x="26" y="160"/>
                  </a:lnTo>
                  <a:lnTo>
                    <a:pt x="45" y="127"/>
                  </a:lnTo>
                  <a:lnTo>
                    <a:pt x="68" y="96"/>
                  </a:lnTo>
                  <a:lnTo>
                    <a:pt x="95" y="68"/>
                  </a:lnTo>
                  <a:lnTo>
                    <a:pt x="126" y="45"/>
                  </a:lnTo>
                  <a:lnTo>
                    <a:pt x="160" y="26"/>
                  </a:lnTo>
                  <a:lnTo>
                    <a:pt x="196" y="12"/>
                  </a:lnTo>
                  <a:lnTo>
                    <a:pt x="236" y="4"/>
                  </a:lnTo>
                  <a:lnTo>
                    <a:pt x="27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" name="ZoneTexte 9"/>
          <p:cNvSpPr txBox="1"/>
          <p:nvPr/>
        </p:nvSpPr>
        <p:spPr>
          <a:xfrm>
            <a:off x="224442" y="6453226"/>
            <a:ext cx="41397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Pôle emploi santé sécurité au travail – Béatrice Pascal</a:t>
            </a:r>
            <a:endParaRPr lang="fr-FR" sz="11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269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814334" y="1112688"/>
            <a:ext cx="8948497" cy="5103384"/>
          </a:xfrm>
          <a:ln>
            <a:noFill/>
          </a:ln>
        </p:spPr>
        <p:txBody>
          <a:bodyPr>
            <a:normAutofit fontScale="77500" lnSpcReduction="20000"/>
          </a:bodyPr>
          <a:lstStyle/>
          <a:p>
            <a:pPr algn="ctr"/>
            <a:endParaRPr lang="fr-FR" sz="2600" b="1" u="sng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>
              <a:lnSpc>
                <a:spcPct val="90000"/>
              </a:lnSpc>
            </a:pPr>
            <a:r>
              <a:rPr lang="fr-FR" sz="32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PSYCHOLOGIE DU TRAVAIL</a:t>
            </a:r>
          </a:p>
          <a:p>
            <a:pPr algn="l"/>
            <a:endParaRPr lang="fr-FR" sz="22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714500" lvl="3" indent="-342900" algn="l">
              <a:lnSpc>
                <a:spcPct val="130000"/>
              </a:lnSpc>
              <a:buFont typeface="Wingdings" panose="05000000000000000000" pitchFamily="2" charset="2"/>
              <a:buChar char="v"/>
            </a:pPr>
            <a:r>
              <a:rPr lang="fr-FR" sz="2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Intervention individuelle ou collective sur les interactions avec le travail,</a:t>
            </a:r>
          </a:p>
          <a:p>
            <a:pPr marL="2171700" lvl="4" indent="-342900" algn="l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fr-FR" sz="2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le contexte professionnel, </a:t>
            </a:r>
          </a:p>
          <a:p>
            <a:pPr marL="2171700" lvl="4" indent="-342900" algn="l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fr-FR" sz="2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l’organisation, </a:t>
            </a:r>
          </a:p>
          <a:p>
            <a:pPr marL="2171700" lvl="4" indent="-342900" algn="l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fr-FR" sz="2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les conditions de </a:t>
            </a:r>
            <a:r>
              <a:rPr lang="fr-FR" sz="2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travail</a:t>
            </a:r>
            <a:endParaRPr lang="fr-FR" sz="21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714500" lvl="3" indent="-342900" algn="l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fr-FR" sz="2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Augmentation </a:t>
            </a:r>
            <a:r>
              <a:rPr lang="fr-FR" sz="2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 la demande individuelle pour prise en charge de situation de mal être et de souffrance au </a:t>
            </a:r>
            <a:r>
              <a:rPr lang="fr-FR" sz="2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travail</a:t>
            </a:r>
          </a:p>
          <a:p>
            <a:pPr marL="1714500" lvl="3" indent="-342900" algn="l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fr-FR" sz="2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Possibilité </a:t>
            </a:r>
            <a:r>
              <a:rPr lang="fr-FR" sz="2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d’intervention dans l’aide au </a:t>
            </a:r>
            <a:r>
              <a:rPr lang="fr-FR" sz="2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recrutement</a:t>
            </a:r>
            <a:endParaRPr lang="fr-FR" sz="2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0" lvl="3" indent="-342900" algn="l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fr-FR" sz="2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Prestation nouvelle : l’enquête </a:t>
            </a:r>
            <a:r>
              <a:rPr lang="fr-FR" sz="2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administrative</a:t>
            </a:r>
            <a:endParaRPr lang="fr-FR" sz="2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 algn="l">
              <a:buFontTx/>
              <a:buChar char="-"/>
            </a:pPr>
            <a:endParaRPr lang="fr-FR" sz="22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fr-FR" sz="22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fr-FR" sz="1400" dirty="0" smtClean="0">
                <a:solidFill>
                  <a:schemeClr val="tx1"/>
                </a:solidFill>
              </a:rPr>
              <a:t>	</a:t>
            </a:r>
            <a:endParaRPr lang="fr-FR" sz="1400" b="1" u="sng" dirty="0" smtClean="0">
              <a:solidFill>
                <a:schemeClr val="tx1"/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0014" y="205937"/>
            <a:ext cx="1019035" cy="906751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224442" y="6453226"/>
            <a:ext cx="381554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Pôle emploi santé sécurité au travail – Béatrice Pascal</a:t>
            </a:r>
            <a:endParaRPr lang="fr-FR" sz="11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8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1330037" y="1394690"/>
            <a:ext cx="9199414" cy="5394037"/>
          </a:xfrm>
          <a:ln>
            <a:noFill/>
          </a:ln>
        </p:spPr>
        <p:txBody>
          <a:bodyPr>
            <a:normAutofit fontScale="32500" lnSpcReduction="20000"/>
          </a:bodyPr>
          <a:lstStyle/>
          <a:p>
            <a:pPr algn="l"/>
            <a:endParaRPr lang="fr-FR" sz="22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fr-FR" sz="8000" b="1" dirty="0" smtClean="0">
                <a:solidFill>
                  <a:schemeClr val="accent1"/>
                </a:solidFill>
              </a:rPr>
              <a:t>MISSION HANDICAP</a:t>
            </a:r>
            <a:endParaRPr lang="fr-FR" sz="8000" b="1" dirty="0">
              <a:solidFill>
                <a:schemeClr val="accent1"/>
              </a:solidFill>
            </a:endParaRPr>
          </a:p>
          <a:p>
            <a:pPr algn="l"/>
            <a:endParaRPr lang="fr-FR" sz="22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/>
            <a:r>
              <a:rPr lang="fr-FR" sz="44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Convention </a:t>
            </a:r>
            <a:r>
              <a:rPr lang="fr-FR" sz="44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FIPHFP:</a:t>
            </a:r>
          </a:p>
          <a:p>
            <a:pPr marL="2171700" lvl="4" indent="-342900" algn="l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fr-FR" sz="4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Sensibilisation et information des élus et des agents </a:t>
            </a:r>
          </a:p>
          <a:p>
            <a:pPr marL="2171700" lvl="4" indent="-342900" algn="l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fr-FR" sz="4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Aide au recrutement </a:t>
            </a:r>
          </a:p>
          <a:p>
            <a:pPr marL="2171700" lvl="4" indent="-342900" algn="l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fr-FR" sz="4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Maintien dans l’emploi </a:t>
            </a:r>
          </a:p>
          <a:p>
            <a:pPr marL="1714500" lvl="3" indent="-342900" algn="l">
              <a:lnSpc>
                <a:spcPct val="160000"/>
              </a:lnSpc>
              <a:buFont typeface="Wingdings" panose="05000000000000000000" pitchFamily="2" charset="2"/>
              <a:buChar char="v"/>
            </a:pPr>
            <a:endParaRPr lang="fr-FR" sz="33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/>
            <a:r>
              <a:rPr lang="fr-FR" sz="45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Référent </a:t>
            </a:r>
            <a:r>
              <a:rPr lang="fr-FR" sz="45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handicap:</a:t>
            </a:r>
          </a:p>
          <a:p>
            <a:pPr marL="2171700" lvl="4" indent="-342900" algn="l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fr-FR" sz="4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Mutualisation proposée par le Centre de Gestion</a:t>
            </a:r>
          </a:p>
          <a:p>
            <a:pPr marL="1714500" lvl="3" indent="-342900" algn="l">
              <a:lnSpc>
                <a:spcPct val="160000"/>
              </a:lnSpc>
              <a:buFont typeface="Wingdings" panose="05000000000000000000" pitchFamily="2" charset="2"/>
              <a:buChar char="v"/>
            </a:pPr>
            <a:endParaRPr lang="fr-FR" sz="3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lvl="3" algn="l"/>
            <a:r>
              <a:rPr lang="fr-FR" sz="45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Promotion interne </a:t>
            </a:r>
            <a:r>
              <a:rPr lang="fr-FR" sz="45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dérogatoire BOETH:</a:t>
            </a:r>
          </a:p>
          <a:p>
            <a:pPr marL="2171700" lvl="4" indent="-342900" algn="l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fr-FR" sz="4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Délégation possible au Centre de Gestion</a:t>
            </a:r>
          </a:p>
          <a:p>
            <a:pPr lvl="3" algn="l">
              <a:lnSpc>
                <a:spcPct val="160000"/>
              </a:lnSpc>
            </a:pPr>
            <a:endParaRPr lang="fr-FR" sz="2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/>
            <a:r>
              <a:rPr lang="fr-FR" sz="2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endParaRPr lang="fr-FR" sz="22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/>
            <a:endParaRPr lang="fr-FR" sz="22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fr-FR" sz="1400" dirty="0" smtClean="0">
                <a:solidFill>
                  <a:schemeClr val="tx1"/>
                </a:solidFill>
              </a:rPr>
              <a:t>	</a:t>
            </a:r>
            <a:endParaRPr lang="fr-FR" sz="1400" b="1" u="sng" dirty="0" smtClean="0">
              <a:solidFill>
                <a:schemeClr val="tx1"/>
              </a:solidFill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194" y="3297382"/>
            <a:ext cx="1059436" cy="1134304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224442" y="6453226"/>
            <a:ext cx="41231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Pôle emploi santé sécurité au travail – Béatrice Pascal</a:t>
            </a:r>
            <a:endParaRPr lang="fr-FR" sz="11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8" name="Image 1" descr="image00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78" y="318365"/>
            <a:ext cx="160972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4749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/>
          <p:cNvSpPr txBox="1"/>
          <p:nvPr/>
        </p:nvSpPr>
        <p:spPr>
          <a:xfrm>
            <a:off x="2726575" y="976815"/>
            <a:ext cx="49623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schemeClr val="accent1"/>
                </a:solidFill>
              </a:rPr>
              <a:t>ASSISTANCE STATUTAIRE</a:t>
            </a:r>
            <a:endParaRPr lang="fr-FR" sz="3200" b="1" dirty="0">
              <a:solidFill>
                <a:schemeClr val="accent1"/>
              </a:solidFill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316352" y="4424248"/>
            <a:ext cx="1475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Mission juridique</a:t>
            </a:r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25" name="Group 503"/>
          <p:cNvGrpSpPr/>
          <p:nvPr/>
        </p:nvGrpSpPr>
        <p:grpSpPr>
          <a:xfrm>
            <a:off x="2354873" y="2870120"/>
            <a:ext cx="1034072" cy="1090598"/>
            <a:chOff x="4708525" y="4989513"/>
            <a:chExt cx="996950" cy="1060450"/>
          </a:xfrm>
          <a:solidFill>
            <a:schemeClr val="accent1">
              <a:lumMod val="75000"/>
            </a:schemeClr>
          </a:solidFill>
        </p:grpSpPr>
        <p:sp>
          <p:nvSpPr>
            <p:cNvPr id="26" name="Freeform 480"/>
            <p:cNvSpPr>
              <a:spLocks noEditPoints="1"/>
            </p:cNvSpPr>
            <p:nvPr/>
          </p:nvSpPr>
          <p:spPr bwMode="auto">
            <a:xfrm>
              <a:off x="4730750" y="5045076"/>
              <a:ext cx="939800" cy="941388"/>
            </a:xfrm>
            <a:custGeom>
              <a:avLst/>
              <a:gdLst>
                <a:gd name="T0" fmla="*/ 2338 w 2960"/>
                <a:gd name="T1" fmla="*/ 2327 h 2961"/>
                <a:gd name="T2" fmla="*/ 1967 w 2960"/>
                <a:gd name="T3" fmla="*/ 1841 h 2961"/>
                <a:gd name="T4" fmla="*/ 1958 w 2960"/>
                <a:gd name="T5" fmla="*/ 2043 h 2961"/>
                <a:gd name="T6" fmla="*/ 2193 w 2960"/>
                <a:gd name="T7" fmla="*/ 1868 h 2961"/>
                <a:gd name="T8" fmla="*/ 2199 w 2960"/>
                <a:gd name="T9" fmla="*/ 1521 h 2961"/>
                <a:gd name="T10" fmla="*/ 1984 w 2960"/>
                <a:gd name="T11" fmla="*/ 1539 h 2961"/>
                <a:gd name="T12" fmla="*/ 1869 w 2960"/>
                <a:gd name="T13" fmla="*/ 1579 h 2961"/>
                <a:gd name="T14" fmla="*/ 1729 w 2960"/>
                <a:gd name="T15" fmla="*/ 1744 h 2961"/>
                <a:gd name="T16" fmla="*/ 1674 w 2960"/>
                <a:gd name="T17" fmla="*/ 1850 h 2961"/>
                <a:gd name="T18" fmla="*/ 1761 w 2960"/>
                <a:gd name="T19" fmla="*/ 2012 h 2961"/>
                <a:gd name="T20" fmla="*/ 1681 w 2960"/>
                <a:gd name="T21" fmla="*/ 2107 h 2961"/>
                <a:gd name="T22" fmla="*/ 1845 w 2960"/>
                <a:gd name="T23" fmla="*/ 2183 h 2961"/>
                <a:gd name="T24" fmla="*/ 1876 w 2960"/>
                <a:gd name="T25" fmla="*/ 2015 h 2961"/>
                <a:gd name="T26" fmla="*/ 1947 w 2960"/>
                <a:gd name="T27" fmla="*/ 1770 h 2961"/>
                <a:gd name="T28" fmla="*/ 2212 w 2960"/>
                <a:gd name="T29" fmla="*/ 1736 h 2961"/>
                <a:gd name="T30" fmla="*/ 1851 w 2960"/>
                <a:gd name="T31" fmla="*/ 0 h 2961"/>
                <a:gd name="T32" fmla="*/ 2214 w 2960"/>
                <a:gd name="T33" fmla="*/ 183 h 2961"/>
                <a:gd name="T34" fmla="*/ 2261 w 2960"/>
                <a:gd name="T35" fmla="*/ 562 h 2961"/>
                <a:gd name="T36" fmla="*/ 1872 w 2960"/>
                <a:gd name="T37" fmla="*/ 691 h 2961"/>
                <a:gd name="T38" fmla="*/ 1543 w 2960"/>
                <a:gd name="T39" fmla="*/ 671 h 2961"/>
                <a:gd name="T40" fmla="*/ 1025 w 2960"/>
                <a:gd name="T41" fmla="*/ 807 h 2961"/>
                <a:gd name="T42" fmla="*/ 719 w 2960"/>
                <a:gd name="T43" fmla="*/ 1199 h 2961"/>
                <a:gd name="T44" fmla="*/ 697 w 2960"/>
                <a:gd name="T45" fmla="*/ 1695 h 2961"/>
                <a:gd name="T46" fmla="*/ 979 w 2960"/>
                <a:gd name="T47" fmla="*/ 2118 h 2961"/>
                <a:gd name="T48" fmla="*/ 1435 w 2960"/>
                <a:gd name="T49" fmla="*/ 2291 h 2961"/>
                <a:gd name="T50" fmla="*/ 1714 w 2960"/>
                <a:gd name="T51" fmla="*/ 2246 h 2961"/>
                <a:gd name="T52" fmla="*/ 1621 w 2960"/>
                <a:gd name="T53" fmla="*/ 2063 h 2961"/>
                <a:gd name="T54" fmla="*/ 1665 w 2960"/>
                <a:gd name="T55" fmla="*/ 1920 h 2961"/>
                <a:gd name="T56" fmla="*/ 1634 w 2960"/>
                <a:gd name="T57" fmla="*/ 1738 h 2961"/>
                <a:gd name="T58" fmla="*/ 1779 w 2960"/>
                <a:gd name="T59" fmla="*/ 1694 h 2961"/>
                <a:gd name="T60" fmla="*/ 1826 w 2960"/>
                <a:gd name="T61" fmla="*/ 1520 h 2961"/>
                <a:gd name="T62" fmla="*/ 2016 w 2960"/>
                <a:gd name="T63" fmla="*/ 1479 h 2961"/>
                <a:gd name="T64" fmla="*/ 2159 w 2960"/>
                <a:gd name="T65" fmla="*/ 1472 h 2961"/>
                <a:gd name="T66" fmla="*/ 2279 w 2960"/>
                <a:gd name="T67" fmla="*/ 1336 h 2961"/>
                <a:gd name="T68" fmla="*/ 2038 w 2960"/>
                <a:gd name="T69" fmla="*/ 891 h 2961"/>
                <a:gd name="T70" fmla="*/ 2832 w 2960"/>
                <a:gd name="T71" fmla="*/ 769 h 2961"/>
                <a:gd name="T72" fmla="*/ 2888 w 2960"/>
                <a:gd name="T73" fmla="*/ 1133 h 2961"/>
                <a:gd name="T74" fmla="*/ 2678 w 2960"/>
                <a:gd name="T75" fmla="*/ 1608 h 2961"/>
                <a:gd name="T76" fmla="*/ 2959 w 2960"/>
                <a:gd name="T77" fmla="*/ 1820 h 2961"/>
                <a:gd name="T78" fmla="*/ 2803 w 2960"/>
                <a:gd name="T79" fmla="*/ 2200 h 2961"/>
                <a:gd name="T80" fmla="*/ 2542 w 2960"/>
                <a:gd name="T81" fmla="*/ 2201 h 2961"/>
                <a:gd name="T82" fmla="*/ 2391 w 2960"/>
                <a:gd name="T83" fmla="*/ 2269 h 2961"/>
                <a:gd name="T84" fmla="*/ 2351 w 2960"/>
                <a:gd name="T85" fmla="*/ 2402 h 2961"/>
                <a:gd name="T86" fmla="*/ 2321 w 2960"/>
                <a:gd name="T87" fmla="*/ 2687 h 2961"/>
                <a:gd name="T88" fmla="*/ 1993 w 2960"/>
                <a:gd name="T89" fmla="*/ 2922 h 2961"/>
                <a:gd name="T90" fmla="*/ 1786 w 2960"/>
                <a:gd name="T91" fmla="*/ 2844 h 2961"/>
                <a:gd name="T92" fmla="*/ 1282 w 2960"/>
                <a:gd name="T93" fmla="*/ 2864 h 2961"/>
                <a:gd name="T94" fmla="*/ 1079 w 2960"/>
                <a:gd name="T95" fmla="*/ 2956 h 2961"/>
                <a:gd name="T96" fmla="*/ 734 w 2960"/>
                <a:gd name="T97" fmla="*/ 2748 h 2961"/>
                <a:gd name="T98" fmla="*/ 943 w 2960"/>
                <a:gd name="T99" fmla="*/ 2389 h 2961"/>
                <a:gd name="T100" fmla="*/ 901 w 2960"/>
                <a:gd name="T101" fmla="*/ 2203 h 2961"/>
                <a:gd name="T102" fmla="*/ 476 w 2960"/>
                <a:gd name="T103" fmla="*/ 2010 h 2961"/>
                <a:gd name="T104" fmla="*/ 221 w 2960"/>
                <a:gd name="T105" fmla="*/ 2177 h 2961"/>
                <a:gd name="T106" fmla="*/ 44 w 2960"/>
                <a:gd name="T107" fmla="*/ 1877 h 2961"/>
                <a:gd name="T108" fmla="*/ 275 w 2960"/>
                <a:gd name="T109" fmla="*/ 1525 h 2961"/>
                <a:gd name="T110" fmla="*/ 17 w 2960"/>
                <a:gd name="T111" fmla="*/ 1196 h 2961"/>
                <a:gd name="T112" fmla="*/ 115 w 2960"/>
                <a:gd name="T113" fmla="*/ 800 h 2961"/>
                <a:gd name="T114" fmla="*/ 328 w 2960"/>
                <a:gd name="T115" fmla="*/ 740 h 2961"/>
                <a:gd name="T116" fmla="*/ 642 w 2960"/>
                <a:gd name="T117" fmla="*/ 361 h 2961"/>
                <a:gd name="T118" fmla="*/ 718 w 2960"/>
                <a:gd name="T119" fmla="*/ 153 h 2961"/>
                <a:gd name="T120" fmla="*/ 1109 w 2960"/>
                <a:gd name="T121" fmla="*/ 55 h 2961"/>
                <a:gd name="T122" fmla="*/ 1521 w 2960"/>
                <a:gd name="T123" fmla="*/ 274 h 2961"/>
                <a:gd name="T124" fmla="*/ 1792 w 2960"/>
                <a:gd name="T125" fmla="*/ 8 h 29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960" h="2961">
                  <a:moveTo>
                    <a:pt x="2338" y="2326"/>
                  </a:moveTo>
                  <a:lnTo>
                    <a:pt x="2318" y="2346"/>
                  </a:lnTo>
                  <a:lnTo>
                    <a:pt x="2324" y="2344"/>
                  </a:lnTo>
                  <a:lnTo>
                    <a:pt x="2328" y="2341"/>
                  </a:lnTo>
                  <a:lnTo>
                    <a:pt x="2332" y="2337"/>
                  </a:lnTo>
                  <a:lnTo>
                    <a:pt x="2335" y="2333"/>
                  </a:lnTo>
                  <a:lnTo>
                    <a:pt x="2338" y="2328"/>
                  </a:lnTo>
                  <a:lnTo>
                    <a:pt x="2338" y="2327"/>
                  </a:lnTo>
                  <a:lnTo>
                    <a:pt x="2338" y="2326"/>
                  </a:lnTo>
                  <a:close/>
                  <a:moveTo>
                    <a:pt x="2104" y="1774"/>
                  </a:moveTo>
                  <a:lnTo>
                    <a:pt x="2080" y="1776"/>
                  </a:lnTo>
                  <a:lnTo>
                    <a:pt x="2055" y="1781"/>
                  </a:lnTo>
                  <a:lnTo>
                    <a:pt x="2031" y="1789"/>
                  </a:lnTo>
                  <a:lnTo>
                    <a:pt x="2007" y="1804"/>
                  </a:lnTo>
                  <a:lnTo>
                    <a:pt x="1985" y="1821"/>
                  </a:lnTo>
                  <a:lnTo>
                    <a:pt x="1967" y="1841"/>
                  </a:lnTo>
                  <a:lnTo>
                    <a:pt x="1952" y="1863"/>
                  </a:lnTo>
                  <a:lnTo>
                    <a:pt x="1941" y="1888"/>
                  </a:lnTo>
                  <a:lnTo>
                    <a:pt x="1934" y="1914"/>
                  </a:lnTo>
                  <a:lnTo>
                    <a:pt x="1931" y="1940"/>
                  </a:lnTo>
                  <a:lnTo>
                    <a:pt x="1932" y="1967"/>
                  </a:lnTo>
                  <a:lnTo>
                    <a:pt x="1937" y="1995"/>
                  </a:lnTo>
                  <a:lnTo>
                    <a:pt x="1946" y="2022"/>
                  </a:lnTo>
                  <a:lnTo>
                    <a:pt x="1958" y="2043"/>
                  </a:lnTo>
                  <a:lnTo>
                    <a:pt x="1973" y="2063"/>
                  </a:lnTo>
                  <a:lnTo>
                    <a:pt x="1990" y="2080"/>
                  </a:lnTo>
                  <a:lnTo>
                    <a:pt x="2010" y="2095"/>
                  </a:lnTo>
                  <a:lnTo>
                    <a:pt x="2053" y="2055"/>
                  </a:lnTo>
                  <a:lnTo>
                    <a:pt x="2093" y="2011"/>
                  </a:lnTo>
                  <a:lnTo>
                    <a:pt x="2130" y="1966"/>
                  </a:lnTo>
                  <a:lnTo>
                    <a:pt x="2163" y="1918"/>
                  </a:lnTo>
                  <a:lnTo>
                    <a:pt x="2193" y="1868"/>
                  </a:lnTo>
                  <a:lnTo>
                    <a:pt x="2218" y="1816"/>
                  </a:lnTo>
                  <a:lnTo>
                    <a:pt x="2194" y="1799"/>
                  </a:lnTo>
                  <a:lnTo>
                    <a:pt x="2166" y="1785"/>
                  </a:lnTo>
                  <a:lnTo>
                    <a:pt x="2136" y="1777"/>
                  </a:lnTo>
                  <a:lnTo>
                    <a:pt x="2104" y="1774"/>
                  </a:lnTo>
                  <a:close/>
                  <a:moveTo>
                    <a:pt x="2218" y="1512"/>
                  </a:moveTo>
                  <a:lnTo>
                    <a:pt x="2208" y="1515"/>
                  </a:lnTo>
                  <a:lnTo>
                    <a:pt x="2199" y="1521"/>
                  </a:lnTo>
                  <a:lnTo>
                    <a:pt x="2194" y="1531"/>
                  </a:lnTo>
                  <a:lnTo>
                    <a:pt x="2166" y="1604"/>
                  </a:lnTo>
                  <a:lnTo>
                    <a:pt x="2141" y="1600"/>
                  </a:lnTo>
                  <a:lnTo>
                    <a:pt x="2107" y="1598"/>
                  </a:lnTo>
                  <a:lnTo>
                    <a:pt x="2074" y="1600"/>
                  </a:lnTo>
                  <a:lnTo>
                    <a:pt x="2041" y="1605"/>
                  </a:lnTo>
                  <a:lnTo>
                    <a:pt x="2016" y="1609"/>
                  </a:lnTo>
                  <a:lnTo>
                    <a:pt x="1984" y="1539"/>
                  </a:lnTo>
                  <a:lnTo>
                    <a:pt x="1977" y="1530"/>
                  </a:lnTo>
                  <a:lnTo>
                    <a:pt x="1968" y="1524"/>
                  </a:lnTo>
                  <a:lnTo>
                    <a:pt x="1957" y="1522"/>
                  </a:lnTo>
                  <a:lnTo>
                    <a:pt x="1946" y="1524"/>
                  </a:lnTo>
                  <a:lnTo>
                    <a:pt x="1885" y="1553"/>
                  </a:lnTo>
                  <a:lnTo>
                    <a:pt x="1876" y="1559"/>
                  </a:lnTo>
                  <a:lnTo>
                    <a:pt x="1871" y="1569"/>
                  </a:lnTo>
                  <a:lnTo>
                    <a:pt x="1869" y="1579"/>
                  </a:lnTo>
                  <a:lnTo>
                    <a:pt x="1872" y="1590"/>
                  </a:lnTo>
                  <a:lnTo>
                    <a:pt x="1904" y="1661"/>
                  </a:lnTo>
                  <a:lnTo>
                    <a:pt x="1884" y="1676"/>
                  </a:lnTo>
                  <a:lnTo>
                    <a:pt x="1860" y="1699"/>
                  </a:lnTo>
                  <a:lnTo>
                    <a:pt x="1837" y="1724"/>
                  </a:lnTo>
                  <a:lnTo>
                    <a:pt x="1817" y="1750"/>
                  </a:lnTo>
                  <a:lnTo>
                    <a:pt x="1802" y="1771"/>
                  </a:lnTo>
                  <a:lnTo>
                    <a:pt x="1729" y="1744"/>
                  </a:lnTo>
                  <a:lnTo>
                    <a:pt x="1719" y="1742"/>
                  </a:lnTo>
                  <a:lnTo>
                    <a:pt x="1708" y="1745"/>
                  </a:lnTo>
                  <a:lnTo>
                    <a:pt x="1699" y="1751"/>
                  </a:lnTo>
                  <a:lnTo>
                    <a:pt x="1693" y="1761"/>
                  </a:lnTo>
                  <a:lnTo>
                    <a:pt x="1670" y="1823"/>
                  </a:lnTo>
                  <a:lnTo>
                    <a:pt x="1669" y="1835"/>
                  </a:lnTo>
                  <a:lnTo>
                    <a:pt x="1671" y="1845"/>
                  </a:lnTo>
                  <a:lnTo>
                    <a:pt x="1674" y="1850"/>
                  </a:lnTo>
                  <a:lnTo>
                    <a:pt x="1677" y="1854"/>
                  </a:lnTo>
                  <a:lnTo>
                    <a:pt x="1682" y="1857"/>
                  </a:lnTo>
                  <a:lnTo>
                    <a:pt x="1686" y="1859"/>
                  </a:lnTo>
                  <a:lnTo>
                    <a:pt x="1760" y="1887"/>
                  </a:lnTo>
                  <a:lnTo>
                    <a:pt x="1757" y="1912"/>
                  </a:lnTo>
                  <a:lnTo>
                    <a:pt x="1755" y="1946"/>
                  </a:lnTo>
                  <a:lnTo>
                    <a:pt x="1756" y="1978"/>
                  </a:lnTo>
                  <a:lnTo>
                    <a:pt x="1761" y="2012"/>
                  </a:lnTo>
                  <a:lnTo>
                    <a:pt x="1765" y="2037"/>
                  </a:lnTo>
                  <a:lnTo>
                    <a:pt x="1694" y="2069"/>
                  </a:lnTo>
                  <a:lnTo>
                    <a:pt x="1690" y="2072"/>
                  </a:lnTo>
                  <a:lnTo>
                    <a:pt x="1686" y="2076"/>
                  </a:lnTo>
                  <a:lnTo>
                    <a:pt x="1683" y="2080"/>
                  </a:lnTo>
                  <a:lnTo>
                    <a:pt x="1680" y="2085"/>
                  </a:lnTo>
                  <a:lnTo>
                    <a:pt x="1678" y="2096"/>
                  </a:lnTo>
                  <a:lnTo>
                    <a:pt x="1681" y="2107"/>
                  </a:lnTo>
                  <a:lnTo>
                    <a:pt x="1709" y="2168"/>
                  </a:lnTo>
                  <a:lnTo>
                    <a:pt x="1716" y="2176"/>
                  </a:lnTo>
                  <a:lnTo>
                    <a:pt x="1725" y="2182"/>
                  </a:lnTo>
                  <a:lnTo>
                    <a:pt x="1736" y="2184"/>
                  </a:lnTo>
                  <a:lnTo>
                    <a:pt x="1746" y="2181"/>
                  </a:lnTo>
                  <a:lnTo>
                    <a:pt x="1817" y="2149"/>
                  </a:lnTo>
                  <a:lnTo>
                    <a:pt x="1833" y="2168"/>
                  </a:lnTo>
                  <a:lnTo>
                    <a:pt x="1845" y="2183"/>
                  </a:lnTo>
                  <a:lnTo>
                    <a:pt x="1860" y="2197"/>
                  </a:lnTo>
                  <a:lnTo>
                    <a:pt x="1910" y="2168"/>
                  </a:lnTo>
                  <a:lnTo>
                    <a:pt x="1958" y="2136"/>
                  </a:lnTo>
                  <a:lnTo>
                    <a:pt x="1937" y="2117"/>
                  </a:lnTo>
                  <a:lnTo>
                    <a:pt x="1918" y="2097"/>
                  </a:lnTo>
                  <a:lnTo>
                    <a:pt x="1902" y="2073"/>
                  </a:lnTo>
                  <a:lnTo>
                    <a:pt x="1889" y="2048"/>
                  </a:lnTo>
                  <a:lnTo>
                    <a:pt x="1876" y="2015"/>
                  </a:lnTo>
                  <a:lnTo>
                    <a:pt x="1869" y="1982"/>
                  </a:lnTo>
                  <a:lnTo>
                    <a:pt x="1866" y="1948"/>
                  </a:lnTo>
                  <a:lnTo>
                    <a:pt x="1869" y="1914"/>
                  </a:lnTo>
                  <a:lnTo>
                    <a:pt x="1876" y="1882"/>
                  </a:lnTo>
                  <a:lnTo>
                    <a:pt x="1888" y="1850"/>
                  </a:lnTo>
                  <a:lnTo>
                    <a:pt x="1903" y="1821"/>
                  </a:lnTo>
                  <a:lnTo>
                    <a:pt x="1924" y="1794"/>
                  </a:lnTo>
                  <a:lnTo>
                    <a:pt x="1947" y="1770"/>
                  </a:lnTo>
                  <a:lnTo>
                    <a:pt x="1974" y="1749"/>
                  </a:lnTo>
                  <a:lnTo>
                    <a:pt x="2005" y="1732"/>
                  </a:lnTo>
                  <a:lnTo>
                    <a:pt x="2038" y="1720"/>
                  </a:lnTo>
                  <a:lnTo>
                    <a:pt x="2070" y="1712"/>
                  </a:lnTo>
                  <a:lnTo>
                    <a:pt x="2104" y="1710"/>
                  </a:lnTo>
                  <a:lnTo>
                    <a:pt x="2142" y="1713"/>
                  </a:lnTo>
                  <a:lnTo>
                    <a:pt x="2178" y="1722"/>
                  </a:lnTo>
                  <a:lnTo>
                    <a:pt x="2212" y="1736"/>
                  </a:lnTo>
                  <a:lnTo>
                    <a:pt x="2243" y="1756"/>
                  </a:lnTo>
                  <a:lnTo>
                    <a:pt x="2260" y="1702"/>
                  </a:lnTo>
                  <a:lnTo>
                    <a:pt x="2274" y="1648"/>
                  </a:lnTo>
                  <a:lnTo>
                    <a:pt x="2284" y="1592"/>
                  </a:lnTo>
                  <a:lnTo>
                    <a:pt x="2289" y="1536"/>
                  </a:lnTo>
                  <a:lnTo>
                    <a:pt x="2230" y="1513"/>
                  </a:lnTo>
                  <a:lnTo>
                    <a:pt x="2218" y="1512"/>
                  </a:lnTo>
                  <a:close/>
                  <a:moveTo>
                    <a:pt x="1851" y="0"/>
                  </a:moveTo>
                  <a:lnTo>
                    <a:pt x="1880" y="3"/>
                  </a:lnTo>
                  <a:lnTo>
                    <a:pt x="1909" y="11"/>
                  </a:lnTo>
                  <a:lnTo>
                    <a:pt x="2108" y="84"/>
                  </a:lnTo>
                  <a:lnTo>
                    <a:pt x="2136" y="98"/>
                  </a:lnTo>
                  <a:lnTo>
                    <a:pt x="2161" y="114"/>
                  </a:lnTo>
                  <a:lnTo>
                    <a:pt x="2182" y="135"/>
                  </a:lnTo>
                  <a:lnTo>
                    <a:pt x="2200" y="158"/>
                  </a:lnTo>
                  <a:lnTo>
                    <a:pt x="2214" y="183"/>
                  </a:lnTo>
                  <a:lnTo>
                    <a:pt x="2224" y="211"/>
                  </a:lnTo>
                  <a:lnTo>
                    <a:pt x="2231" y="239"/>
                  </a:lnTo>
                  <a:lnTo>
                    <a:pt x="2232" y="268"/>
                  </a:lnTo>
                  <a:lnTo>
                    <a:pt x="2229" y="299"/>
                  </a:lnTo>
                  <a:lnTo>
                    <a:pt x="2220" y="328"/>
                  </a:lnTo>
                  <a:lnTo>
                    <a:pt x="2162" y="486"/>
                  </a:lnTo>
                  <a:lnTo>
                    <a:pt x="2212" y="522"/>
                  </a:lnTo>
                  <a:lnTo>
                    <a:pt x="2261" y="562"/>
                  </a:lnTo>
                  <a:lnTo>
                    <a:pt x="2308" y="603"/>
                  </a:lnTo>
                  <a:lnTo>
                    <a:pt x="2005" y="603"/>
                  </a:lnTo>
                  <a:lnTo>
                    <a:pt x="1975" y="606"/>
                  </a:lnTo>
                  <a:lnTo>
                    <a:pt x="1948" y="614"/>
                  </a:lnTo>
                  <a:lnTo>
                    <a:pt x="1925" y="628"/>
                  </a:lnTo>
                  <a:lnTo>
                    <a:pt x="1903" y="645"/>
                  </a:lnTo>
                  <a:lnTo>
                    <a:pt x="1885" y="667"/>
                  </a:lnTo>
                  <a:lnTo>
                    <a:pt x="1872" y="691"/>
                  </a:lnTo>
                  <a:lnTo>
                    <a:pt x="1864" y="718"/>
                  </a:lnTo>
                  <a:lnTo>
                    <a:pt x="1861" y="747"/>
                  </a:lnTo>
                  <a:lnTo>
                    <a:pt x="1863" y="764"/>
                  </a:lnTo>
                  <a:lnTo>
                    <a:pt x="1802" y="735"/>
                  </a:lnTo>
                  <a:lnTo>
                    <a:pt x="1740" y="711"/>
                  </a:lnTo>
                  <a:lnTo>
                    <a:pt x="1676" y="692"/>
                  </a:lnTo>
                  <a:lnTo>
                    <a:pt x="1610" y="679"/>
                  </a:lnTo>
                  <a:lnTo>
                    <a:pt x="1543" y="671"/>
                  </a:lnTo>
                  <a:lnTo>
                    <a:pt x="1477" y="668"/>
                  </a:lnTo>
                  <a:lnTo>
                    <a:pt x="1409" y="671"/>
                  </a:lnTo>
                  <a:lnTo>
                    <a:pt x="1341" y="680"/>
                  </a:lnTo>
                  <a:lnTo>
                    <a:pt x="1273" y="694"/>
                  </a:lnTo>
                  <a:lnTo>
                    <a:pt x="1207" y="716"/>
                  </a:lnTo>
                  <a:lnTo>
                    <a:pt x="1140" y="743"/>
                  </a:lnTo>
                  <a:lnTo>
                    <a:pt x="1081" y="772"/>
                  </a:lnTo>
                  <a:lnTo>
                    <a:pt x="1025" y="807"/>
                  </a:lnTo>
                  <a:lnTo>
                    <a:pt x="973" y="845"/>
                  </a:lnTo>
                  <a:lnTo>
                    <a:pt x="924" y="888"/>
                  </a:lnTo>
                  <a:lnTo>
                    <a:pt x="880" y="933"/>
                  </a:lnTo>
                  <a:lnTo>
                    <a:pt x="840" y="981"/>
                  </a:lnTo>
                  <a:lnTo>
                    <a:pt x="803" y="1032"/>
                  </a:lnTo>
                  <a:lnTo>
                    <a:pt x="770" y="1086"/>
                  </a:lnTo>
                  <a:lnTo>
                    <a:pt x="742" y="1141"/>
                  </a:lnTo>
                  <a:lnTo>
                    <a:pt x="719" y="1199"/>
                  </a:lnTo>
                  <a:lnTo>
                    <a:pt x="699" y="1258"/>
                  </a:lnTo>
                  <a:lnTo>
                    <a:pt x="685" y="1319"/>
                  </a:lnTo>
                  <a:lnTo>
                    <a:pt x="675" y="1381"/>
                  </a:lnTo>
                  <a:lnTo>
                    <a:pt x="669" y="1443"/>
                  </a:lnTo>
                  <a:lnTo>
                    <a:pt x="668" y="1506"/>
                  </a:lnTo>
                  <a:lnTo>
                    <a:pt x="674" y="1570"/>
                  </a:lnTo>
                  <a:lnTo>
                    <a:pt x="683" y="1632"/>
                  </a:lnTo>
                  <a:lnTo>
                    <a:pt x="697" y="1695"/>
                  </a:lnTo>
                  <a:lnTo>
                    <a:pt x="718" y="1758"/>
                  </a:lnTo>
                  <a:lnTo>
                    <a:pt x="742" y="1819"/>
                  </a:lnTo>
                  <a:lnTo>
                    <a:pt x="773" y="1878"/>
                  </a:lnTo>
                  <a:lnTo>
                    <a:pt x="807" y="1933"/>
                  </a:lnTo>
                  <a:lnTo>
                    <a:pt x="845" y="1986"/>
                  </a:lnTo>
                  <a:lnTo>
                    <a:pt x="886" y="2033"/>
                  </a:lnTo>
                  <a:lnTo>
                    <a:pt x="930" y="2078"/>
                  </a:lnTo>
                  <a:lnTo>
                    <a:pt x="979" y="2118"/>
                  </a:lnTo>
                  <a:lnTo>
                    <a:pt x="1029" y="2154"/>
                  </a:lnTo>
                  <a:lnTo>
                    <a:pt x="1081" y="2187"/>
                  </a:lnTo>
                  <a:lnTo>
                    <a:pt x="1137" y="2215"/>
                  </a:lnTo>
                  <a:lnTo>
                    <a:pt x="1193" y="2239"/>
                  </a:lnTo>
                  <a:lnTo>
                    <a:pt x="1252" y="2259"/>
                  </a:lnTo>
                  <a:lnTo>
                    <a:pt x="1311" y="2274"/>
                  </a:lnTo>
                  <a:lnTo>
                    <a:pt x="1373" y="2285"/>
                  </a:lnTo>
                  <a:lnTo>
                    <a:pt x="1435" y="2291"/>
                  </a:lnTo>
                  <a:lnTo>
                    <a:pt x="1497" y="2292"/>
                  </a:lnTo>
                  <a:lnTo>
                    <a:pt x="1560" y="2288"/>
                  </a:lnTo>
                  <a:lnTo>
                    <a:pt x="1623" y="2278"/>
                  </a:lnTo>
                  <a:lnTo>
                    <a:pt x="1685" y="2265"/>
                  </a:lnTo>
                  <a:lnTo>
                    <a:pt x="1747" y="2247"/>
                  </a:lnTo>
                  <a:lnTo>
                    <a:pt x="1741" y="2247"/>
                  </a:lnTo>
                  <a:lnTo>
                    <a:pt x="1735" y="2248"/>
                  </a:lnTo>
                  <a:lnTo>
                    <a:pt x="1714" y="2246"/>
                  </a:lnTo>
                  <a:lnTo>
                    <a:pt x="1694" y="2238"/>
                  </a:lnTo>
                  <a:lnTo>
                    <a:pt x="1677" y="2227"/>
                  </a:lnTo>
                  <a:lnTo>
                    <a:pt x="1663" y="2212"/>
                  </a:lnTo>
                  <a:lnTo>
                    <a:pt x="1651" y="2194"/>
                  </a:lnTo>
                  <a:lnTo>
                    <a:pt x="1624" y="2133"/>
                  </a:lnTo>
                  <a:lnTo>
                    <a:pt x="1616" y="2110"/>
                  </a:lnTo>
                  <a:lnTo>
                    <a:pt x="1615" y="2086"/>
                  </a:lnTo>
                  <a:lnTo>
                    <a:pt x="1621" y="2063"/>
                  </a:lnTo>
                  <a:lnTo>
                    <a:pt x="1629" y="2046"/>
                  </a:lnTo>
                  <a:lnTo>
                    <a:pt x="1639" y="2032"/>
                  </a:lnTo>
                  <a:lnTo>
                    <a:pt x="1652" y="2021"/>
                  </a:lnTo>
                  <a:lnTo>
                    <a:pt x="1668" y="2011"/>
                  </a:lnTo>
                  <a:lnTo>
                    <a:pt x="1694" y="1999"/>
                  </a:lnTo>
                  <a:lnTo>
                    <a:pt x="1691" y="1964"/>
                  </a:lnTo>
                  <a:lnTo>
                    <a:pt x="1691" y="1929"/>
                  </a:lnTo>
                  <a:lnTo>
                    <a:pt x="1665" y="1920"/>
                  </a:lnTo>
                  <a:lnTo>
                    <a:pt x="1648" y="1912"/>
                  </a:lnTo>
                  <a:lnTo>
                    <a:pt x="1634" y="1900"/>
                  </a:lnTo>
                  <a:lnTo>
                    <a:pt x="1623" y="1888"/>
                  </a:lnTo>
                  <a:lnTo>
                    <a:pt x="1613" y="1872"/>
                  </a:lnTo>
                  <a:lnTo>
                    <a:pt x="1606" y="1849"/>
                  </a:lnTo>
                  <a:lnTo>
                    <a:pt x="1605" y="1825"/>
                  </a:lnTo>
                  <a:lnTo>
                    <a:pt x="1610" y="1802"/>
                  </a:lnTo>
                  <a:lnTo>
                    <a:pt x="1634" y="1738"/>
                  </a:lnTo>
                  <a:lnTo>
                    <a:pt x="1644" y="1719"/>
                  </a:lnTo>
                  <a:lnTo>
                    <a:pt x="1659" y="1702"/>
                  </a:lnTo>
                  <a:lnTo>
                    <a:pt x="1677" y="1690"/>
                  </a:lnTo>
                  <a:lnTo>
                    <a:pt x="1699" y="1682"/>
                  </a:lnTo>
                  <a:lnTo>
                    <a:pt x="1721" y="1679"/>
                  </a:lnTo>
                  <a:lnTo>
                    <a:pt x="1737" y="1680"/>
                  </a:lnTo>
                  <a:lnTo>
                    <a:pt x="1752" y="1685"/>
                  </a:lnTo>
                  <a:lnTo>
                    <a:pt x="1779" y="1694"/>
                  </a:lnTo>
                  <a:lnTo>
                    <a:pt x="1801" y="1667"/>
                  </a:lnTo>
                  <a:lnTo>
                    <a:pt x="1826" y="1643"/>
                  </a:lnTo>
                  <a:lnTo>
                    <a:pt x="1814" y="1617"/>
                  </a:lnTo>
                  <a:lnTo>
                    <a:pt x="1807" y="1596"/>
                  </a:lnTo>
                  <a:lnTo>
                    <a:pt x="1805" y="1576"/>
                  </a:lnTo>
                  <a:lnTo>
                    <a:pt x="1808" y="1556"/>
                  </a:lnTo>
                  <a:lnTo>
                    <a:pt x="1815" y="1537"/>
                  </a:lnTo>
                  <a:lnTo>
                    <a:pt x="1826" y="1520"/>
                  </a:lnTo>
                  <a:lnTo>
                    <a:pt x="1840" y="1506"/>
                  </a:lnTo>
                  <a:lnTo>
                    <a:pt x="1859" y="1495"/>
                  </a:lnTo>
                  <a:lnTo>
                    <a:pt x="1919" y="1467"/>
                  </a:lnTo>
                  <a:lnTo>
                    <a:pt x="1939" y="1461"/>
                  </a:lnTo>
                  <a:lnTo>
                    <a:pt x="1958" y="1459"/>
                  </a:lnTo>
                  <a:lnTo>
                    <a:pt x="1979" y="1461"/>
                  </a:lnTo>
                  <a:lnTo>
                    <a:pt x="1998" y="1468"/>
                  </a:lnTo>
                  <a:lnTo>
                    <a:pt x="2016" y="1479"/>
                  </a:lnTo>
                  <a:lnTo>
                    <a:pt x="2030" y="1494"/>
                  </a:lnTo>
                  <a:lnTo>
                    <a:pt x="2042" y="1512"/>
                  </a:lnTo>
                  <a:lnTo>
                    <a:pt x="2054" y="1538"/>
                  </a:lnTo>
                  <a:lnTo>
                    <a:pt x="2089" y="1535"/>
                  </a:lnTo>
                  <a:lnTo>
                    <a:pt x="2124" y="1536"/>
                  </a:lnTo>
                  <a:lnTo>
                    <a:pt x="2133" y="1508"/>
                  </a:lnTo>
                  <a:lnTo>
                    <a:pt x="2143" y="1488"/>
                  </a:lnTo>
                  <a:lnTo>
                    <a:pt x="2159" y="1472"/>
                  </a:lnTo>
                  <a:lnTo>
                    <a:pt x="2177" y="1460"/>
                  </a:lnTo>
                  <a:lnTo>
                    <a:pt x="2198" y="1452"/>
                  </a:lnTo>
                  <a:lnTo>
                    <a:pt x="2220" y="1448"/>
                  </a:lnTo>
                  <a:lnTo>
                    <a:pt x="2237" y="1449"/>
                  </a:lnTo>
                  <a:lnTo>
                    <a:pt x="2251" y="1454"/>
                  </a:lnTo>
                  <a:lnTo>
                    <a:pt x="2291" y="1468"/>
                  </a:lnTo>
                  <a:lnTo>
                    <a:pt x="2287" y="1402"/>
                  </a:lnTo>
                  <a:lnTo>
                    <a:pt x="2279" y="1336"/>
                  </a:lnTo>
                  <a:lnTo>
                    <a:pt x="2263" y="1270"/>
                  </a:lnTo>
                  <a:lnTo>
                    <a:pt x="2243" y="1205"/>
                  </a:lnTo>
                  <a:lnTo>
                    <a:pt x="2217" y="1140"/>
                  </a:lnTo>
                  <a:lnTo>
                    <a:pt x="2188" y="1084"/>
                  </a:lnTo>
                  <a:lnTo>
                    <a:pt x="2156" y="1030"/>
                  </a:lnTo>
                  <a:lnTo>
                    <a:pt x="2120" y="980"/>
                  </a:lnTo>
                  <a:lnTo>
                    <a:pt x="2080" y="934"/>
                  </a:lnTo>
                  <a:lnTo>
                    <a:pt x="2038" y="891"/>
                  </a:lnTo>
                  <a:lnTo>
                    <a:pt x="2534" y="891"/>
                  </a:lnTo>
                  <a:lnTo>
                    <a:pt x="2583" y="888"/>
                  </a:lnTo>
                  <a:lnTo>
                    <a:pt x="2630" y="879"/>
                  </a:lnTo>
                  <a:lnTo>
                    <a:pt x="2676" y="866"/>
                  </a:lnTo>
                  <a:lnTo>
                    <a:pt x="2719" y="848"/>
                  </a:lnTo>
                  <a:lnTo>
                    <a:pt x="2760" y="826"/>
                  </a:lnTo>
                  <a:lnTo>
                    <a:pt x="2798" y="799"/>
                  </a:lnTo>
                  <a:lnTo>
                    <a:pt x="2832" y="769"/>
                  </a:lnTo>
                  <a:lnTo>
                    <a:pt x="2911" y="938"/>
                  </a:lnTo>
                  <a:lnTo>
                    <a:pt x="2921" y="967"/>
                  </a:lnTo>
                  <a:lnTo>
                    <a:pt x="2927" y="996"/>
                  </a:lnTo>
                  <a:lnTo>
                    <a:pt x="2928" y="1025"/>
                  </a:lnTo>
                  <a:lnTo>
                    <a:pt x="2924" y="1055"/>
                  </a:lnTo>
                  <a:lnTo>
                    <a:pt x="2916" y="1083"/>
                  </a:lnTo>
                  <a:lnTo>
                    <a:pt x="2903" y="1109"/>
                  </a:lnTo>
                  <a:lnTo>
                    <a:pt x="2888" y="1133"/>
                  </a:lnTo>
                  <a:lnTo>
                    <a:pt x="2867" y="1156"/>
                  </a:lnTo>
                  <a:lnTo>
                    <a:pt x="2845" y="1174"/>
                  </a:lnTo>
                  <a:lnTo>
                    <a:pt x="2818" y="1190"/>
                  </a:lnTo>
                  <a:lnTo>
                    <a:pt x="2665" y="1259"/>
                  </a:lnTo>
                  <a:lnTo>
                    <a:pt x="2678" y="1347"/>
                  </a:lnTo>
                  <a:lnTo>
                    <a:pt x="2685" y="1434"/>
                  </a:lnTo>
                  <a:lnTo>
                    <a:pt x="2685" y="1521"/>
                  </a:lnTo>
                  <a:lnTo>
                    <a:pt x="2678" y="1608"/>
                  </a:lnTo>
                  <a:lnTo>
                    <a:pt x="2837" y="1665"/>
                  </a:lnTo>
                  <a:lnTo>
                    <a:pt x="2864" y="1679"/>
                  </a:lnTo>
                  <a:lnTo>
                    <a:pt x="2889" y="1695"/>
                  </a:lnTo>
                  <a:lnTo>
                    <a:pt x="2911" y="1716"/>
                  </a:lnTo>
                  <a:lnTo>
                    <a:pt x="2928" y="1739"/>
                  </a:lnTo>
                  <a:lnTo>
                    <a:pt x="2942" y="1764"/>
                  </a:lnTo>
                  <a:lnTo>
                    <a:pt x="2953" y="1792"/>
                  </a:lnTo>
                  <a:lnTo>
                    <a:pt x="2959" y="1820"/>
                  </a:lnTo>
                  <a:lnTo>
                    <a:pt x="2960" y="1849"/>
                  </a:lnTo>
                  <a:lnTo>
                    <a:pt x="2957" y="1880"/>
                  </a:lnTo>
                  <a:lnTo>
                    <a:pt x="2949" y="1909"/>
                  </a:lnTo>
                  <a:lnTo>
                    <a:pt x="2875" y="2108"/>
                  </a:lnTo>
                  <a:lnTo>
                    <a:pt x="2862" y="2136"/>
                  </a:lnTo>
                  <a:lnTo>
                    <a:pt x="2846" y="2160"/>
                  </a:lnTo>
                  <a:lnTo>
                    <a:pt x="2825" y="2182"/>
                  </a:lnTo>
                  <a:lnTo>
                    <a:pt x="2803" y="2200"/>
                  </a:lnTo>
                  <a:lnTo>
                    <a:pt x="2776" y="2215"/>
                  </a:lnTo>
                  <a:lnTo>
                    <a:pt x="2748" y="2225"/>
                  </a:lnTo>
                  <a:lnTo>
                    <a:pt x="2719" y="2231"/>
                  </a:lnTo>
                  <a:lnTo>
                    <a:pt x="2690" y="2232"/>
                  </a:lnTo>
                  <a:lnTo>
                    <a:pt x="2660" y="2229"/>
                  </a:lnTo>
                  <a:lnTo>
                    <a:pt x="2631" y="2221"/>
                  </a:lnTo>
                  <a:lnTo>
                    <a:pt x="2553" y="2191"/>
                  </a:lnTo>
                  <a:lnTo>
                    <a:pt x="2542" y="2201"/>
                  </a:lnTo>
                  <a:lnTo>
                    <a:pt x="2527" y="2210"/>
                  </a:lnTo>
                  <a:lnTo>
                    <a:pt x="2511" y="2216"/>
                  </a:lnTo>
                  <a:lnTo>
                    <a:pt x="2494" y="2218"/>
                  </a:lnTo>
                  <a:lnTo>
                    <a:pt x="2475" y="2217"/>
                  </a:lnTo>
                  <a:lnTo>
                    <a:pt x="2458" y="2213"/>
                  </a:lnTo>
                  <a:lnTo>
                    <a:pt x="2441" y="2207"/>
                  </a:lnTo>
                  <a:lnTo>
                    <a:pt x="2416" y="2238"/>
                  </a:lnTo>
                  <a:lnTo>
                    <a:pt x="2391" y="2269"/>
                  </a:lnTo>
                  <a:lnTo>
                    <a:pt x="2395" y="2279"/>
                  </a:lnTo>
                  <a:lnTo>
                    <a:pt x="2402" y="2303"/>
                  </a:lnTo>
                  <a:lnTo>
                    <a:pt x="2403" y="2327"/>
                  </a:lnTo>
                  <a:lnTo>
                    <a:pt x="2398" y="2350"/>
                  </a:lnTo>
                  <a:lnTo>
                    <a:pt x="2390" y="2367"/>
                  </a:lnTo>
                  <a:lnTo>
                    <a:pt x="2380" y="2380"/>
                  </a:lnTo>
                  <a:lnTo>
                    <a:pt x="2366" y="2392"/>
                  </a:lnTo>
                  <a:lnTo>
                    <a:pt x="2351" y="2402"/>
                  </a:lnTo>
                  <a:lnTo>
                    <a:pt x="2289" y="2429"/>
                  </a:lnTo>
                  <a:lnTo>
                    <a:pt x="2268" y="2437"/>
                  </a:lnTo>
                  <a:lnTo>
                    <a:pt x="2246" y="2437"/>
                  </a:lnTo>
                  <a:lnTo>
                    <a:pt x="2308" y="2570"/>
                  </a:lnTo>
                  <a:lnTo>
                    <a:pt x="2318" y="2599"/>
                  </a:lnTo>
                  <a:lnTo>
                    <a:pt x="2324" y="2629"/>
                  </a:lnTo>
                  <a:lnTo>
                    <a:pt x="2325" y="2659"/>
                  </a:lnTo>
                  <a:lnTo>
                    <a:pt x="2321" y="2687"/>
                  </a:lnTo>
                  <a:lnTo>
                    <a:pt x="2313" y="2715"/>
                  </a:lnTo>
                  <a:lnTo>
                    <a:pt x="2301" y="2742"/>
                  </a:lnTo>
                  <a:lnTo>
                    <a:pt x="2285" y="2766"/>
                  </a:lnTo>
                  <a:lnTo>
                    <a:pt x="2264" y="2788"/>
                  </a:lnTo>
                  <a:lnTo>
                    <a:pt x="2242" y="2806"/>
                  </a:lnTo>
                  <a:lnTo>
                    <a:pt x="2214" y="2822"/>
                  </a:lnTo>
                  <a:lnTo>
                    <a:pt x="2022" y="2911"/>
                  </a:lnTo>
                  <a:lnTo>
                    <a:pt x="1993" y="2922"/>
                  </a:lnTo>
                  <a:lnTo>
                    <a:pt x="1964" y="2927"/>
                  </a:lnTo>
                  <a:lnTo>
                    <a:pt x="1934" y="2928"/>
                  </a:lnTo>
                  <a:lnTo>
                    <a:pt x="1905" y="2925"/>
                  </a:lnTo>
                  <a:lnTo>
                    <a:pt x="1877" y="2916"/>
                  </a:lnTo>
                  <a:lnTo>
                    <a:pt x="1851" y="2904"/>
                  </a:lnTo>
                  <a:lnTo>
                    <a:pt x="1826" y="2889"/>
                  </a:lnTo>
                  <a:lnTo>
                    <a:pt x="1804" y="2868"/>
                  </a:lnTo>
                  <a:lnTo>
                    <a:pt x="1786" y="2844"/>
                  </a:lnTo>
                  <a:lnTo>
                    <a:pt x="1770" y="2818"/>
                  </a:lnTo>
                  <a:lnTo>
                    <a:pt x="1701" y="2666"/>
                  </a:lnTo>
                  <a:lnTo>
                    <a:pt x="1613" y="2679"/>
                  </a:lnTo>
                  <a:lnTo>
                    <a:pt x="1526" y="2685"/>
                  </a:lnTo>
                  <a:lnTo>
                    <a:pt x="1439" y="2685"/>
                  </a:lnTo>
                  <a:lnTo>
                    <a:pt x="1352" y="2679"/>
                  </a:lnTo>
                  <a:lnTo>
                    <a:pt x="1294" y="2836"/>
                  </a:lnTo>
                  <a:lnTo>
                    <a:pt x="1282" y="2864"/>
                  </a:lnTo>
                  <a:lnTo>
                    <a:pt x="1265" y="2889"/>
                  </a:lnTo>
                  <a:lnTo>
                    <a:pt x="1246" y="2910"/>
                  </a:lnTo>
                  <a:lnTo>
                    <a:pt x="1222" y="2929"/>
                  </a:lnTo>
                  <a:lnTo>
                    <a:pt x="1195" y="2943"/>
                  </a:lnTo>
                  <a:lnTo>
                    <a:pt x="1168" y="2953"/>
                  </a:lnTo>
                  <a:lnTo>
                    <a:pt x="1139" y="2960"/>
                  </a:lnTo>
                  <a:lnTo>
                    <a:pt x="1109" y="2961"/>
                  </a:lnTo>
                  <a:lnTo>
                    <a:pt x="1079" y="2956"/>
                  </a:lnTo>
                  <a:lnTo>
                    <a:pt x="1050" y="2948"/>
                  </a:lnTo>
                  <a:lnTo>
                    <a:pt x="851" y="2875"/>
                  </a:lnTo>
                  <a:lnTo>
                    <a:pt x="825" y="2863"/>
                  </a:lnTo>
                  <a:lnTo>
                    <a:pt x="800" y="2847"/>
                  </a:lnTo>
                  <a:lnTo>
                    <a:pt x="778" y="2826"/>
                  </a:lnTo>
                  <a:lnTo>
                    <a:pt x="760" y="2802"/>
                  </a:lnTo>
                  <a:lnTo>
                    <a:pt x="745" y="2777"/>
                  </a:lnTo>
                  <a:lnTo>
                    <a:pt x="734" y="2748"/>
                  </a:lnTo>
                  <a:lnTo>
                    <a:pt x="729" y="2719"/>
                  </a:lnTo>
                  <a:lnTo>
                    <a:pt x="728" y="2689"/>
                  </a:lnTo>
                  <a:lnTo>
                    <a:pt x="731" y="2661"/>
                  </a:lnTo>
                  <a:lnTo>
                    <a:pt x="739" y="2632"/>
                  </a:lnTo>
                  <a:lnTo>
                    <a:pt x="770" y="2548"/>
                  </a:lnTo>
                  <a:lnTo>
                    <a:pt x="910" y="2430"/>
                  </a:lnTo>
                  <a:lnTo>
                    <a:pt x="928" y="2411"/>
                  </a:lnTo>
                  <a:lnTo>
                    <a:pt x="943" y="2389"/>
                  </a:lnTo>
                  <a:lnTo>
                    <a:pt x="954" y="2367"/>
                  </a:lnTo>
                  <a:lnTo>
                    <a:pt x="959" y="2341"/>
                  </a:lnTo>
                  <a:lnTo>
                    <a:pt x="961" y="2315"/>
                  </a:lnTo>
                  <a:lnTo>
                    <a:pt x="957" y="2289"/>
                  </a:lnTo>
                  <a:lnTo>
                    <a:pt x="950" y="2264"/>
                  </a:lnTo>
                  <a:lnTo>
                    <a:pt x="938" y="2241"/>
                  </a:lnTo>
                  <a:lnTo>
                    <a:pt x="921" y="2221"/>
                  </a:lnTo>
                  <a:lnTo>
                    <a:pt x="901" y="2203"/>
                  </a:lnTo>
                  <a:lnTo>
                    <a:pt x="638" y="2014"/>
                  </a:lnTo>
                  <a:lnTo>
                    <a:pt x="618" y="2003"/>
                  </a:lnTo>
                  <a:lnTo>
                    <a:pt x="598" y="1995"/>
                  </a:lnTo>
                  <a:lnTo>
                    <a:pt x="576" y="1990"/>
                  </a:lnTo>
                  <a:lnTo>
                    <a:pt x="554" y="1988"/>
                  </a:lnTo>
                  <a:lnTo>
                    <a:pt x="527" y="1991"/>
                  </a:lnTo>
                  <a:lnTo>
                    <a:pt x="501" y="1998"/>
                  </a:lnTo>
                  <a:lnTo>
                    <a:pt x="476" y="2010"/>
                  </a:lnTo>
                  <a:lnTo>
                    <a:pt x="456" y="2028"/>
                  </a:lnTo>
                  <a:lnTo>
                    <a:pt x="437" y="2048"/>
                  </a:lnTo>
                  <a:lnTo>
                    <a:pt x="423" y="2072"/>
                  </a:lnTo>
                  <a:lnTo>
                    <a:pt x="415" y="2098"/>
                  </a:lnTo>
                  <a:lnTo>
                    <a:pt x="411" y="2124"/>
                  </a:lnTo>
                  <a:lnTo>
                    <a:pt x="412" y="2151"/>
                  </a:lnTo>
                  <a:lnTo>
                    <a:pt x="418" y="2177"/>
                  </a:lnTo>
                  <a:lnTo>
                    <a:pt x="221" y="2177"/>
                  </a:lnTo>
                  <a:lnTo>
                    <a:pt x="172" y="2180"/>
                  </a:lnTo>
                  <a:lnTo>
                    <a:pt x="125" y="2188"/>
                  </a:lnTo>
                  <a:lnTo>
                    <a:pt x="49" y="2022"/>
                  </a:lnTo>
                  <a:lnTo>
                    <a:pt x="39" y="1993"/>
                  </a:lnTo>
                  <a:lnTo>
                    <a:pt x="33" y="1964"/>
                  </a:lnTo>
                  <a:lnTo>
                    <a:pt x="32" y="1934"/>
                  </a:lnTo>
                  <a:lnTo>
                    <a:pt x="36" y="1906"/>
                  </a:lnTo>
                  <a:lnTo>
                    <a:pt x="44" y="1877"/>
                  </a:lnTo>
                  <a:lnTo>
                    <a:pt x="55" y="1851"/>
                  </a:lnTo>
                  <a:lnTo>
                    <a:pt x="72" y="1826"/>
                  </a:lnTo>
                  <a:lnTo>
                    <a:pt x="91" y="1805"/>
                  </a:lnTo>
                  <a:lnTo>
                    <a:pt x="115" y="1785"/>
                  </a:lnTo>
                  <a:lnTo>
                    <a:pt x="142" y="1771"/>
                  </a:lnTo>
                  <a:lnTo>
                    <a:pt x="295" y="1700"/>
                  </a:lnTo>
                  <a:lnTo>
                    <a:pt x="281" y="1613"/>
                  </a:lnTo>
                  <a:lnTo>
                    <a:pt x="275" y="1525"/>
                  </a:lnTo>
                  <a:lnTo>
                    <a:pt x="275" y="1439"/>
                  </a:lnTo>
                  <a:lnTo>
                    <a:pt x="281" y="1353"/>
                  </a:lnTo>
                  <a:lnTo>
                    <a:pt x="123" y="1294"/>
                  </a:lnTo>
                  <a:lnTo>
                    <a:pt x="96" y="1282"/>
                  </a:lnTo>
                  <a:lnTo>
                    <a:pt x="72" y="1266"/>
                  </a:lnTo>
                  <a:lnTo>
                    <a:pt x="50" y="1245"/>
                  </a:lnTo>
                  <a:lnTo>
                    <a:pt x="32" y="1221"/>
                  </a:lnTo>
                  <a:lnTo>
                    <a:pt x="17" y="1196"/>
                  </a:lnTo>
                  <a:lnTo>
                    <a:pt x="7" y="1168"/>
                  </a:lnTo>
                  <a:lnTo>
                    <a:pt x="1" y="1138"/>
                  </a:lnTo>
                  <a:lnTo>
                    <a:pt x="0" y="1109"/>
                  </a:lnTo>
                  <a:lnTo>
                    <a:pt x="3" y="1080"/>
                  </a:lnTo>
                  <a:lnTo>
                    <a:pt x="11" y="1051"/>
                  </a:lnTo>
                  <a:lnTo>
                    <a:pt x="85" y="852"/>
                  </a:lnTo>
                  <a:lnTo>
                    <a:pt x="97" y="825"/>
                  </a:lnTo>
                  <a:lnTo>
                    <a:pt x="115" y="800"/>
                  </a:lnTo>
                  <a:lnTo>
                    <a:pt x="135" y="779"/>
                  </a:lnTo>
                  <a:lnTo>
                    <a:pt x="158" y="761"/>
                  </a:lnTo>
                  <a:lnTo>
                    <a:pt x="185" y="747"/>
                  </a:lnTo>
                  <a:lnTo>
                    <a:pt x="211" y="737"/>
                  </a:lnTo>
                  <a:lnTo>
                    <a:pt x="240" y="730"/>
                  </a:lnTo>
                  <a:lnTo>
                    <a:pt x="270" y="728"/>
                  </a:lnTo>
                  <a:lnTo>
                    <a:pt x="300" y="731"/>
                  </a:lnTo>
                  <a:lnTo>
                    <a:pt x="328" y="740"/>
                  </a:lnTo>
                  <a:lnTo>
                    <a:pt x="486" y="797"/>
                  </a:lnTo>
                  <a:lnTo>
                    <a:pt x="527" y="742"/>
                  </a:lnTo>
                  <a:lnTo>
                    <a:pt x="571" y="687"/>
                  </a:lnTo>
                  <a:lnTo>
                    <a:pt x="618" y="636"/>
                  </a:lnTo>
                  <a:lnTo>
                    <a:pt x="668" y="588"/>
                  </a:lnTo>
                  <a:lnTo>
                    <a:pt x="722" y="541"/>
                  </a:lnTo>
                  <a:lnTo>
                    <a:pt x="652" y="389"/>
                  </a:lnTo>
                  <a:lnTo>
                    <a:pt x="642" y="361"/>
                  </a:lnTo>
                  <a:lnTo>
                    <a:pt x="636" y="331"/>
                  </a:lnTo>
                  <a:lnTo>
                    <a:pt x="635" y="301"/>
                  </a:lnTo>
                  <a:lnTo>
                    <a:pt x="639" y="272"/>
                  </a:lnTo>
                  <a:lnTo>
                    <a:pt x="647" y="244"/>
                  </a:lnTo>
                  <a:lnTo>
                    <a:pt x="658" y="218"/>
                  </a:lnTo>
                  <a:lnTo>
                    <a:pt x="675" y="193"/>
                  </a:lnTo>
                  <a:lnTo>
                    <a:pt x="695" y="172"/>
                  </a:lnTo>
                  <a:lnTo>
                    <a:pt x="718" y="153"/>
                  </a:lnTo>
                  <a:lnTo>
                    <a:pt x="744" y="138"/>
                  </a:lnTo>
                  <a:lnTo>
                    <a:pt x="938" y="49"/>
                  </a:lnTo>
                  <a:lnTo>
                    <a:pt x="966" y="38"/>
                  </a:lnTo>
                  <a:lnTo>
                    <a:pt x="996" y="33"/>
                  </a:lnTo>
                  <a:lnTo>
                    <a:pt x="1026" y="32"/>
                  </a:lnTo>
                  <a:lnTo>
                    <a:pt x="1055" y="36"/>
                  </a:lnTo>
                  <a:lnTo>
                    <a:pt x="1082" y="43"/>
                  </a:lnTo>
                  <a:lnTo>
                    <a:pt x="1109" y="55"/>
                  </a:lnTo>
                  <a:lnTo>
                    <a:pt x="1134" y="72"/>
                  </a:lnTo>
                  <a:lnTo>
                    <a:pt x="1155" y="91"/>
                  </a:lnTo>
                  <a:lnTo>
                    <a:pt x="1174" y="115"/>
                  </a:lnTo>
                  <a:lnTo>
                    <a:pt x="1189" y="142"/>
                  </a:lnTo>
                  <a:lnTo>
                    <a:pt x="1259" y="294"/>
                  </a:lnTo>
                  <a:lnTo>
                    <a:pt x="1346" y="281"/>
                  </a:lnTo>
                  <a:lnTo>
                    <a:pt x="1434" y="274"/>
                  </a:lnTo>
                  <a:lnTo>
                    <a:pt x="1521" y="274"/>
                  </a:lnTo>
                  <a:lnTo>
                    <a:pt x="1607" y="280"/>
                  </a:lnTo>
                  <a:lnTo>
                    <a:pt x="1666" y="123"/>
                  </a:lnTo>
                  <a:lnTo>
                    <a:pt x="1678" y="97"/>
                  </a:lnTo>
                  <a:lnTo>
                    <a:pt x="1695" y="72"/>
                  </a:lnTo>
                  <a:lnTo>
                    <a:pt x="1716" y="50"/>
                  </a:lnTo>
                  <a:lnTo>
                    <a:pt x="1739" y="33"/>
                  </a:lnTo>
                  <a:lnTo>
                    <a:pt x="1764" y="18"/>
                  </a:lnTo>
                  <a:lnTo>
                    <a:pt x="1792" y="8"/>
                  </a:lnTo>
                  <a:lnTo>
                    <a:pt x="1821" y="2"/>
                  </a:lnTo>
                  <a:lnTo>
                    <a:pt x="185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481"/>
            <p:cNvSpPr>
              <a:spLocks/>
            </p:cNvSpPr>
            <p:nvPr/>
          </p:nvSpPr>
          <p:spPr bwMode="auto">
            <a:xfrm>
              <a:off x="4708525" y="5710238"/>
              <a:ext cx="300038" cy="339725"/>
            </a:xfrm>
            <a:custGeom>
              <a:avLst/>
              <a:gdLst>
                <a:gd name="T0" fmla="*/ 648 w 948"/>
                <a:gd name="T1" fmla="*/ 0 h 1069"/>
                <a:gd name="T2" fmla="*/ 660 w 948"/>
                <a:gd name="T3" fmla="*/ 1 h 1069"/>
                <a:gd name="T4" fmla="*/ 672 w 948"/>
                <a:gd name="T5" fmla="*/ 6 h 1069"/>
                <a:gd name="T6" fmla="*/ 935 w 948"/>
                <a:gd name="T7" fmla="*/ 195 h 1069"/>
                <a:gd name="T8" fmla="*/ 942 w 948"/>
                <a:gd name="T9" fmla="*/ 201 h 1069"/>
                <a:gd name="T10" fmla="*/ 946 w 948"/>
                <a:gd name="T11" fmla="*/ 209 h 1069"/>
                <a:gd name="T12" fmla="*/ 948 w 948"/>
                <a:gd name="T13" fmla="*/ 219 h 1069"/>
                <a:gd name="T14" fmla="*/ 947 w 948"/>
                <a:gd name="T15" fmla="*/ 229 h 1069"/>
                <a:gd name="T16" fmla="*/ 943 w 948"/>
                <a:gd name="T17" fmla="*/ 237 h 1069"/>
                <a:gd name="T18" fmla="*/ 937 w 948"/>
                <a:gd name="T19" fmla="*/ 245 h 1069"/>
                <a:gd name="T20" fmla="*/ 697 w 948"/>
                <a:gd name="T21" fmla="*/ 446 h 1069"/>
                <a:gd name="T22" fmla="*/ 688 w 948"/>
                <a:gd name="T23" fmla="*/ 453 h 1069"/>
                <a:gd name="T24" fmla="*/ 677 w 948"/>
                <a:gd name="T25" fmla="*/ 455 h 1069"/>
                <a:gd name="T26" fmla="*/ 668 w 948"/>
                <a:gd name="T27" fmla="*/ 453 h 1069"/>
                <a:gd name="T28" fmla="*/ 659 w 948"/>
                <a:gd name="T29" fmla="*/ 449 h 1069"/>
                <a:gd name="T30" fmla="*/ 652 w 948"/>
                <a:gd name="T31" fmla="*/ 442 h 1069"/>
                <a:gd name="T32" fmla="*/ 646 w 948"/>
                <a:gd name="T33" fmla="*/ 432 h 1069"/>
                <a:gd name="T34" fmla="*/ 645 w 948"/>
                <a:gd name="T35" fmla="*/ 420 h 1069"/>
                <a:gd name="T36" fmla="*/ 648 w 948"/>
                <a:gd name="T37" fmla="*/ 407 h 1069"/>
                <a:gd name="T38" fmla="*/ 656 w 948"/>
                <a:gd name="T39" fmla="*/ 398 h 1069"/>
                <a:gd name="T40" fmla="*/ 829 w 948"/>
                <a:gd name="T41" fmla="*/ 252 h 1069"/>
                <a:gd name="T42" fmla="*/ 319 w 948"/>
                <a:gd name="T43" fmla="*/ 252 h 1069"/>
                <a:gd name="T44" fmla="*/ 281 w 948"/>
                <a:gd name="T45" fmla="*/ 255 h 1069"/>
                <a:gd name="T46" fmla="*/ 245 w 948"/>
                <a:gd name="T47" fmla="*/ 263 h 1069"/>
                <a:gd name="T48" fmla="*/ 212 w 948"/>
                <a:gd name="T49" fmla="*/ 276 h 1069"/>
                <a:gd name="T50" fmla="*/ 181 w 948"/>
                <a:gd name="T51" fmla="*/ 293 h 1069"/>
                <a:gd name="T52" fmla="*/ 152 w 948"/>
                <a:gd name="T53" fmla="*/ 315 h 1069"/>
                <a:gd name="T54" fmla="*/ 127 w 948"/>
                <a:gd name="T55" fmla="*/ 340 h 1069"/>
                <a:gd name="T56" fmla="*/ 106 w 948"/>
                <a:gd name="T57" fmla="*/ 368 h 1069"/>
                <a:gd name="T58" fmla="*/ 88 w 948"/>
                <a:gd name="T59" fmla="*/ 400 h 1069"/>
                <a:gd name="T60" fmla="*/ 75 w 948"/>
                <a:gd name="T61" fmla="*/ 434 h 1069"/>
                <a:gd name="T62" fmla="*/ 67 w 948"/>
                <a:gd name="T63" fmla="*/ 470 h 1069"/>
                <a:gd name="T64" fmla="*/ 65 w 948"/>
                <a:gd name="T65" fmla="*/ 507 h 1069"/>
                <a:gd name="T66" fmla="*/ 65 w 948"/>
                <a:gd name="T67" fmla="*/ 1037 h 1069"/>
                <a:gd name="T68" fmla="*/ 62 w 948"/>
                <a:gd name="T69" fmla="*/ 1049 h 1069"/>
                <a:gd name="T70" fmla="*/ 55 w 948"/>
                <a:gd name="T71" fmla="*/ 1060 h 1069"/>
                <a:gd name="T72" fmla="*/ 45 w 948"/>
                <a:gd name="T73" fmla="*/ 1067 h 1069"/>
                <a:gd name="T74" fmla="*/ 33 w 948"/>
                <a:gd name="T75" fmla="*/ 1069 h 1069"/>
                <a:gd name="T76" fmla="*/ 19 w 948"/>
                <a:gd name="T77" fmla="*/ 1067 h 1069"/>
                <a:gd name="T78" fmla="*/ 10 w 948"/>
                <a:gd name="T79" fmla="*/ 1060 h 1069"/>
                <a:gd name="T80" fmla="*/ 3 w 948"/>
                <a:gd name="T81" fmla="*/ 1049 h 1069"/>
                <a:gd name="T82" fmla="*/ 0 w 948"/>
                <a:gd name="T83" fmla="*/ 1037 h 1069"/>
                <a:gd name="T84" fmla="*/ 0 w 948"/>
                <a:gd name="T85" fmla="*/ 507 h 1069"/>
                <a:gd name="T86" fmla="*/ 3 w 948"/>
                <a:gd name="T87" fmla="*/ 464 h 1069"/>
                <a:gd name="T88" fmla="*/ 12 w 948"/>
                <a:gd name="T89" fmla="*/ 423 h 1069"/>
                <a:gd name="T90" fmla="*/ 26 w 948"/>
                <a:gd name="T91" fmla="*/ 384 h 1069"/>
                <a:gd name="T92" fmla="*/ 44 w 948"/>
                <a:gd name="T93" fmla="*/ 347 h 1069"/>
                <a:gd name="T94" fmla="*/ 67 w 948"/>
                <a:gd name="T95" fmla="*/ 313 h 1069"/>
                <a:gd name="T96" fmla="*/ 94 w 948"/>
                <a:gd name="T97" fmla="*/ 282 h 1069"/>
                <a:gd name="T98" fmla="*/ 124 w 948"/>
                <a:gd name="T99" fmla="*/ 254 h 1069"/>
                <a:gd name="T100" fmla="*/ 158 w 948"/>
                <a:gd name="T101" fmla="*/ 232 h 1069"/>
                <a:gd name="T102" fmla="*/ 195 w 948"/>
                <a:gd name="T103" fmla="*/ 213 h 1069"/>
                <a:gd name="T104" fmla="*/ 235 w 948"/>
                <a:gd name="T105" fmla="*/ 200 h 1069"/>
                <a:gd name="T106" fmla="*/ 276 w 948"/>
                <a:gd name="T107" fmla="*/ 192 h 1069"/>
                <a:gd name="T108" fmla="*/ 319 w 948"/>
                <a:gd name="T109" fmla="*/ 189 h 1069"/>
                <a:gd name="T110" fmla="*/ 816 w 948"/>
                <a:gd name="T111" fmla="*/ 189 h 1069"/>
                <a:gd name="T112" fmla="*/ 635 w 948"/>
                <a:gd name="T113" fmla="*/ 57 h 1069"/>
                <a:gd name="T114" fmla="*/ 625 w 948"/>
                <a:gd name="T115" fmla="*/ 48 h 1069"/>
                <a:gd name="T116" fmla="*/ 621 w 948"/>
                <a:gd name="T117" fmla="*/ 37 h 1069"/>
                <a:gd name="T118" fmla="*/ 621 w 948"/>
                <a:gd name="T119" fmla="*/ 24 h 1069"/>
                <a:gd name="T120" fmla="*/ 626 w 948"/>
                <a:gd name="T121" fmla="*/ 13 h 1069"/>
                <a:gd name="T122" fmla="*/ 636 w 948"/>
                <a:gd name="T123" fmla="*/ 5 h 1069"/>
                <a:gd name="T124" fmla="*/ 648 w 948"/>
                <a:gd name="T125" fmla="*/ 0 h 10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948" h="1069">
                  <a:moveTo>
                    <a:pt x="648" y="0"/>
                  </a:moveTo>
                  <a:lnTo>
                    <a:pt x="660" y="1"/>
                  </a:lnTo>
                  <a:lnTo>
                    <a:pt x="672" y="6"/>
                  </a:lnTo>
                  <a:lnTo>
                    <a:pt x="935" y="195"/>
                  </a:lnTo>
                  <a:lnTo>
                    <a:pt x="942" y="201"/>
                  </a:lnTo>
                  <a:lnTo>
                    <a:pt x="946" y="209"/>
                  </a:lnTo>
                  <a:lnTo>
                    <a:pt x="948" y="219"/>
                  </a:lnTo>
                  <a:lnTo>
                    <a:pt x="947" y="229"/>
                  </a:lnTo>
                  <a:lnTo>
                    <a:pt x="943" y="237"/>
                  </a:lnTo>
                  <a:lnTo>
                    <a:pt x="937" y="245"/>
                  </a:lnTo>
                  <a:lnTo>
                    <a:pt x="697" y="446"/>
                  </a:lnTo>
                  <a:lnTo>
                    <a:pt x="688" y="453"/>
                  </a:lnTo>
                  <a:lnTo>
                    <a:pt x="677" y="455"/>
                  </a:lnTo>
                  <a:lnTo>
                    <a:pt x="668" y="453"/>
                  </a:lnTo>
                  <a:lnTo>
                    <a:pt x="659" y="449"/>
                  </a:lnTo>
                  <a:lnTo>
                    <a:pt x="652" y="442"/>
                  </a:lnTo>
                  <a:lnTo>
                    <a:pt x="646" y="432"/>
                  </a:lnTo>
                  <a:lnTo>
                    <a:pt x="645" y="420"/>
                  </a:lnTo>
                  <a:lnTo>
                    <a:pt x="648" y="407"/>
                  </a:lnTo>
                  <a:lnTo>
                    <a:pt x="656" y="398"/>
                  </a:lnTo>
                  <a:lnTo>
                    <a:pt x="829" y="252"/>
                  </a:lnTo>
                  <a:lnTo>
                    <a:pt x="319" y="252"/>
                  </a:lnTo>
                  <a:lnTo>
                    <a:pt x="281" y="255"/>
                  </a:lnTo>
                  <a:lnTo>
                    <a:pt x="245" y="263"/>
                  </a:lnTo>
                  <a:lnTo>
                    <a:pt x="212" y="276"/>
                  </a:lnTo>
                  <a:lnTo>
                    <a:pt x="181" y="293"/>
                  </a:lnTo>
                  <a:lnTo>
                    <a:pt x="152" y="315"/>
                  </a:lnTo>
                  <a:lnTo>
                    <a:pt x="127" y="340"/>
                  </a:lnTo>
                  <a:lnTo>
                    <a:pt x="106" y="368"/>
                  </a:lnTo>
                  <a:lnTo>
                    <a:pt x="88" y="400"/>
                  </a:lnTo>
                  <a:lnTo>
                    <a:pt x="75" y="434"/>
                  </a:lnTo>
                  <a:lnTo>
                    <a:pt x="67" y="470"/>
                  </a:lnTo>
                  <a:lnTo>
                    <a:pt x="65" y="507"/>
                  </a:lnTo>
                  <a:lnTo>
                    <a:pt x="65" y="1037"/>
                  </a:lnTo>
                  <a:lnTo>
                    <a:pt x="62" y="1049"/>
                  </a:lnTo>
                  <a:lnTo>
                    <a:pt x="55" y="1060"/>
                  </a:lnTo>
                  <a:lnTo>
                    <a:pt x="45" y="1067"/>
                  </a:lnTo>
                  <a:lnTo>
                    <a:pt x="33" y="1069"/>
                  </a:lnTo>
                  <a:lnTo>
                    <a:pt x="19" y="1067"/>
                  </a:lnTo>
                  <a:lnTo>
                    <a:pt x="10" y="1060"/>
                  </a:lnTo>
                  <a:lnTo>
                    <a:pt x="3" y="1049"/>
                  </a:lnTo>
                  <a:lnTo>
                    <a:pt x="0" y="1037"/>
                  </a:lnTo>
                  <a:lnTo>
                    <a:pt x="0" y="507"/>
                  </a:lnTo>
                  <a:lnTo>
                    <a:pt x="3" y="464"/>
                  </a:lnTo>
                  <a:lnTo>
                    <a:pt x="12" y="423"/>
                  </a:lnTo>
                  <a:lnTo>
                    <a:pt x="26" y="384"/>
                  </a:lnTo>
                  <a:lnTo>
                    <a:pt x="44" y="347"/>
                  </a:lnTo>
                  <a:lnTo>
                    <a:pt x="67" y="313"/>
                  </a:lnTo>
                  <a:lnTo>
                    <a:pt x="94" y="282"/>
                  </a:lnTo>
                  <a:lnTo>
                    <a:pt x="124" y="254"/>
                  </a:lnTo>
                  <a:lnTo>
                    <a:pt x="158" y="232"/>
                  </a:lnTo>
                  <a:lnTo>
                    <a:pt x="195" y="213"/>
                  </a:lnTo>
                  <a:lnTo>
                    <a:pt x="235" y="200"/>
                  </a:lnTo>
                  <a:lnTo>
                    <a:pt x="276" y="192"/>
                  </a:lnTo>
                  <a:lnTo>
                    <a:pt x="319" y="189"/>
                  </a:lnTo>
                  <a:lnTo>
                    <a:pt x="816" y="189"/>
                  </a:lnTo>
                  <a:lnTo>
                    <a:pt x="635" y="57"/>
                  </a:lnTo>
                  <a:lnTo>
                    <a:pt x="625" y="48"/>
                  </a:lnTo>
                  <a:lnTo>
                    <a:pt x="621" y="37"/>
                  </a:lnTo>
                  <a:lnTo>
                    <a:pt x="621" y="24"/>
                  </a:lnTo>
                  <a:lnTo>
                    <a:pt x="626" y="13"/>
                  </a:lnTo>
                  <a:lnTo>
                    <a:pt x="636" y="5"/>
                  </a:lnTo>
                  <a:lnTo>
                    <a:pt x="64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482"/>
            <p:cNvSpPr>
              <a:spLocks/>
            </p:cNvSpPr>
            <p:nvPr/>
          </p:nvSpPr>
          <p:spPr bwMode="auto">
            <a:xfrm>
              <a:off x="5365750" y="4989513"/>
              <a:ext cx="339725" cy="301625"/>
            </a:xfrm>
            <a:custGeom>
              <a:avLst/>
              <a:gdLst>
                <a:gd name="T0" fmla="*/ 849 w 1068"/>
                <a:gd name="T1" fmla="*/ 0 h 948"/>
                <a:gd name="T2" fmla="*/ 867 w 1068"/>
                <a:gd name="T3" fmla="*/ 7 h 948"/>
                <a:gd name="T4" fmla="*/ 1063 w 1068"/>
                <a:gd name="T5" fmla="*/ 278 h 948"/>
                <a:gd name="T6" fmla="*/ 1068 w 1068"/>
                <a:gd name="T7" fmla="*/ 301 h 948"/>
                <a:gd name="T8" fmla="*/ 1055 w 1068"/>
                <a:gd name="T9" fmla="*/ 322 h 948"/>
                <a:gd name="T10" fmla="*/ 1032 w 1068"/>
                <a:gd name="T11" fmla="*/ 327 h 948"/>
                <a:gd name="T12" fmla="*/ 1011 w 1068"/>
                <a:gd name="T13" fmla="*/ 315 h 948"/>
                <a:gd name="T14" fmla="*/ 880 w 1068"/>
                <a:gd name="T15" fmla="*/ 629 h 948"/>
                <a:gd name="T16" fmla="*/ 868 w 1068"/>
                <a:gd name="T17" fmla="*/ 714 h 948"/>
                <a:gd name="T18" fmla="*/ 837 w 1068"/>
                <a:gd name="T19" fmla="*/ 790 h 948"/>
                <a:gd name="T20" fmla="*/ 786 w 1068"/>
                <a:gd name="T21" fmla="*/ 855 h 948"/>
                <a:gd name="T22" fmla="*/ 722 w 1068"/>
                <a:gd name="T23" fmla="*/ 905 h 948"/>
                <a:gd name="T24" fmla="*/ 646 w 1068"/>
                <a:gd name="T25" fmla="*/ 937 h 948"/>
                <a:gd name="T26" fmla="*/ 560 w 1068"/>
                <a:gd name="T27" fmla="*/ 948 h 948"/>
                <a:gd name="T28" fmla="*/ 19 w 1068"/>
                <a:gd name="T29" fmla="*/ 946 h 948"/>
                <a:gd name="T30" fmla="*/ 2 w 1068"/>
                <a:gd name="T31" fmla="*/ 929 h 948"/>
                <a:gd name="T32" fmla="*/ 2 w 1068"/>
                <a:gd name="T33" fmla="*/ 904 h 948"/>
                <a:gd name="T34" fmla="*/ 19 w 1068"/>
                <a:gd name="T35" fmla="*/ 887 h 948"/>
                <a:gd name="T36" fmla="*/ 560 w 1068"/>
                <a:gd name="T37" fmla="*/ 885 h 948"/>
                <a:gd name="T38" fmla="*/ 634 w 1068"/>
                <a:gd name="T39" fmla="*/ 873 h 948"/>
                <a:gd name="T40" fmla="*/ 700 w 1068"/>
                <a:gd name="T41" fmla="*/ 844 h 948"/>
                <a:gd name="T42" fmla="*/ 753 w 1068"/>
                <a:gd name="T43" fmla="*/ 796 h 948"/>
                <a:gd name="T44" fmla="*/ 792 w 1068"/>
                <a:gd name="T45" fmla="*/ 737 h 948"/>
                <a:gd name="T46" fmla="*/ 813 w 1068"/>
                <a:gd name="T47" fmla="*/ 667 h 948"/>
                <a:gd name="T48" fmla="*/ 816 w 1068"/>
                <a:gd name="T49" fmla="*/ 119 h 948"/>
                <a:gd name="T50" fmla="*/ 660 w 1068"/>
                <a:gd name="T51" fmla="*/ 300 h 948"/>
                <a:gd name="T52" fmla="*/ 636 w 1068"/>
                <a:gd name="T53" fmla="*/ 302 h 948"/>
                <a:gd name="T54" fmla="*/ 619 w 1068"/>
                <a:gd name="T55" fmla="*/ 289 h 948"/>
                <a:gd name="T56" fmla="*/ 614 w 1068"/>
                <a:gd name="T57" fmla="*/ 271 h 948"/>
                <a:gd name="T58" fmla="*/ 622 w 1068"/>
                <a:gd name="T59" fmla="*/ 251 h 948"/>
                <a:gd name="T60" fmla="*/ 830 w 1068"/>
                <a:gd name="T61" fmla="*/ 5 h 948"/>
                <a:gd name="T62" fmla="*/ 849 w 1068"/>
                <a:gd name="T63" fmla="*/ 0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068" h="948">
                  <a:moveTo>
                    <a:pt x="849" y="0"/>
                  </a:moveTo>
                  <a:lnTo>
                    <a:pt x="849" y="0"/>
                  </a:lnTo>
                  <a:lnTo>
                    <a:pt x="859" y="2"/>
                  </a:lnTo>
                  <a:lnTo>
                    <a:pt x="867" y="7"/>
                  </a:lnTo>
                  <a:lnTo>
                    <a:pt x="874" y="14"/>
                  </a:lnTo>
                  <a:lnTo>
                    <a:pt x="1063" y="278"/>
                  </a:lnTo>
                  <a:lnTo>
                    <a:pt x="1068" y="289"/>
                  </a:lnTo>
                  <a:lnTo>
                    <a:pt x="1068" y="301"/>
                  </a:lnTo>
                  <a:lnTo>
                    <a:pt x="1064" y="313"/>
                  </a:lnTo>
                  <a:lnTo>
                    <a:pt x="1055" y="322"/>
                  </a:lnTo>
                  <a:lnTo>
                    <a:pt x="1044" y="327"/>
                  </a:lnTo>
                  <a:lnTo>
                    <a:pt x="1032" y="327"/>
                  </a:lnTo>
                  <a:lnTo>
                    <a:pt x="1020" y="323"/>
                  </a:lnTo>
                  <a:lnTo>
                    <a:pt x="1011" y="315"/>
                  </a:lnTo>
                  <a:lnTo>
                    <a:pt x="880" y="132"/>
                  </a:lnTo>
                  <a:lnTo>
                    <a:pt x="880" y="629"/>
                  </a:lnTo>
                  <a:lnTo>
                    <a:pt x="877" y="673"/>
                  </a:lnTo>
                  <a:lnTo>
                    <a:pt x="868" y="714"/>
                  </a:lnTo>
                  <a:lnTo>
                    <a:pt x="855" y="753"/>
                  </a:lnTo>
                  <a:lnTo>
                    <a:pt x="837" y="790"/>
                  </a:lnTo>
                  <a:lnTo>
                    <a:pt x="813" y="824"/>
                  </a:lnTo>
                  <a:lnTo>
                    <a:pt x="786" y="855"/>
                  </a:lnTo>
                  <a:lnTo>
                    <a:pt x="755" y="882"/>
                  </a:lnTo>
                  <a:lnTo>
                    <a:pt x="722" y="905"/>
                  </a:lnTo>
                  <a:lnTo>
                    <a:pt x="685" y="924"/>
                  </a:lnTo>
                  <a:lnTo>
                    <a:pt x="646" y="937"/>
                  </a:lnTo>
                  <a:lnTo>
                    <a:pt x="604" y="945"/>
                  </a:lnTo>
                  <a:lnTo>
                    <a:pt x="560" y="948"/>
                  </a:lnTo>
                  <a:lnTo>
                    <a:pt x="31" y="948"/>
                  </a:lnTo>
                  <a:lnTo>
                    <a:pt x="19" y="946"/>
                  </a:lnTo>
                  <a:lnTo>
                    <a:pt x="9" y="939"/>
                  </a:lnTo>
                  <a:lnTo>
                    <a:pt x="2" y="929"/>
                  </a:lnTo>
                  <a:lnTo>
                    <a:pt x="0" y="917"/>
                  </a:lnTo>
                  <a:lnTo>
                    <a:pt x="2" y="904"/>
                  </a:lnTo>
                  <a:lnTo>
                    <a:pt x="9" y="894"/>
                  </a:lnTo>
                  <a:lnTo>
                    <a:pt x="19" y="887"/>
                  </a:lnTo>
                  <a:lnTo>
                    <a:pt x="31" y="885"/>
                  </a:lnTo>
                  <a:lnTo>
                    <a:pt x="560" y="885"/>
                  </a:lnTo>
                  <a:lnTo>
                    <a:pt x="598" y="882"/>
                  </a:lnTo>
                  <a:lnTo>
                    <a:pt x="634" y="873"/>
                  </a:lnTo>
                  <a:lnTo>
                    <a:pt x="668" y="861"/>
                  </a:lnTo>
                  <a:lnTo>
                    <a:pt x="700" y="844"/>
                  </a:lnTo>
                  <a:lnTo>
                    <a:pt x="728" y="822"/>
                  </a:lnTo>
                  <a:lnTo>
                    <a:pt x="753" y="796"/>
                  </a:lnTo>
                  <a:lnTo>
                    <a:pt x="775" y="769"/>
                  </a:lnTo>
                  <a:lnTo>
                    <a:pt x="792" y="737"/>
                  </a:lnTo>
                  <a:lnTo>
                    <a:pt x="805" y="703"/>
                  </a:lnTo>
                  <a:lnTo>
                    <a:pt x="813" y="667"/>
                  </a:lnTo>
                  <a:lnTo>
                    <a:pt x="816" y="629"/>
                  </a:lnTo>
                  <a:lnTo>
                    <a:pt x="816" y="119"/>
                  </a:lnTo>
                  <a:lnTo>
                    <a:pt x="670" y="292"/>
                  </a:lnTo>
                  <a:lnTo>
                    <a:pt x="660" y="300"/>
                  </a:lnTo>
                  <a:lnTo>
                    <a:pt x="649" y="303"/>
                  </a:lnTo>
                  <a:lnTo>
                    <a:pt x="636" y="302"/>
                  </a:lnTo>
                  <a:lnTo>
                    <a:pt x="625" y="296"/>
                  </a:lnTo>
                  <a:lnTo>
                    <a:pt x="619" y="289"/>
                  </a:lnTo>
                  <a:lnTo>
                    <a:pt x="616" y="281"/>
                  </a:lnTo>
                  <a:lnTo>
                    <a:pt x="614" y="271"/>
                  </a:lnTo>
                  <a:lnTo>
                    <a:pt x="616" y="261"/>
                  </a:lnTo>
                  <a:lnTo>
                    <a:pt x="622" y="251"/>
                  </a:lnTo>
                  <a:lnTo>
                    <a:pt x="823" y="12"/>
                  </a:lnTo>
                  <a:lnTo>
                    <a:pt x="830" y="5"/>
                  </a:lnTo>
                  <a:lnTo>
                    <a:pt x="840" y="1"/>
                  </a:lnTo>
                  <a:lnTo>
                    <a:pt x="84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2" name="ZoneTexte 41"/>
          <p:cNvSpPr txBox="1"/>
          <p:nvPr/>
        </p:nvSpPr>
        <p:spPr>
          <a:xfrm>
            <a:off x="2130533" y="4470414"/>
            <a:ext cx="14695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Conseil en organisation</a:t>
            </a:r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3656142" y="4424248"/>
            <a:ext cx="1828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Médiation</a:t>
            </a:r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5540836" y="4424248"/>
            <a:ext cx="16104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Déontologie et signalements</a:t>
            </a:r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224442" y="6453226"/>
            <a:ext cx="34316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Pôle assistance statutaire – Jean-Paul COROMPT</a:t>
            </a:r>
          </a:p>
        </p:txBody>
      </p:sp>
      <p:sp>
        <p:nvSpPr>
          <p:cNvPr id="51" name="Freeform 419"/>
          <p:cNvSpPr>
            <a:spLocks/>
          </p:cNvSpPr>
          <p:nvPr/>
        </p:nvSpPr>
        <p:spPr bwMode="auto">
          <a:xfrm>
            <a:off x="508118" y="2870120"/>
            <a:ext cx="1106793" cy="1088808"/>
          </a:xfrm>
          <a:custGeom>
            <a:avLst/>
            <a:gdLst>
              <a:gd name="T0" fmla="*/ 2132 w 3454"/>
              <a:gd name="T1" fmla="*/ 50 h 3285"/>
              <a:gd name="T2" fmla="*/ 2577 w 3454"/>
              <a:gd name="T3" fmla="*/ 290 h 3285"/>
              <a:gd name="T4" fmla="*/ 2886 w 3454"/>
              <a:gd name="T5" fmla="*/ 685 h 3285"/>
              <a:gd name="T6" fmla="*/ 3007 w 3454"/>
              <a:gd name="T7" fmla="*/ 1103 h 3285"/>
              <a:gd name="T8" fmla="*/ 3042 w 3454"/>
              <a:gd name="T9" fmla="*/ 1130 h 3285"/>
              <a:gd name="T10" fmla="*/ 3248 w 3454"/>
              <a:gd name="T11" fmla="*/ 1153 h 3285"/>
              <a:gd name="T12" fmla="*/ 3361 w 3454"/>
              <a:gd name="T13" fmla="*/ 1261 h 3285"/>
              <a:gd name="T14" fmla="*/ 3441 w 3454"/>
              <a:gd name="T15" fmla="*/ 1499 h 3285"/>
              <a:gd name="T16" fmla="*/ 3448 w 3454"/>
              <a:gd name="T17" fmla="*/ 2017 h 3285"/>
              <a:gd name="T18" fmla="*/ 3370 w 3454"/>
              <a:gd name="T19" fmla="*/ 2221 h 3285"/>
              <a:gd name="T20" fmla="*/ 3253 w 3454"/>
              <a:gd name="T21" fmla="*/ 2316 h 3285"/>
              <a:gd name="T22" fmla="*/ 3043 w 3454"/>
              <a:gd name="T23" fmla="*/ 2336 h 3285"/>
              <a:gd name="T24" fmla="*/ 3018 w 3454"/>
              <a:gd name="T25" fmla="*/ 2356 h 3285"/>
              <a:gd name="T26" fmla="*/ 2872 w 3454"/>
              <a:gd name="T27" fmla="*/ 2784 h 3285"/>
              <a:gd name="T28" fmla="*/ 2672 w 3454"/>
              <a:gd name="T29" fmla="*/ 3027 h 3285"/>
              <a:gd name="T30" fmla="*/ 2454 w 3454"/>
              <a:gd name="T31" fmla="*/ 3129 h 3285"/>
              <a:gd name="T32" fmla="*/ 2065 w 3454"/>
              <a:gd name="T33" fmla="*/ 3146 h 3285"/>
              <a:gd name="T34" fmla="*/ 2025 w 3454"/>
              <a:gd name="T35" fmla="*/ 3194 h 3285"/>
              <a:gd name="T36" fmla="*/ 1843 w 3454"/>
              <a:gd name="T37" fmla="*/ 3285 h 3285"/>
              <a:gd name="T38" fmla="*/ 1463 w 3454"/>
              <a:gd name="T39" fmla="*/ 3219 h 3285"/>
              <a:gd name="T40" fmla="*/ 1400 w 3454"/>
              <a:gd name="T41" fmla="*/ 3022 h 3285"/>
              <a:gd name="T42" fmla="*/ 1520 w 3454"/>
              <a:gd name="T43" fmla="*/ 2857 h 3285"/>
              <a:gd name="T44" fmla="*/ 1913 w 3454"/>
              <a:gd name="T45" fmla="*/ 2842 h 3285"/>
              <a:gd name="T46" fmla="*/ 2045 w 3454"/>
              <a:gd name="T47" fmla="*/ 2954 h 3285"/>
              <a:gd name="T48" fmla="*/ 2316 w 3454"/>
              <a:gd name="T49" fmla="*/ 2975 h 3285"/>
              <a:gd name="T50" fmla="*/ 2560 w 3454"/>
              <a:gd name="T51" fmla="*/ 2898 h 3285"/>
              <a:gd name="T52" fmla="*/ 2723 w 3454"/>
              <a:gd name="T53" fmla="*/ 2702 h 3285"/>
              <a:gd name="T54" fmla="*/ 2822 w 3454"/>
              <a:gd name="T55" fmla="*/ 2449 h 3285"/>
              <a:gd name="T56" fmla="*/ 2842 w 3454"/>
              <a:gd name="T57" fmla="*/ 2340 h 3285"/>
              <a:gd name="T58" fmla="*/ 2663 w 3454"/>
              <a:gd name="T59" fmla="*/ 2308 h 3285"/>
              <a:gd name="T60" fmla="*/ 2594 w 3454"/>
              <a:gd name="T61" fmla="*/ 1287 h 3285"/>
              <a:gd name="T62" fmla="*/ 2689 w 3454"/>
              <a:gd name="T63" fmla="*/ 1143 h 3285"/>
              <a:gd name="T64" fmla="*/ 2767 w 3454"/>
              <a:gd name="T65" fmla="*/ 1109 h 3285"/>
              <a:gd name="T66" fmla="*/ 2701 w 3454"/>
              <a:gd name="T67" fmla="*/ 856 h 3285"/>
              <a:gd name="T68" fmla="*/ 2434 w 3454"/>
              <a:gd name="T69" fmla="*/ 483 h 3285"/>
              <a:gd name="T70" fmla="*/ 2025 w 3454"/>
              <a:gd name="T71" fmla="*/ 269 h 3285"/>
              <a:gd name="T72" fmla="*/ 1513 w 3454"/>
              <a:gd name="T73" fmla="*/ 251 h 3285"/>
              <a:gd name="T74" fmla="*/ 1104 w 3454"/>
              <a:gd name="T75" fmla="*/ 418 h 3285"/>
              <a:gd name="T76" fmla="*/ 810 w 3454"/>
              <a:gd name="T77" fmla="*/ 742 h 3285"/>
              <a:gd name="T78" fmla="*/ 688 w 3454"/>
              <a:gd name="T79" fmla="*/ 1107 h 3285"/>
              <a:gd name="T80" fmla="*/ 704 w 3454"/>
              <a:gd name="T81" fmla="*/ 1130 h 3285"/>
              <a:gd name="T82" fmla="*/ 848 w 3454"/>
              <a:gd name="T83" fmla="*/ 1226 h 3285"/>
              <a:gd name="T84" fmla="*/ 834 w 3454"/>
              <a:gd name="T85" fmla="*/ 2266 h 3285"/>
              <a:gd name="T86" fmla="*/ 287 w 3454"/>
              <a:gd name="T87" fmla="*/ 2336 h 3285"/>
              <a:gd name="T88" fmla="*/ 181 w 3454"/>
              <a:gd name="T89" fmla="*/ 2306 h 3285"/>
              <a:gd name="T90" fmla="*/ 66 w 3454"/>
              <a:gd name="T91" fmla="*/ 2195 h 3285"/>
              <a:gd name="T92" fmla="*/ 2 w 3454"/>
              <a:gd name="T93" fmla="*/ 1969 h 3285"/>
              <a:gd name="T94" fmla="*/ 20 w 3454"/>
              <a:gd name="T95" fmla="*/ 1455 h 3285"/>
              <a:gd name="T96" fmla="*/ 103 w 3454"/>
              <a:gd name="T97" fmla="*/ 1244 h 3285"/>
              <a:gd name="T98" fmla="*/ 211 w 3454"/>
              <a:gd name="T99" fmla="*/ 1150 h 3285"/>
              <a:gd name="T100" fmla="*/ 418 w 3454"/>
              <a:gd name="T101" fmla="*/ 1130 h 3285"/>
              <a:gd name="T102" fmla="*/ 448 w 3454"/>
              <a:gd name="T103" fmla="*/ 1091 h 3285"/>
              <a:gd name="T104" fmla="*/ 572 w 3454"/>
              <a:gd name="T105" fmla="*/ 676 h 3285"/>
              <a:gd name="T106" fmla="*/ 882 w 3454"/>
              <a:gd name="T107" fmla="*/ 286 h 3285"/>
              <a:gd name="T108" fmla="*/ 1324 w 3454"/>
              <a:gd name="T109" fmla="*/ 49 h 3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3454" h="3285">
                <a:moveTo>
                  <a:pt x="1668" y="0"/>
                </a:moveTo>
                <a:lnTo>
                  <a:pt x="1786" y="0"/>
                </a:lnTo>
                <a:lnTo>
                  <a:pt x="1875" y="3"/>
                </a:lnTo>
                <a:lnTo>
                  <a:pt x="1963" y="13"/>
                </a:lnTo>
                <a:lnTo>
                  <a:pt x="2048" y="28"/>
                </a:lnTo>
                <a:lnTo>
                  <a:pt x="2132" y="50"/>
                </a:lnTo>
                <a:lnTo>
                  <a:pt x="2214" y="78"/>
                </a:lnTo>
                <a:lnTo>
                  <a:pt x="2292" y="110"/>
                </a:lnTo>
                <a:lnTo>
                  <a:pt x="2369" y="148"/>
                </a:lnTo>
                <a:lnTo>
                  <a:pt x="2441" y="191"/>
                </a:lnTo>
                <a:lnTo>
                  <a:pt x="2511" y="238"/>
                </a:lnTo>
                <a:lnTo>
                  <a:pt x="2577" y="290"/>
                </a:lnTo>
                <a:lnTo>
                  <a:pt x="2639" y="347"/>
                </a:lnTo>
                <a:lnTo>
                  <a:pt x="2698" y="406"/>
                </a:lnTo>
                <a:lnTo>
                  <a:pt x="2751" y="471"/>
                </a:lnTo>
                <a:lnTo>
                  <a:pt x="2801" y="539"/>
                </a:lnTo>
                <a:lnTo>
                  <a:pt x="2846" y="611"/>
                </a:lnTo>
                <a:lnTo>
                  <a:pt x="2886" y="685"/>
                </a:lnTo>
                <a:lnTo>
                  <a:pt x="2921" y="763"/>
                </a:lnTo>
                <a:lnTo>
                  <a:pt x="2951" y="842"/>
                </a:lnTo>
                <a:lnTo>
                  <a:pt x="2975" y="925"/>
                </a:lnTo>
                <a:lnTo>
                  <a:pt x="2993" y="1010"/>
                </a:lnTo>
                <a:lnTo>
                  <a:pt x="3006" y="1097"/>
                </a:lnTo>
                <a:lnTo>
                  <a:pt x="3007" y="1103"/>
                </a:lnTo>
                <a:lnTo>
                  <a:pt x="3008" y="1108"/>
                </a:lnTo>
                <a:lnTo>
                  <a:pt x="3010" y="1115"/>
                </a:lnTo>
                <a:lnTo>
                  <a:pt x="3014" y="1121"/>
                </a:lnTo>
                <a:lnTo>
                  <a:pt x="3020" y="1126"/>
                </a:lnTo>
                <a:lnTo>
                  <a:pt x="3030" y="1129"/>
                </a:lnTo>
                <a:lnTo>
                  <a:pt x="3042" y="1130"/>
                </a:lnTo>
                <a:lnTo>
                  <a:pt x="3167" y="1130"/>
                </a:lnTo>
                <a:lnTo>
                  <a:pt x="3181" y="1131"/>
                </a:lnTo>
                <a:lnTo>
                  <a:pt x="3196" y="1133"/>
                </a:lnTo>
                <a:lnTo>
                  <a:pt x="3212" y="1138"/>
                </a:lnTo>
                <a:lnTo>
                  <a:pt x="3230" y="1145"/>
                </a:lnTo>
                <a:lnTo>
                  <a:pt x="3248" y="1153"/>
                </a:lnTo>
                <a:lnTo>
                  <a:pt x="3266" y="1164"/>
                </a:lnTo>
                <a:lnTo>
                  <a:pt x="3286" y="1177"/>
                </a:lnTo>
                <a:lnTo>
                  <a:pt x="3305" y="1194"/>
                </a:lnTo>
                <a:lnTo>
                  <a:pt x="3324" y="1213"/>
                </a:lnTo>
                <a:lnTo>
                  <a:pt x="3343" y="1236"/>
                </a:lnTo>
                <a:lnTo>
                  <a:pt x="3361" y="1261"/>
                </a:lnTo>
                <a:lnTo>
                  <a:pt x="3377" y="1290"/>
                </a:lnTo>
                <a:lnTo>
                  <a:pt x="3393" y="1324"/>
                </a:lnTo>
                <a:lnTo>
                  <a:pt x="3408" y="1362"/>
                </a:lnTo>
                <a:lnTo>
                  <a:pt x="3421" y="1402"/>
                </a:lnTo>
                <a:lnTo>
                  <a:pt x="3432" y="1448"/>
                </a:lnTo>
                <a:lnTo>
                  <a:pt x="3441" y="1499"/>
                </a:lnTo>
                <a:lnTo>
                  <a:pt x="3448" y="1553"/>
                </a:lnTo>
                <a:lnTo>
                  <a:pt x="3452" y="1613"/>
                </a:lnTo>
                <a:lnTo>
                  <a:pt x="3454" y="1678"/>
                </a:lnTo>
                <a:lnTo>
                  <a:pt x="3454" y="1918"/>
                </a:lnTo>
                <a:lnTo>
                  <a:pt x="3452" y="1969"/>
                </a:lnTo>
                <a:lnTo>
                  <a:pt x="3448" y="2017"/>
                </a:lnTo>
                <a:lnTo>
                  <a:pt x="3440" y="2060"/>
                </a:lnTo>
                <a:lnTo>
                  <a:pt x="3430" y="2099"/>
                </a:lnTo>
                <a:lnTo>
                  <a:pt x="3418" y="2134"/>
                </a:lnTo>
                <a:lnTo>
                  <a:pt x="3404" y="2167"/>
                </a:lnTo>
                <a:lnTo>
                  <a:pt x="3388" y="2195"/>
                </a:lnTo>
                <a:lnTo>
                  <a:pt x="3370" y="2221"/>
                </a:lnTo>
                <a:lnTo>
                  <a:pt x="3352" y="2243"/>
                </a:lnTo>
                <a:lnTo>
                  <a:pt x="3332" y="2263"/>
                </a:lnTo>
                <a:lnTo>
                  <a:pt x="3314" y="2280"/>
                </a:lnTo>
                <a:lnTo>
                  <a:pt x="3293" y="2295"/>
                </a:lnTo>
                <a:lnTo>
                  <a:pt x="3273" y="2306"/>
                </a:lnTo>
                <a:lnTo>
                  <a:pt x="3253" y="2316"/>
                </a:lnTo>
                <a:lnTo>
                  <a:pt x="3234" y="2323"/>
                </a:lnTo>
                <a:lnTo>
                  <a:pt x="3215" y="2328"/>
                </a:lnTo>
                <a:lnTo>
                  <a:pt x="3197" y="2332"/>
                </a:lnTo>
                <a:lnTo>
                  <a:pt x="3182" y="2334"/>
                </a:lnTo>
                <a:lnTo>
                  <a:pt x="3167" y="2336"/>
                </a:lnTo>
                <a:lnTo>
                  <a:pt x="3043" y="2336"/>
                </a:lnTo>
                <a:lnTo>
                  <a:pt x="3034" y="2337"/>
                </a:lnTo>
                <a:lnTo>
                  <a:pt x="3028" y="2340"/>
                </a:lnTo>
                <a:lnTo>
                  <a:pt x="3023" y="2343"/>
                </a:lnTo>
                <a:lnTo>
                  <a:pt x="3020" y="2348"/>
                </a:lnTo>
                <a:lnTo>
                  <a:pt x="3019" y="2353"/>
                </a:lnTo>
                <a:lnTo>
                  <a:pt x="3018" y="2356"/>
                </a:lnTo>
                <a:lnTo>
                  <a:pt x="3000" y="2437"/>
                </a:lnTo>
                <a:lnTo>
                  <a:pt x="2978" y="2520"/>
                </a:lnTo>
                <a:lnTo>
                  <a:pt x="2954" y="2594"/>
                </a:lnTo>
                <a:lnTo>
                  <a:pt x="2929" y="2663"/>
                </a:lnTo>
                <a:lnTo>
                  <a:pt x="2901" y="2726"/>
                </a:lnTo>
                <a:lnTo>
                  <a:pt x="2872" y="2784"/>
                </a:lnTo>
                <a:lnTo>
                  <a:pt x="2841" y="2836"/>
                </a:lnTo>
                <a:lnTo>
                  <a:pt x="2810" y="2883"/>
                </a:lnTo>
                <a:lnTo>
                  <a:pt x="2776" y="2925"/>
                </a:lnTo>
                <a:lnTo>
                  <a:pt x="2743" y="2963"/>
                </a:lnTo>
                <a:lnTo>
                  <a:pt x="2707" y="2997"/>
                </a:lnTo>
                <a:lnTo>
                  <a:pt x="2672" y="3027"/>
                </a:lnTo>
                <a:lnTo>
                  <a:pt x="2636" y="3052"/>
                </a:lnTo>
                <a:lnTo>
                  <a:pt x="2599" y="3074"/>
                </a:lnTo>
                <a:lnTo>
                  <a:pt x="2563" y="3093"/>
                </a:lnTo>
                <a:lnTo>
                  <a:pt x="2526" y="3107"/>
                </a:lnTo>
                <a:lnTo>
                  <a:pt x="2490" y="3120"/>
                </a:lnTo>
                <a:lnTo>
                  <a:pt x="2454" y="3129"/>
                </a:lnTo>
                <a:lnTo>
                  <a:pt x="2418" y="3137"/>
                </a:lnTo>
                <a:lnTo>
                  <a:pt x="2384" y="3142"/>
                </a:lnTo>
                <a:lnTo>
                  <a:pt x="2349" y="3144"/>
                </a:lnTo>
                <a:lnTo>
                  <a:pt x="2316" y="3145"/>
                </a:lnTo>
                <a:lnTo>
                  <a:pt x="2076" y="3145"/>
                </a:lnTo>
                <a:lnTo>
                  <a:pt x="2065" y="3146"/>
                </a:lnTo>
                <a:lnTo>
                  <a:pt x="2057" y="3149"/>
                </a:lnTo>
                <a:lnTo>
                  <a:pt x="2052" y="3152"/>
                </a:lnTo>
                <a:lnTo>
                  <a:pt x="2048" y="3157"/>
                </a:lnTo>
                <a:lnTo>
                  <a:pt x="2046" y="3161"/>
                </a:lnTo>
                <a:lnTo>
                  <a:pt x="2044" y="3165"/>
                </a:lnTo>
                <a:lnTo>
                  <a:pt x="2025" y="3194"/>
                </a:lnTo>
                <a:lnTo>
                  <a:pt x="2003" y="3221"/>
                </a:lnTo>
                <a:lnTo>
                  <a:pt x="1976" y="3242"/>
                </a:lnTo>
                <a:lnTo>
                  <a:pt x="1947" y="3261"/>
                </a:lnTo>
                <a:lnTo>
                  <a:pt x="1914" y="3274"/>
                </a:lnTo>
                <a:lnTo>
                  <a:pt x="1880" y="3283"/>
                </a:lnTo>
                <a:lnTo>
                  <a:pt x="1843" y="3285"/>
                </a:lnTo>
                <a:lnTo>
                  <a:pt x="1624" y="3285"/>
                </a:lnTo>
                <a:lnTo>
                  <a:pt x="1587" y="3283"/>
                </a:lnTo>
                <a:lnTo>
                  <a:pt x="1552" y="3274"/>
                </a:lnTo>
                <a:lnTo>
                  <a:pt x="1520" y="3260"/>
                </a:lnTo>
                <a:lnTo>
                  <a:pt x="1490" y="3242"/>
                </a:lnTo>
                <a:lnTo>
                  <a:pt x="1463" y="3219"/>
                </a:lnTo>
                <a:lnTo>
                  <a:pt x="1441" y="3193"/>
                </a:lnTo>
                <a:lnTo>
                  <a:pt x="1422" y="3163"/>
                </a:lnTo>
                <a:lnTo>
                  <a:pt x="1409" y="3130"/>
                </a:lnTo>
                <a:lnTo>
                  <a:pt x="1400" y="3096"/>
                </a:lnTo>
                <a:lnTo>
                  <a:pt x="1397" y="3058"/>
                </a:lnTo>
                <a:lnTo>
                  <a:pt x="1400" y="3022"/>
                </a:lnTo>
                <a:lnTo>
                  <a:pt x="1409" y="2987"/>
                </a:lnTo>
                <a:lnTo>
                  <a:pt x="1422" y="2954"/>
                </a:lnTo>
                <a:lnTo>
                  <a:pt x="1441" y="2924"/>
                </a:lnTo>
                <a:lnTo>
                  <a:pt x="1463" y="2898"/>
                </a:lnTo>
                <a:lnTo>
                  <a:pt x="1490" y="2875"/>
                </a:lnTo>
                <a:lnTo>
                  <a:pt x="1520" y="2857"/>
                </a:lnTo>
                <a:lnTo>
                  <a:pt x="1552" y="2842"/>
                </a:lnTo>
                <a:lnTo>
                  <a:pt x="1587" y="2834"/>
                </a:lnTo>
                <a:lnTo>
                  <a:pt x="1624" y="2831"/>
                </a:lnTo>
                <a:lnTo>
                  <a:pt x="1843" y="2831"/>
                </a:lnTo>
                <a:lnTo>
                  <a:pt x="1880" y="2834"/>
                </a:lnTo>
                <a:lnTo>
                  <a:pt x="1913" y="2842"/>
                </a:lnTo>
                <a:lnTo>
                  <a:pt x="1946" y="2856"/>
                </a:lnTo>
                <a:lnTo>
                  <a:pt x="1975" y="2874"/>
                </a:lnTo>
                <a:lnTo>
                  <a:pt x="2001" y="2896"/>
                </a:lnTo>
                <a:lnTo>
                  <a:pt x="2024" y="2921"/>
                </a:lnTo>
                <a:lnTo>
                  <a:pt x="2043" y="2949"/>
                </a:lnTo>
                <a:lnTo>
                  <a:pt x="2045" y="2954"/>
                </a:lnTo>
                <a:lnTo>
                  <a:pt x="2048" y="2960"/>
                </a:lnTo>
                <a:lnTo>
                  <a:pt x="2053" y="2966"/>
                </a:lnTo>
                <a:lnTo>
                  <a:pt x="2059" y="2971"/>
                </a:lnTo>
                <a:lnTo>
                  <a:pt x="2067" y="2974"/>
                </a:lnTo>
                <a:lnTo>
                  <a:pt x="2078" y="2975"/>
                </a:lnTo>
                <a:lnTo>
                  <a:pt x="2316" y="2975"/>
                </a:lnTo>
                <a:lnTo>
                  <a:pt x="2363" y="2973"/>
                </a:lnTo>
                <a:lnTo>
                  <a:pt x="2407" y="2966"/>
                </a:lnTo>
                <a:lnTo>
                  <a:pt x="2449" y="2956"/>
                </a:lnTo>
                <a:lnTo>
                  <a:pt x="2488" y="2940"/>
                </a:lnTo>
                <a:lnTo>
                  <a:pt x="2525" y="2920"/>
                </a:lnTo>
                <a:lnTo>
                  <a:pt x="2560" y="2898"/>
                </a:lnTo>
                <a:lnTo>
                  <a:pt x="2592" y="2872"/>
                </a:lnTo>
                <a:lnTo>
                  <a:pt x="2622" y="2842"/>
                </a:lnTo>
                <a:lnTo>
                  <a:pt x="2651" y="2811"/>
                </a:lnTo>
                <a:lnTo>
                  <a:pt x="2677" y="2776"/>
                </a:lnTo>
                <a:lnTo>
                  <a:pt x="2701" y="2740"/>
                </a:lnTo>
                <a:lnTo>
                  <a:pt x="2723" y="2702"/>
                </a:lnTo>
                <a:lnTo>
                  <a:pt x="2744" y="2662"/>
                </a:lnTo>
                <a:lnTo>
                  <a:pt x="2763" y="2620"/>
                </a:lnTo>
                <a:lnTo>
                  <a:pt x="2779" y="2579"/>
                </a:lnTo>
                <a:lnTo>
                  <a:pt x="2795" y="2536"/>
                </a:lnTo>
                <a:lnTo>
                  <a:pt x="2810" y="2492"/>
                </a:lnTo>
                <a:lnTo>
                  <a:pt x="2822" y="2449"/>
                </a:lnTo>
                <a:lnTo>
                  <a:pt x="2834" y="2405"/>
                </a:lnTo>
                <a:lnTo>
                  <a:pt x="2844" y="2361"/>
                </a:lnTo>
                <a:lnTo>
                  <a:pt x="2845" y="2356"/>
                </a:lnTo>
                <a:lnTo>
                  <a:pt x="2845" y="2350"/>
                </a:lnTo>
                <a:lnTo>
                  <a:pt x="2845" y="2345"/>
                </a:lnTo>
                <a:lnTo>
                  <a:pt x="2842" y="2340"/>
                </a:lnTo>
                <a:lnTo>
                  <a:pt x="2837" y="2337"/>
                </a:lnTo>
                <a:lnTo>
                  <a:pt x="2829" y="2336"/>
                </a:lnTo>
                <a:lnTo>
                  <a:pt x="2750" y="2336"/>
                </a:lnTo>
                <a:lnTo>
                  <a:pt x="2719" y="2332"/>
                </a:lnTo>
                <a:lnTo>
                  <a:pt x="2689" y="2323"/>
                </a:lnTo>
                <a:lnTo>
                  <a:pt x="2663" y="2308"/>
                </a:lnTo>
                <a:lnTo>
                  <a:pt x="2639" y="2289"/>
                </a:lnTo>
                <a:lnTo>
                  <a:pt x="2620" y="2266"/>
                </a:lnTo>
                <a:lnTo>
                  <a:pt x="2606" y="2239"/>
                </a:lnTo>
                <a:lnTo>
                  <a:pt x="2597" y="2210"/>
                </a:lnTo>
                <a:lnTo>
                  <a:pt x="2594" y="2178"/>
                </a:lnTo>
                <a:lnTo>
                  <a:pt x="2594" y="1287"/>
                </a:lnTo>
                <a:lnTo>
                  <a:pt x="2597" y="1256"/>
                </a:lnTo>
                <a:lnTo>
                  <a:pt x="2606" y="1226"/>
                </a:lnTo>
                <a:lnTo>
                  <a:pt x="2620" y="1199"/>
                </a:lnTo>
                <a:lnTo>
                  <a:pt x="2639" y="1176"/>
                </a:lnTo>
                <a:lnTo>
                  <a:pt x="2663" y="1157"/>
                </a:lnTo>
                <a:lnTo>
                  <a:pt x="2689" y="1143"/>
                </a:lnTo>
                <a:lnTo>
                  <a:pt x="2719" y="1133"/>
                </a:lnTo>
                <a:lnTo>
                  <a:pt x="2750" y="1130"/>
                </a:lnTo>
                <a:lnTo>
                  <a:pt x="2759" y="1129"/>
                </a:lnTo>
                <a:lnTo>
                  <a:pt x="2764" y="1124"/>
                </a:lnTo>
                <a:lnTo>
                  <a:pt x="2766" y="1118"/>
                </a:lnTo>
                <a:lnTo>
                  <a:pt x="2767" y="1109"/>
                </a:lnTo>
                <a:lnTo>
                  <a:pt x="2766" y="1100"/>
                </a:lnTo>
                <a:lnTo>
                  <a:pt x="2765" y="1091"/>
                </a:lnTo>
                <a:lnTo>
                  <a:pt x="2764" y="1084"/>
                </a:lnTo>
                <a:lnTo>
                  <a:pt x="2748" y="1005"/>
                </a:lnTo>
                <a:lnTo>
                  <a:pt x="2728" y="929"/>
                </a:lnTo>
                <a:lnTo>
                  <a:pt x="2701" y="856"/>
                </a:lnTo>
                <a:lnTo>
                  <a:pt x="2668" y="786"/>
                </a:lnTo>
                <a:lnTo>
                  <a:pt x="2632" y="717"/>
                </a:lnTo>
                <a:lnTo>
                  <a:pt x="2589" y="653"/>
                </a:lnTo>
                <a:lnTo>
                  <a:pt x="2542" y="592"/>
                </a:lnTo>
                <a:lnTo>
                  <a:pt x="2490" y="535"/>
                </a:lnTo>
                <a:lnTo>
                  <a:pt x="2434" y="483"/>
                </a:lnTo>
                <a:lnTo>
                  <a:pt x="2374" y="435"/>
                </a:lnTo>
                <a:lnTo>
                  <a:pt x="2311" y="391"/>
                </a:lnTo>
                <a:lnTo>
                  <a:pt x="2244" y="352"/>
                </a:lnTo>
                <a:lnTo>
                  <a:pt x="2174" y="318"/>
                </a:lnTo>
                <a:lnTo>
                  <a:pt x="2101" y="291"/>
                </a:lnTo>
                <a:lnTo>
                  <a:pt x="2025" y="269"/>
                </a:lnTo>
                <a:lnTo>
                  <a:pt x="1948" y="252"/>
                </a:lnTo>
                <a:lnTo>
                  <a:pt x="1867" y="243"/>
                </a:lnTo>
                <a:lnTo>
                  <a:pt x="1786" y="240"/>
                </a:lnTo>
                <a:lnTo>
                  <a:pt x="1668" y="240"/>
                </a:lnTo>
                <a:lnTo>
                  <a:pt x="1590" y="242"/>
                </a:lnTo>
                <a:lnTo>
                  <a:pt x="1513" y="251"/>
                </a:lnTo>
                <a:lnTo>
                  <a:pt x="1439" y="266"/>
                </a:lnTo>
                <a:lnTo>
                  <a:pt x="1367" y="287"/>
                </a:lnTo>
                <a:lnTo>
                  <a:pt x="1297" y="312"/>
                </a:lnTo>
                <a:lnTo>
                  <a:pt x="1229" y="343"/>
                </a:lnTo>
                <a:lnTo>
                  <a:pt x="1165" y="378"/>
                </a:lnTo>
                <a:lnTo>
                  <a:pt x="1104" y="418"/>
                </a:lnTo>
                <a:lnTo>
                  <a:pt x="1045" y="462"/>
                </a:lnTo>
                <a:lnTo>
                  <a:pt x="990" y="511"/>
                </a:lnTo>
                <a:lnTo>
                  <a:pt x="939" y="564"/>
                </a:lnTo>
                <a:lnTo>
                  <a:pt x="891" y="619"/>
                </a:lnTo>
                <a:lnTo>
                  <a:pt x="848" y="679"/>
                </a:lnTo>
                <a:lnTo>
                  <a:pt x="810" y="742"/>
                </a:lnTo>
                <a:lnTo>
                  <a:pt x="776" y="807"/>
                </a:lnTo>
                <a:lnTo>
                  <a:pt x="747" y="875"/>
                </a:lnTo>
                <a:lnTo>
                  <a:pt x="722" y="946"/>
                </a:lnTo>
                <a:lnTo>
                  <a:pt x="703" y="1019"/>
                </a:lnTo>
                <a:lnTo>
                  <a:pt x="689" y="1093"/>
                </a:lnTo>
                <a:lnTo>
                  <a:pt x="688" y="1107"/>
                </a:lnTo>
                <a:lnTo>
                  <a:pt x="690" y="1117"/>
                </a:lnTo>
                <a:lnTo>
                  <a:pt x="692" y="1123"/>
                </a:lnTo>
                <a:lnTo>
                  <a:pt x="696" y="1127"/>
                </a:lnTo>
                <a:lnTo>
                  <a:pt x="700" y="1129"/>
                </a:lnTo>
                <a:lnTo>
                  <a:pt x="703" y="1130"/>
                </a:lnTo>
                <a:lnTo>
                  <a:pt x="704" y="1130"/>
                </a:lnTo>
                <a:lnTo>
                  <a:pt x="735" y="1133"/>
                </a:lnTo>
                <a:lnTo>
                  <a:pt x="765" y="1143"/>
                </a:lnTo>
                <a:lnTo>
                  <a:pt x="791" y="1157"/>
                </a:lnTo>
                <a:lnTo>
                  <a:pt x="814" y="1176"/>
                </a:lnTo>
                <a:lnTo>
                  <a:pt x="834" y="1199"/>
                </a:lnTo>
                <a:lnTo>
                  <a:pt x="848" y="1226"/>
                </a:lnTo>
                <a:lnTo>
                  <a:pt x="857" y="1256"/>
                </a:lnTo>
                <a:lnTo>
                  <a:pt x="860" y="1287"/>
                </a:lnTo>
                <a:lnTo>
                  <a:pt x="860" y="2178"/>
                </a:lnTo>
                <a:lnTo>
                  <a:pt x="857" y="2210"/>
                </a:lnTo>
                <a:lnTo>
                  <a:pt x="848" y="2239"/>
                </a:lnTo>
                <a:lnTo>
                  <a:pt x="834" y="2266"/>
                </a:lnTo>
                <a:lnTo>
                  <a:pt x="814" y="2289"/>
                </a:lnTo>
                <a:lnTo>
                  <a:pt x="791" y="2308"/>
                </a:lnTo>
                <a:lnTo>
                  <a:pt x="765" y="2323"/>
                </a:lnTo>
                <a:lnTo>
                  <a:pt x="735" y="2332"/>
                </a:lnTo>
                <a:lnTo>
                  <a:pt x="704" y="2336"/>
                </a:lnTo>
                <a:lnTo>
                  <a:pt x="287" y="2336"/>
                </a:lnTo>
                <a:lnTo>
                  <a:pt x="272" y="2334"/>
                </a:lnTo>
                <a:lnTo>
                  <a:pt x="257" y="2332"/>
                </a:lnTo>
                <a:lnTo>
                  <a:pt x="239" y="2328"/>
                </a:lnTo>
                <a:lnTo>
                  <a:pt x="220" y="2323"/>
                </a:lnTo>
                <a:lnTo>
                  <a:pt x="201" y="2316"/>
                </a:lnTo>
                <a:lnTo>
                  <a:pt x="181" y="2306"/>
                </a:lnTo>
                <a:lnTo>
                  <a:pt x="161" y="2295"/>
                </a:lnTo>
                <a:lnTo>
                  <a:pt x="140" y="2280"/>
                </a:lnTo>
                <a:lnTo>
                  <a:pt x="120" y="2263"/>
                </a:lnTo>
                <a:lnTo>
                  <a:pt x="102" y="2243"/>
                </a:lnTo>
                <a:lnTo>
                  <a:pt x="83" y="2221"/>
                </a:lnTo>
                <a:lnTo>
                  <a:pt x="66" y="2195"/>
                </a:lnTo>
                <a:lnTo>
                  <a:pt x="50" y="2167"/>
                </a:lnTo>
                <a:lnTo>
                  <a:pt x="36" y="2134"/>
                </a:lnTo>
                <a:lnTo>
                  <a:pt x="24" y="2099"/>
                </a:lnTo>
                <a:lnTo>
                  <a:pt x="14" y="2060"/>
                </a:lnTo>
                <a:lnTo>
                  <a:pt x="6" y="2017"/>
                </a:lnTo>
                <a:lnTo>
                  <a:pt x="2" y="1969"/>
                </a:lnTo>
                <a:lnTo>
                  <a:pt x="0" y="1918"/>
                </a:lnTo>
                <a:lnTo>
                  <a:pt x="0" y="1678"/>
                </a:lnTo>
                <a:lnTo>
                  <a:pt x="1" y="1615"/>
                </a:lnTo>
                <a:lnTo>
                  <a:pt x="5" y="1557"/>
                </a:lnTo>
                <a:lnTo>
                  <a:pt x="12" y="1504"/>
                </a:lnTo>
                <a:lnTo>
                  <a:pt x="20" y="1455"/>
                </a:lnTo>
                <a:lnTo>
                  <a:pt x="30" y="1411"/>
                </a:lnTo>
                <a:lnTo>
                  <a:pt x="42" y="1370"/>
                </a:lnTo>
                <a:lnTo>
                  <a:pt x="56" y="1333"/>
                </a:lnTo>
                <a:lnTo>
                  <a:pt x="70" y="1300"/>
                </a:lnTo>
                <a:lnTo>
                  <a:pt x="86" y="1270"/>
                </a:lnTo>
                <a:lnTo>
                  <a:pt x="103" y="1244"/>
                </a:lnTo>
                <a:lnTo>
                  <a:pt x="119" y="1222"/>
                </a:lnTo>
                <a:lnTo>
                  <a:pt x="138" y="1202"/>
                </a:lnTo>
                <a:lnTo>
                  <a:pt x="156" y="1186"/>
                </a:lnTo>
                <a:lnTo>
                  <a:pt x="174" y="1171"/>
                </a:lnTo>
                <a:lnTo>
                  <a:pt x="193" y="1159"/>
                </a:lnTo>
                <a:lnTo>
                  <a:pt x="211" y="1150"/>
                </a:lnTo>
                <a:lnTo>
                  <a:pt x="227" y="1143"/>
                </a:lnTo>
                <a:lnTo>
                  <a:pt x="244" y="1136"/>
                </a:lnTo>
                <a:lnTo>
                  <a:pt x="260" y="1133"/>
                </a:lnTo>
                <a:lnTo>
                  <a:pt x="273" y="1131"/>
                </a:lnTo>
                <a:lnTo>
                  <a:pt x="287" y="1130"/>
                </a:lnTo>
                <a:lnTo>
                  <a:pt x="418" y="1130"/>
                </a:lnTo>
                <a:lnTo>
                  <a:pt x="428" y="1129"/>
                </a:lnTo>
                <a:lnTo>
                  <a:pt x="437" y="1124"/>
                </a:lnTo>
                <a:lnTo>
                  <a:pt x="442" y="1117"/>
                </a:lnTo>
                <a:lnTo>
                  <a:pt x="445" y="1108"/>
                </a:lnTo>
                <a:lnTo>
                  <a:pt x="447" y="1100"/>
                </a:lnTo>
                <a:lnTo>
                  <a:pt x="448" y="1091"/>
                </a:lnTo>
                <a:lnTo>
                  <a:pt x="449" y="1083"/>
                </a:lnTo>
                <a:lnTo>
                  <a:pt x="463" y="997"/>
                </a:lnTo>
                <a:lnTo>
                  <a:pt x="482" y="913"/>
                </a:lnTo>
                <a:lnTo>
                  <a:pt x="507" y="832"/>
                </a:lnTo>
                <a:lnTo>
                  <a:pt x="536" y="752"/>
                </a:lnTo>
                <a:lnTo>
                  <a:pt x="572" y="676"/>
                </a:lnTo>
                <a:lnTo>
                  <a:pt x="613" y="602"/>
                </a:lnTo>
                <a:lnTo>
                  <a:pt x="658" y="532"/>
                </a:lnTo>
                <a:lnTo>
                  <a:pt x="707" y="465"/>
                </a:lnTo>
                <a:lnTo>
                  <a:pt x="761" y="401"/>
                </a:lnTo>
                <a:lnTo>
                  <a:pt x="820" y="342"/>
                </a:lnTo>
                <a:lnTo>
                  <a:pt x="882" y="286"/>
                </a:lnTo>
                <a:lnTo>
                  <a:pt x="948" y="235"/>
                </a:lnTo>
                <a:lnTo>
                  <a:pt x="1017" y="188"/>
                </a:lnTo>
                <a:lnTo>
                  <a:pt x="1089" y="146"/>
                </a:lnTo>
                <a:lnTo>
                  <a:pt x="1165" y="108"/>
                </a:lnTo>
                <a:lnTo>
                  <a:pt x="1243" y="77"/>
                </a:lnTo>
                <a:lnTo>
                  <a:pt x="1324" y="49"/>
                </a:lnTo>
                <a:lnTo>
                  <a:pt x="1406" y="28"/>
                </a:lnTo>
                <a:lnTo>
                  <a:pt x="1492" y="13"/>
                </a:lnTo>
                <a:lnTo>
                  <a:pt x="1579" y="3"/>
                </a:lnTo>
                <a:lnTo>
                  <a:pt x="1668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2" name="ZoneTexte 51"/>
          <p:cNvSpPr txBox="1"/>
          <p:nvPr/>
        </p:nvSpPr>
        <p:spPr>
          <a:xfrm>
            <a:off x="7655439" y="4424248"/>
            <a:ext cx="161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Conseil de discipline</a:t>
            </a:r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3" name="Freeform 151"/>
          <p:cNvSpPr>
            <a:spLocks/>
          </p:cNvSpPr>
          <p:nvPr/>
        </p:nvSpPr>
        <p:spPr bwMode="auto">
          <a:xfrm>
            <a:off x="4092682" y="2884272"/>
            <a:ext cx="955584" cy="1024826"/>
          </a:xfrm>
          <a:custGeom>
            <a:avLst/>
            <a:gdLst>
              <a:gd name="connsiteX0" fmla="*/ 456407 w 561976"/>
              <a:gd name="connsiteY0" fmla="*/ 303213 h 517526"/>
              <a:gd name="connsiteX1" fmla="*/ 463562 w 561976"/>
              <a:gd name="connsiteY1" fmla="*/ 303531 h 517526"/>
              <a:gd name="connsiteX2" fmla="*/ 470239 w 561976"/>
              <a:gd name="connsiteY2" fmla="*/ 304804 h 517526"/>
              <a:gd name="connsiteX3" fmla="*/ 476758 w 561976"/>
              <a:gd name="connsiteY3" fmla="*/ 306873 h 517526"/>
              <a:gd name="connsiteX4" fmla="*/ 482799 w 561976"/>
              <a:gd name="connsiteY4" fmla="*/ 309895 h 517526"/>
              <a:gd name="connsiteX5" fmla="*/ 488523 w 561976"/>
              <a:gd name="connsiteY5" fmla="*/ 313396 h 517526"/>
              <a:gd name="connsiteX6" fmla="*/ 493452 w 561976"/>
              <a:gd name="connsiteY6" fmla="*/ 317532 h 517526"/>
              <a:gd name="connsiteX7" fmla="*/ 498062 w 561976"/>
              <a:gd name="connsiteY7" fmla="*/ 322306 h 517526"/>
              <a:gd name="connsiteX8" fmla="*/ 501719 w 561976"/>
              <a:gd name="connsiteY8" fmla="*/ 327556 h 517526"/>
              <a:gd name="connsiteX9" fmla="*/ 504899 w 561976"/>
              <a:gd name="connsiteY9" fmla="*/ 333284 h 517526"/>
              <a:gd name="connsiteX10" fmla="*/ 507125 w 561976"/>
              <a:gd name="connsiteY10" fmla="*/ 339489 h 517526"/>
              <a:gd name="connsiteX11" fmla="*/ 508715 w 561976"/>
              <a:gd name="connsiteY11" fmla="*/ 346012 h 517526"/>
              <a:gd name="connsiteX12" fmla="*/ 509033 w 561976"/>
              <a:gd name="connsiteY12" fmla="*/ 352694 h 517526"/>
              <a:gd name="connsiteX13" fmla="*/ 509033 w 561976"/>
              <a:gd name="connsiteY13" fmla="*/ 365264 h 517526"/>
              <a:gd name="connsiteX14" fmla="*/ 509351 w 561976"/>
              <a:gd name="connsiteY14" fmla="*/ 365423 h 517526"/>
              <a:gd name="connsiteX15" fmla="*/ 509828 w 561976"/>
              <a:gd name="connsiteY15" fmla="*/ 366059 h 517526"/>
              <a:gd name="connsiteX16" fmla="*/ 510623 w 561976"/>
              <a:gd name="connsiteY16" fmla="*/ 367173 h 517526"/>
              <a:gd name="connsiteX17" fmla="*/ 511417 w 561976"/>
              <a:gd name="connsiteY17" fmla="*/ 368605 h 517526"/>
              <a:gd name="connsiteX18" fmla="*/ 512371 w 561976"/>
              <a:gd name="connsiteY18" fmla="*/ 370673 h 517526"/>
              <a:gd name="connsiteX19" fmla="*/ 513007 w 561976"/>
              <a:gd name="connsiteY19" fmla="*/ 373378 h 517526"/>
              <a:gd name="connsiteX20" fmla="*/ 513325 w 561976"/>
              <a:gd name="connsiteY20" fmla="*/ 376242 h 517526"/>
              <a:gd name="connsiteX21" fmla="*/ 513166 w 561976"/>
              <a:gd name="connsiteY21" fmla="*/ 379583 h 517526"/>
              <a:gd name="connsiteX22" fmla="*/ 512371 w 561976"/>
              <a:gd name="connsiteY22" fmla="*/ 383242 h 517526"/>
              <a:gd name="connsiteX23" fmla="*/ 510941 w 561976"/>
              <a:gd name="connsiteY23" fmla="*/ 386743 h 517526"/>
              <a:gd name="connsiteX24" fmla="*/ 509192 w 561976"/>
              <a:gd name="connsiteY24" fmla="*/ 389607 h 517526"/>
              <a:gd name="connsiteX25" fmla="*/ 507125 w 561976"/>
              <a:gd name="connsiteY25" fmla="*/ 392152 h 517526"/>
              <a:gd name="connsiteX26" fmla="*/ 505058 w 561976"/>
              <a:gd name="connsiteY26" fmla="*/ 394221 h 517526"/>
              <a:gd name="connsiteX27" fmla="*/ 502991 w 561976"/>
              <a:gd name="connsiteY27" fmla="*/ 396130 h 517526"/>
              <a:gd name="connsiteX28" fmla="*/ 501083 w 561976"/>
              <a:gd name="connsiteY28" fmla="*/ 397562 h 517526"/>
              <a:gd name="connsiteX29" fmla="*/ 499493 w 561976"/>
              <a:gd name="connsiteY29" fmla="*/ 398516 h 517526"/>
              <a:gd name="connsiteX30" fmla="*/ 498539 w 561976"/>
              <a:gd name="connsiteY30" fmla="*/ 398994 h 517526"/>
              <a:gd name="connsiteX31" fmla="*/ 498221 w 561976"/>
              <a:gd name="connsiteY31" fmla="*/ 399153 h 517526"/>
              <a:gd name="connsiteX32" fmla="*/ 498062 w 561976"/>
              <a:gd name="connsiteY32" fmla="*/ 399789 h 517526"/>
              <a:gd name="connsiteX33" fmla="*/ 497585 w 561976"/>
              <a:gd name="connsiteY33" fmla="*/ 401221 h 517526"/>
              <a:gd name="connsiteX34" fmla="*/ 497108 w 561976"/>
              <a:gd name="connsiteY34" fmla="*/ 403608 h 517526"/>
              <a:gd name="connsiteX35" fmla="*/ 496313 w 561976"/>
              <a:gd name="connsiteY35" fmla="*/ 406472 h 517526"/>
              <a:gd name="connsiteX36" fmla="*/ 495042 w 561976"/>
              <a:gd name="connsiteY36" fmla="*/ 409813 h 517526"/>
              <a:gd name="connsiteX37" fmla="*/ 493611 w 561976"/>
              <a:gd name="connsiteY37" fmla="*/ 413472 h 517526"/>
              <a:gd name="connsiteX38" fmla="*/ 492021 w 561976"/>
              <a:gd name="connsiteY38" fmla="*/ 417291 h 517526"/>
              <a:gd name="connsiteX39" fmla="*/ 489954 w 561976"/>
              <a:gd name="connsiteY39" fmla="*/ 420791 h 517526"/>
              <a:gd name="connsiteX40" fmla="*/ 487251 w 561976"/>
              <a:gd name="connsiteY40" fmla="*/ 424291 h 517526"/>
              <a:gd name="connsiteX41" fmla="*/ 484548 w 561976"/>
              <a:gd name="connsiteY41" fmla="*/ 427314 h 517526"/>
              <a:gd name="connsiteX42" fmla="*/ 484071 w 561976"/>
              <a:gd name="connsiteY42" fmla="*/ 432246 h 517526"/>
              <a:gd name="connsiteX43" fmla="*/ 484071 w 561976"/>
              <a:gd name="connsiteY43" fmla="*/ 436542 h 517526"/>
              <a:gd name="connsiteX44" fmla="*/ 484707 w 561976"/>
              <a:gd name="connsiteY44" fmla="*/ 440361 h 517526"/>
              <a:gd name="connsiteX45" fmla="*/ 485820 w 561976"/>
              <a:gd name="connsiteY45" fmla="*/ 443861 h 517526"/>
              <a:gd name="connsiteX46" fmla="*/ 487092 w 561976"/>
              <a:gd name="connsiteY46" fmla="*/ 446725 h 517526"/>
              <a:gd name="connsiteX47" fmla="*/ 489000 w 561976"/>
              <a:gd name="connsiteY47" fmla="*/ 449111 h 517526"/>
              <a:gd name="connsiteX48" fmla="*/ 491226 w 561976"/>
              <a:gd name="connsiteY48" fmla="*/ 451339 h 517526"/>
              <a:gd name="connsiteX49" fmla="*/ 493611 w 561976"/>
              <a:gd name="connsiteY49" fmla="*/ 453248 h 517526"/>
              <a:gd name="connsiteX50" fmla="*/ 496313 w 561976"/>
              <a:gd name="connsiteY50" fmla="*/ 454839 h 517526"/>
              <a:gd name="connsiteX51" fmla="*/ 499175 w 561976"/>
              <a:gd name="connsiteY51" fmla="*/ 456112 h 517526"/>
              <a:gd name="connsiteX52" fmla="*/ 502355 w 561976"/>
              <a:gd name="connsiteY52" fmla="*/ 457385 h 517526"/>
              <a:gd name="connsiteX53" fmla="*/ 505376 w 561976"/>
              <a:gd name="connsiteY53" fmla="*/ 458339 h 517526"/>
              <a:gd name="connsiteX54" fmla="*/ 508556 w 561976"/>
              <a:gd name="connsiteY54" fmla="*/ 459453 h 517526"/>
              <a:gd name="connsiteX55" fmla="*/ 511576 w 561976"/>
              <a:gd name="connsiteY55" fmla="*/ 460249 h 517526"/>
              <a:gd name="connsiteX56" fmla="*/ 514756 w 561976"/>
              <a:gd name="connsiteY56" fmla="*/ 461362 h 517526"/>
              <a:gd name="connsiteX57" fmla="*/ 519367 w 561976"/>
              <a:gd name="connsiteY57" fmla="*/ 462635 h 517526"/>
              <a:gd name="connsiteX58" fmla="*/ 523819 w 561976"/>
              <a:gd name="connsiteY58" fmla="*/ 464067 h 517526"/>
              <a:gd name="connsiteX59" fmla="*/ 528270 w 561976"/>
              <a:gd name="connsiteY59" fmla="*/ 465340 h 517526"/>
              <a:gd name="connsiteX60" fmla="*/ 532722 w 561976"/>
              <a:gd name="connsiteY60" fmla="*/ 466613 h 517526"/>
              <a:gd name="connsiteX61" fmla="*/ 536856 w 561976"/>
              <a:gd name="connsiteY61" fmla="*/ 468204 h 517526"/>
              <a:gd name="connsiteX62" fmla="*/ 540672 w 561976"/>
              <a:gd name="connsiteY62" fmla="*/ 469477 h 517526"/>
              <a:gd name="connsiteX63" fmla="*/ 544328 w 561976"/>
              <a:gd name="connsiteY63" fmla="*/ 471227 h 517526"/>
              <a:gd name="connsiteX64" fmla="*/ 547667 w 561976"/>
              <a:gd name="connsiteY64" fmla="*/ 473136 h 517526"/>
              <a:gd name="connsiteX65" fmla="*/ 550847 w 561976"/>
              <a:gd name="connsiteY65" fmla="*/ 475364 h 517526"/>
              <a:gd name="connsiteX66" fmla="*/ 553709 w 561976"/>
              <a:gd name="connsiteY66" fmla="*/ 477909 h 517526"/>
              <a:gd name="connsiteX67" fmla="*/ 556094 w 561976"/>
              <a:gd name="connsiteY67" fmla="*/ 480932 h 517526"/>
              <a:gd name="connsiteX68" fmla="*/ 558160 w 561976"/>
              <a:gd name="connsiteY68" fmla="*/ 484273 h 517526"/>
              <a:gd name="connsiteX69" fmla="*/ 559750 w 561976"/>
              <a:gd name="connsiteY69" fmla="*/ 488251 h 517526"/>
              <a:gd name="connsiteX70" fmla="*/ 561022 w 561976"/>
              <a:gd name="connsiteY70" fmla="*/ 492706 h 517526"/>
              <a:gd name="connsiteX71" fmla="*/ 561817 w 561976"/>
              <a:gd name="connsiteY71" fmla="*/ 497797 h 517526"/>
              <a:gd name="connsiteX72" fmla="*/ 561976 w 561976"/>
              <a:gd name="connsiteY72" fmla="*/ 503525 h 517526"/>
              <a:gd name="connsiteX73" fmla="*/ 561499 w 561976"/>
              <a:gd name="connsiteY73" fmla="*/ 505116 h 517526"/>
              <a:gd name="connsiteX74" fmla="*/ 559750 w 561976"/>
              <a:gd name="connsiteY74" fmla="*/ 506548 h 517526"/>
              <a:gd name="connsiteX75" fmla="*/ 556729 w 561976"/>
              <a:gd name="connsiteY75" fmla="*/ 508139 h 517526"/>
              <a:gd name="connsiteX76" fmla="*/ 552596 w 561976"/>
              <a:gd name="connsiteY76" fmla="*/ 509571 h 517526"/>
              <a:gd name="connsiteX77" fmla="*/ 547508 w 561976"/>
              <a:gd name="connsiteY77" fmla="*/ 510844 h 517526"/>
              <a:gd name="connsiteX78" fmla="*/ 541308 w 561976"/>
              <a:gd name="connsiteY78" fmla="*/ 512117 h 517526"/>
              <a:gd name="connsiteX79" fmla="*/ 533994 w 561976"/>
              <a:gd name="connsiteY79" fmla="*/ 513230 h 517526"/>
              <a:gd name="connsiteX80" fmla="*/ 525886 w 561976"/>
              <a:gd name="connsiteY80" fmla="*/ 514344 h 517526"/>
              <a:gd name="connsiteX81" fmla="*/ 516823 w 561976"/>
              <a:gd name="connsiteY81" fmla="*/ 515299 h 517526"/>
              <a:gd name="connsiteX82" fmla="*/ 506648 w 561976"/>
              <a:gd name="connsiteY82" fmla="*/ 516253 h 517526"/>
              <a:gd name="connsiteX83" fmla="*/ 495677 w 561976"/>
              <a:gd name="connsiteY83" fmla="*/ 516890 h 517526"/>
              <a:gd name="connsiteX84" fmla="*/ 483912 w 561976"/>
              <a:gd name="connsiteY84" fmla="*/ 517208 h 517526"/>
              <a:gd name="connsiteX85" fmla="*/ 471193 w 561976"/>
              <a:gd name="connsiteY85" fmla="*/ 517526 h 517526"/>
              <a:gd name="connsiteX86" fmla="*/ 464039 w 561976"/>
              <a:gd name="connsiteY86" fmla="*/ 471704 h 517526"/>
              <a:gd name="connsiteX87" fmla="*/ 467695 w 561976"/>
              <a:gd name="connsiteY87" fmla="*/ 465976 h 517526"/>
              <a:gd name="connsiteX88" fmla="*/ 467854 w 561976"/>
              <a:gd name="connsiteY88" fmla="*/ 465340 h 517526"/>
              <a:gd name="connsiteX89" fmla="*/ 468013 w 561976"/>
              <a:gd name="connsiteY89" fmla="*/ 464863 h 517526"/>
              <a:gd name="connsiteX90" fmla="*/ 468013 w 561976"/>
              <a:gd name="connsiteY90" fmla="*/ 464385 h 517526"/>
              <a:gd name="connsiteX91" fmla="*/ 467854 w 561976"/>
              <a:gd name="connsiteY91" fmla="*/ 463908 h 517526"/>
              <a:gd name="connsiteX92" fmla="*/ 467536 w 561976"/>
              <a:gd name="connsiteY92" fmla="*/ 463431 h 517526"/>
              <a:gd name="connsiteX93" fmla="*/ 457997 w 561976"/>
              <a:gd name="connsiteY93" fmla="*/ 453248 h 517526"/>
              <a:gd name="connsiteX94" fmla="*/ 456884 w 561976"/>
              <a:gd name="connsiteY94" fmla="*/ 452771 h 517526"/>
              <a:gd name="connsiteX95" fmla="*/ 455930 w 561976"/>
              <a:gd name="connsiteY95" fmla="*/ 452771 h 517526"/>
              <a:gd name="connsiteX96" fmla="*/ 454817 w 561976"/>
              <a:gd name="connsiteY96" fmla="*/ 453248 h 517526"/>
              <a:gd name="connsiteX97" fmla="*/ 445596 w 561976"/>
              <a:gd name="connsiteY97" fmla="*/ 463431 h 517526"/>
              <a:gd name="connsiteX98" fmla="*/ 445119 w 561976"/>
              <a:gd name="connsiteY98" fmla="*/ 464067 h 517526"/>
              <a:gd name="connsiteX99" fmla="*/ 444801 w 561976"/>
              <a:gd name="connsiteY99" fmla="*/ 464704 h 517526"/>
              <a:gd name="connsiteX100" fmla="*/ 445119 w 561976"/>
              <a:gd name="connsiteY100" fmla="*/ 465181 h 517526"/>
              <a:gd name="connsiteX101" fmla="*/ 445278 w 561976"/>
              <a:gd name="connsiteY101" fmla="*/ 465976 h 517526"/>
              <a:gd name="connsiteX102" fmla="*/ 448776 w 561976"/>
              <a:gd name="connsiteY102" fmla="*/ 471704 h 517526"/>
              <a:gd name="connsiteX103" fmla="*/ 441780 w 561976"/>
              <a:gd name="connsiteY103" fmla="*/ 517526 h 517526"/>
              <a:gd name="connsiteX104" fmla="*/ 429061 w 561976"/>
              <a:gd name="connsiteY104" fmla="*/ 517208 h 517526"/>
              <a:gd name="connsiteX105" fmla="*/ 417296 w 561976"/>
              <a:gd name="connsiteY105" fmla="*/ 516890 h 517526"/>
              <a:gd name="connsiteX106" fmla="*/ 406166 w 561976"/>
              <a:gd name="connsiteY106" fmla="*/ 516253 h 517526"/>
              <a:gd name="connsiteX107" fmla="*/ 396150 w 561976"/>
              <a:gd name="connsiteY107" fmla="*/ 515299 h 517526"/>
              <a:gd name="connsiteX108" fmla="*/ 386929 w 561976"/>
              <a:gd name="connsiteY108" fmla="*/ 514344 h 517526"/>
              <a:gd name="connsiteX109" fmla="*/ 378820 w 561976"/>
              <a:gd name="connsiteY109" fmla="*/ 513230 h 517526"/>
              <a:gd name="connsiteX110" fmla="*/ 371507 w 561976"/>
              <a:gd name="connsiteY110" fmla="*/ 512117 h 517526"/>
              <a:gd name="connsiteX111" fmla="*/ 365306 w 561976"/>
              <a:gd name="connsiteY111" fmla="*/ 510844 h 517526"/>
              <a:gd name="connsiteX112" fmla="*/ 360218 w 561976"/>
              <a:gd name="connsiteY112" fmla="*/ 509571 h 517526"/>
              <a:gd name="connsiteX113" fmla="*/ 356244 w 561976"/>
              <a:gd name="connsiteY113" fmla="*/ 508139 h 517526"/>
              <a:gd name="connsiteX114" fmla="*/ 353223 w 561976"/>
              <a:gd name="connsiteY114" fmla="*/ 506548 h 517526"/>
              <a:gd name="connsiteX115" fmla="*/ 351315 w 561976"/>
              <a:gd name="connsiteY115" fmla="*/ 505116 h 517526"/>
              <a:gd name="connsiteX116" fmla="*/ 350838 w 561976"/>
              <a:gd name="connsiteY116" fmla="*/ 503525 h 517526"/>
              <a:gd name="connsiteX117" fmla="*/ 350997 w 561976"/>
              <a:gd name="connsiteY117" fmla="*/ 497797 h 517526"/>
              <a:gd name="connsiteX118" fmla="*/ 351951 w 561976"/>
              <a:gd name="connsiteY118" fmla="*/ 492706 h 517526"/>
              <a:gd name="connsiteX119" fmla="*/ 353064 w 561976"/>
              <a:gd name="connsiteY119" fmla="*/ 488251 h 517526"/>
              <a:gd name="connsiteX120" fmla="*/ 354654 w 561976"/>
              <a:gd name="connsiteY120" fmla="*/ 484273 h 517526"/>
              <a:gd name="connsiteX121" fmla="*/ 356721 w 561976"/>
              <a:gd name="connsiteY121" fmla="*/ 480932 h 517526"/>
              <a:gd name="connsiteX122" fmla="*/ 359106 w 561976"/>
              <a:gd name="connsiteY122" fmla="*/ 477909 h 517526"/>
              <a:gd name="connsiteX123" fmla="*/ 362126 w 561976"/>
              <a:gd name="connsiteY123" fmla="*/ 475364 h 517526"/>
              <a:gd name="connsiteX124" fmla="*/ 365147 w 561976"/>
              <a:gd name="connsiteY124" fmla="*/ 473136 h 517526"/>
              <a:gd name="connsiteX125" fmla="*/ 368486 w 561976"/>
              <a:gd name="connsiteY125" fmla="*/ 471227 h 517526"/>
              <a:gd name="connsiteX126" fmla="*/ 372302 w 561976"/>
              <a:gd name="connsiteY126" fmla="*/ 469477 h 517526"/>
              <a:gd name="connsiteX127" fmla="*/ 376117 w 561976"/>
              <a:gd name="connsiteY127" fmla="*/ 468204 h 517526"/>
              <a:gd name="connsiteX128" fmla="*/ 380251 w 561976"/>
              <a:gd name="connsiteY128" fmla="*/ 466613 h 517526"/>
              <a:gd name="connsiteX129" fmla="*/ 384544 w 561976"/>
              <a:gd name="connsiteY129" fmla="*/ 465340 h 517526"/>
              <a:gd name="connsiteX130" fmla="*/ 388837 w 561976"/>
              <a:gd name="connsiteY130" fmla="*/ 464067 h 517526"/>
              <a:gd name="connsiteX131" fmla="*/ 393447 w 561976"/>
              <a:gd name="connsiteY131" fmla="*/ 462635 h 517526"/>
              <a:gd name="connsiteX132" fmla="*/ 398058 w 561976"/>
              <a:gd name="connsiteY132" fmla="*/ 461362 h 517526"/>
              <a:gd name="connsiteX133" fmla="*/ 401238 w 561976"/>
              <a:gd name="connsiteY133" fmla="*/ 460249 h 517526"/>
              <a:gd name="connsiteX134" fmla="*/ 404259 w 561976"/>
              <a:gd name="connsiteY134" fmla="*/ 459453 h 517526"/>
              <a:gd name="connsiteX135" fmla="*/ 407438 w 561976"/>
              <a:gd name="connsiteY135" fmla="*/ 458339 h 517526"/>
              <a:gd name="connsiteX136" fmla="*/ 410618 w 561976"/>
              <a:gd name="connsiteY136" fmla="*/ 457385 h 517526"/>
              <a:gd name="connsiteX137" fmla="*/ 413639 w 561976"/>
              <a:gd name="connsiteY137" fmla="*/ 456112 h 517526"/>
              <a:gd name="connsiteX138" fmla="*/ 416342 w 561976"/>
              <a:gd name="connsiteY138" fmla="*/ 454839 h 517526"/>
              <a:gd name="connsiteX139" fmla="*/ 419204 w 561976"/>
              <a:gd name="connsiteY139" fmla="*/ 453248 h 517526"/>
              <a:gd name="connsiteX140" fmla="*/ 421588 w 561976"/>
              <a:gd name="connsiteY140" fmla="*/ 451339 h 517526"/>
              <a:gd name="connsiteX141" fmla="*/ 423814 w 561976"/>
              <a:gd name="connsiteY141" fmla="*/ 449111 h 517526"/>
              <a:gd name="connsiteX142" fmla="*/ 425722 w 561976"/>
              <a:gd name="connsiteY142" fmla="*/ 446725 h 517526"/>
              <a:gd name="connsiteX143" fmla="*/ 427153 w 561976"/>
              <a:gd name="connsiteY143" fmla="*/ 443861 h 517526"/>
              <a:gd name="connsiteX144" fmla="*/ 428107 w 561976"/>
              <a:gd name="connsiteY144" fmla="*/ 440361 h 517526"/>
              <a:gd name="connsiteX145" fmla="*/ 428902 w 561976"/>
              <a:gd name="connsiteY145" fmla="*/ 436542 h 517526"/>
              <a:gd name="connsiteX146" fmla="*/ 428902 w 561976"/>
              <a:gd name="connsiteY146" fmla="*/ 432246 h 517526"/>
              <a:gd name="connsiteX147" fmla="*/ 428266 w 561976"/>
              <a:gd name="connsiteY147" fmla="*/ 427314 h 517526"/>
              <a:gd name="connsiteX148" fmla="*/ 425404 w 561976"/>
              <a:gd name="connsiteY148" fmla="*/ 424291 h 517526"/>
              <a:gd name="connsiteX149" fmla="*/ 423019 w 561976"/>
              <a:gd name="connsiteY149" fmla="*/ 420791 h 517526"/>
              <a:gd name="connsiteX150" fmla="*/ 420952 w 561976"/>
              <a:gd name="connsiteY150" fmla="*/ 417291 h 517526"/>
              <a:gd name="connsiteX151" fmla="*/ 419204 w 561976"/>
              <a:gd name="connsiteY151" fmla="*/ 413472 h 517526"/>
              <a:gd name="connsiteX152" fmla="*/ 417614 w 561976"/>
              <a:gd name="connsiteY152" fmla="*/ 409813 h 517526"/>
              <a:gd name="connsiteX153" fmla="*/ 416660 w 561976"/>
              <a:gd name="connsiteY153" fmla="*/ 406472 h 517526"/>
              <a:gd name="connsiteX154" fmla="*/ 415706 w 561976"/>
              <a:gd name="connsiteY154" fmla="*/ 403608 h 517526"/>
              <a:gd name="connsiteX155" fmla="*/ 415070 w 561976"/>
              <a:gd name="connsiteY155" fmla="*/ 401221 h 517526"/>
              <a:gd name="connsiteX156" fmla="*/ 414911 w 561976"/>
              <a:gd name="connsiteY156" fmla="*/ 399789 h 517526"/>
              <a:gd name="connsiteX157" fmla="*/ 414752 w 561976"/>
              <a:gd name="connsiteY157" fmla="*/ 399153 h 517526"/>
              <a:gd name="connsiteX158" fmla="*/ 414275 w 561976"/>
              <a:gd name="connsiteY158" fmla="*/ 398994 h 517526"/>
              <a:gd name="connsiteX159" fmla="*/ 413321 w 561976"/>
              <a:gd name="connsiteY159" fmla="*/ 398516 h 517526"/>
              <a:gd name="connsiteX160" fmla="*/ 411731 w 561976"/>
              <a:gd name="connsiteY160" fmla="*/ 397562 h 517526"/>
              <a:gd name="connsiteX161" fmla="*/ 409823 w 561976"/>
              <a:gd name="connsiteY161" fmla="*/ 396130 h 517526"/>
              <a:gd name="connsiteX162" fmla="*/ 407756 w 561976"/>
              <a:gd name="connsiteY162" fmla="*/ 394221 h 517526"/>
              <a:gd name="connsiteX163" fmla="*/ 405530 w 561976"/>
              <a:gd name="connsiteY163" fmla="*/ 392152 h 517526"/>
              <a:gd name="connsiteX164" fmla="*/ 403623 w 561976"/>
              <a:gd name="connsiteY164" fmla="*/ 389607 h 517526"/>
              <a:gd name="connsiteX165" fmla="*/ 401715 w 561976"/>
              <a:gd name="connsiteY165" fmla="*/ 386743 h 517526"/>
              <a:gd name="connsiteX166" fmla="*/ 400602 w 561976"/>
              <a:gd name="connsiteY166" fmla="*/ 383242 h 517526"/>
              <a:gd name="connsiteX167" fmla="*/ 399648 w 561976"/>
              <a:gd name="connsiteY167" fmla="*/ 379583 h 517526"/>
              <a:gd name="connsiteX168" fmla="*/ 399489 w 561976"/>
              <a:gd name="connsiteY168" fmla="*/ 376242 h 517526"/>
              <a:gd name="connsiteX169" fmla="*/ 399807 w 561976"/>
              <a:gd name="connsiteY169" fmla="*/ 373378 h 517526"/>
              <a:gd name="connsiteX170" fmla="*/ 400602 w 561976"/>
              <a:gd name="connsiteY170" fmla="*/ 370673 h 517526"/>
              <a:gd name="connsiteX171" fmla="*/ 401238 w 561976"/>
              <a:gd name="connsiteY171" fmla="*/ 368605 h 517526"/>
              <a:gd name="connsiteX172" fmla="*/ 402033 w 561976"/>
              <a:gd name="connsiteY172" fmla="*/ 367173 h 517526"/>
              <a:gd name="connsiteX173" fmla="*/ 402987 w 561976"/>
              <a:gd name="connsiteY173" fmla="*/ 366059 h 517526"/>
              <a:gd name="connsiteX174" fmla="*/ 403464 w 561976"/>
              <a:gd name="connsiteY174" fmla="*/ 365423 h 517526"/>
              <a:gd name="connsiteX175" fmla="*/ 403623 w 561976"/>
              <a:gd name="connsiteY175" fmla="*/ 365264 h 517526"/>
              <a:gd name="connsiteX176" fmla="*/ 403623 w 561976"/>
              <a:gd name="connsiteY176" fmla="*/ 352694 h 517526"/>
              <a:gd name="connsiteX177" fmla="*/ 404100 w 561976"/>
              <a:gd name="connsiteY177" fmla="*/ 346012 h 517526"/>
              <a:gd name="connsiteX178" fmla="*/ 405530 w 561976"/>
              <a:gd name="connsiteY178" fmla="*/ 339489 h 517526"/>
              <a:gd name="connsiteX179" fmla="*/ 407915 w 561976"/>
              <a:gd name="connsiteY179" fmla="*/ 333284 h 517526"/>
              <a:gd name="connsiteX180" fmla="*/ 411095 w 561976"/>
              <a:gd name="connsiteY180" fmla="*/ 327556 h 517526"/>
              <a:gd name="connsiteX181" fmla="*/ 414911 w 561976"/>
              <a:gd name="connsiteY181" fmla="*/ 322306 h 517526"/>
              <a:gd name="connsiteX182" fmla="*/ 419363 w 561976"/>
              <a:gd name="connsiteY182" fmla="*/ 317532 h 517526"/>
              <a:gd name="connsiteX183" fmla="*/ 424291 w 561976"/>
              <a:gd name="connsiteY183" fmla="*/ 313396 h 517526"/>
              <a:gd name="connsiteX184" fmla="*/ 430015 w 561976"/>
              <a:gd name="connsiteY184" fmla="*/ 309895 h 517526"/>
              <a:gd name="connsiteX185" fmla="*/ 436056 w 561976"/>
              <a:gd name="connsiteY185" fmla="*/ 306873 h 517526"/>
              <a:gd name="connsiteX186" fmla="*/ 442416 w 561976"/>
              <a:gd name="connsiteY186" fmla="*/ 304804 h 517526"/>
              <a:gd name="connsiteX187" fmla="*/ 449412 w 561976"/>
              <a:gd name="connsiteY187" fmla="*/ 303531 h 517526"/>
              <a:gd name="connsiteX188" fmla="*/ 105489 w 561976"/>
              <a:gd name="connsiteY188" fmla="*/ 303213 h 517526"/>
              <a:gd name="connsiteX189" fmla="*/ 112480 w 561976"/>
              <a:gd name="connsiteY189" fmla="*/ 303531 h 517526"/>
              <a:gd name="connsiteX190" fmla="*/ 119470 w 561976"/>
              <a:gd name="connsiteY190" fmla="*/ 304804 h 517526"/>
              <a:gd name="connsiteX191" fmla="*/ 125825 w 561976"/>
              <a:gd name="connsiteY191" fmla="*/ 306873 h 517526"/>
              <a:gd name="connsiteX192" fmla="*/ 131862 w 561976"/>
              <a:gd name="connsiteY192" fmla="*/ 309895 h 517526"/>
              <a:gd name="connsiteX193" fmla="*/ 137581 w 561976"/>
              <a:gd name="connsiteY193" fmla="*/ 313396 h 517526"/>
              <a:gd name="connsiteX194" fmla="*/ 142506 w 561976"/>
              <a:gd name="connsiteY194" fmla="*/ 317532 h 517526"/>
              <a:gd name="connsiteX195" fmla="*/ 146955 w 561976"/>
              <a:gd name="connsiteY195" fmla="*/ 322306 h 517526"/>
              <a:gd name="connsiteX196" fmla="*/ 150767 w 561976"/>
              <a:gd name="connsiteY196" fmla="*/ 327556 h 517526"/>
              <a:gd name="connsiteX197" fmla="*/ 153945 w 561976"/>
              <a:gd name="connsiteY197" fmla="*/ 333284 h 517526"/>
              <a:gd name="connsiteX198" fmla="*/ 156328 w 561976"/>
              <a:gd name="connsiteY198" fmla="*/ 339489 h 517526"/>
              <a:gd name="connsiteX199" fmla="*/ 157758 w 561976"/>
              <a:gd name="connsiteY199" fmla="*/ 346012 h 517526"/>
              <a:gd name="connsiteX200" fmla="*/ 158234 w 561976"/>
              <a:gd name="connsiteY200" fmla="*/ 352694 h 517526"/>
              <a:gd name="connsiteX201" fmla="*/ 158234 w 561976"/>
              <a:gd name="connsiteY201" fmla="*/ 365264 h 517526"/>
              <a:gd name="connsiteX202" fmla="*/ 158393 w 561976"/>
              <a:gd name="connsiteY202" fmla="*/ 365423 h 517526"/>
              <a:gd name="connsiteX203" fmla="*/ 158870 w 561976"/>
              <a:gd name="connsiteY203" fmla="*/ 366059 h 517526"/>
              <a:gd name="connsiteX204" fmla="*/ 159823 w 561976"/>
              <a:gd name="connsiteY204" fmla="*/ 367173 h 517526"/>
              <a:gd name="connsiteX205" fmla="*/ 160617 w 561976"/>
              <a:gd name="connsiteY205" fmla="*/ 368605 h 517526"/>
              <a:gd name="connsiteX206" fmla="*/ 161253 w 561976"/>
              <a:gd name="connsiteY206" fmla="*/ 370673 h 517526"/>
              <a:gd name="connsiteX207" fmla="*/ 162047 w 561976"/>
              <a:gd name="connsiteY207" fmla="*/ 373378 h 517526"/>
              <a:gd name="connsiteX208" fmla="*/ 162365 w 561976"/>
              <a:gd name="connsiteY208" fmla="*/ 376242 h 517526"/>
              <a:gd name="connsiteX209" fmla="*/ 162206 w 561976"/>
              <a:gd name="connsiteY209" fmla="*/ 379583 h 517526"/>
              <a:gd name="connsiteX210" fmla="*/ 161253 w 561976"/>
              <a:gd name="connsiteY210" fmla="*/ 383242 h 517526"/>
              <a:gd name="connsiteX211" fmla="*/ 159982 w 561976"/>
              <a:gd name="connsiteY211" fmla="*/ 386743 h 517526"/>
              <a:gd name="connsiteX212" fmla="*/ 158234 w 561976"/>
              <a:gd name="connsiteY212" fmla="*/ 389607 h 517526"/>
              <a:gd name="connsiteX213" fmla="*/ 156169 w 561976"/>
              <a:gd name="connsiteY213" fmla="*/ 392152 h 517526"/>
              <a:gd name="connsiteX214" fmla="*/ 154104 w 561976"/>
              <a:gd name="connsiteY214" fmla="*/ 394221 h 517526"/>
              <a:gd name="connsiteX215" fmla="*/ 152038 w 561976"/>
              <a:gd name="connsiteY215" fmla="*/ 396130 h 517526"/>
              <a:gd name="connsiteX216" fmla="*/ 150132 w 561976"/>
              <a:gd name="connsiteY216" fmla="*/ 397562 h 517526"/>
              <a:gd name="connsiteX217" fmla="*/ 148543 w 561976"/>
              <a:gd name="connsiteY217" fmla="*/ 398516 h 517526"/>
              <a:gd name="connsiteX218" fmla="*/ 147590 w 561976"/>
              <a:gd name="connsiteY218" fmla="*/ 398994 h 517526"/>
              <a:gd name="connsiteX219" fmla="*/ 147113 w 561976"/>
              <a:gd name="connsiteY219" fmla="*/ 399153 h 517526"/>
              <a:gd name="connsiteX220" fmla="*/ 147113 w 561976"/>
              <a:gd name="connsiteY220" fmla="*/ 399789 h 517526"/>
              <a:gd name="connsiteX221" fmla="*/ 146796 w 561976"/>
              <a:gd name="connsiteY221" fmla="*/ 401221 h 517526"/>
              <a:gd name="connsiteX222" fmla="*/ 146160 w 561976"/>
              <a:gd name="connsiteY222" fmla="*/ 403608 h 517526"/>
              <a:gd name="connsiteX223" fmla="*/ 145366 w 561976"/>
              <a:gd name="connsiteY223" fmla="*/ 406472 h 517526"/>
              <a:gd name="connsiteX224" fmla="*/ 144254 w 561976"/>
              <a:gd name="connsiteY224" fmla="*/ 409813 h 517526"/>
              <a:gd name="connsiteX225" fmla="*/ 142665 w 561976"/>
              <a:gd name="connsiteY225" fmla="*/ 413472 h 517526"/>
              <a:gd name="connsiteX226" fmla="*/ 140917 w 561976"/>
              <a:gd name="connsiteY226" fmla="*/ 417291 h 517526"/>
              <a:gd name="connsiteX227" fmla="*/ 138852 w 561976"/>
              <a:gd name="connsiteY227" fmla="*/ 420791 h 517526"/>
              <a:gd name="connsiteX228" fmla="*/ 136469 w 561976"/>
              <a:gd name="connsiteY228" fmla="*/ 424291 h 517526"/>
              <a:gd name="connsiteX229" fmla="*/ 133609 w 561976"/>
              <a:gd name="connsiteY229" fmla="*/ 427314 h 517526"/>
              <a:gd name="connsiteX230" fmla="*/ 133133 w 561976"/>
              <a:gd name="connsiteY230" fmla="*/ 432246 h 517526"/>
              <a:gd name="connsiteX231" fmla="*/ 133292 w 561976"/>
              <a:gd name="connsiteY231" fmla="*/ 436542 h 517526"/>
              <a:gd name="connsiteX232" fmla="*/ 133768 w 561976"/>
              <a:gd name="connsiteY232" fmla="*/ 440361 h 517526"/>
              <a:gd name="connsiteX233" fmla="*/ 134722 w 561976"/>
              <a:gd name="connsiteY233" fmla="*/ 443861 h 517526"/>
              <a:gd name="connsiteX234" fmla="*/ 136151 w 561976"/>
              <a:gd name="connsiteY234" fmla="*/ 446725 h 517526"/>
              <a:gd name="connsiteX235" fmla="*/ 138058 w 561976"/>
              <a:gd name="connsiteY235" fmla="*/ 449111 h 517526"/>
              <a:gd name="connsiteX236" fmla="*/ 140282 w 561976"/>
              <a:gd name="connsiteY236" fmla="*/ 451339 h 517526"/>
              <a:gd name="connsiteX237" fmla="*/ 142665 w 561976"/>
              <a:gd name="connsiteY237" fmla="*/ 453248 h 517526"/>
              <a:gd name="connsiteX238" fmla="*/ 145525 w 561976"/>
              <a:gd name="connsiteY238" fmla="*/ 454839 h 517526"/>
              <a:gd name="connsiteX239" fmla="*/ 148225 w 561976"/>
              <a:gd name="connsiteY239" fmla="*/ 456112 h 517526"/>
              <a:gd name="connsiteX240" fmla="*/ 151244 w 561976"/>
              <a:gd name="connsiteY240" fmla="*/ 457385 h 517526"/>
              <a:gd name="connsiteX241" fmla="*/ 154421 w 561976"/>
              <a:gd name="connsiteY241" fmla="*/ 458339 h 517526"/>
              <a:gd name="connsiteX242" fmla="*/ 157599 w 561976"/>
              <a:gd name="connsiteY242" fmla="*/ 459453 h 517526"/>
              <a:gd name="connsiteX243" fmla="*/ 160617 w 561976"/>
              <a:gd name="connsiteY243" fmla="*/ 460249 h 517526"/>
              <a:gd name="connsiteX244" fmla="*/ 163795 w 561976"/>
              <a:gd name="connsiteY244" fmla="*/ 461362 h 517526"/>
              <a:gd name="connsiteX245" fmla="*/ 168402 w 561976"/>
              <a:gd name="connsiteY245" fmla="*/ 462635 h 517526"/>
              <a:gd name="connsiteX246" fmla="*/ 173009 w 561976"/>
              <a:gd name="connsiteY246" fmla="*/ 464067 h 517526"/>
              <a:gd name="connsiteX247" fmla="*/ 177299 w 561976"/>
              <a:gd name="connsiteY247" fmla="*/ 465340 h 517526"/>
              <a:gd name="connsiteX248" fmla="*/ 181588 w 561976"/>
              <a:gd name="connsiteY248" fmla="*/ 466613 h 517526"/>
              <a:gd name="connsiteX249" fmla="*/ 185719 w 561976"/>
              <a:gd name="connsiteY249" fmla="*/ 468204 h 517526"/>
              <a:gd name="connsiteX250" fmla="*/ 189532 w 561976"/>
              <a:gd name="connsiteY250" fmla="*/ 469477 h 517526"/>
              <a:gd name="connsiteX251" fmla="*/ 193345 w 561976"/>
              <a:gd name="connsiteY251" fmla="*/ 471227 h 517526"/>
              <a:gd name="connsiteX252" fmla="*/ 196681 w 561976"/>
              <a:gd name="connsiteY252" fmla="*/ 473136 h 517526"/>
              <a:gd name="connsiteX253" fmla="*/ 199858 w 561976"/>
              <a:gd name="connsiteY253" fmla="*/ 475364 h 517526"/>
              <a:gd name="connsiteX254" fmla="*/ 202718 w 561976"/>
              <a:gd name="connsiteY254" fmla="*/ 477909 h 517526"/>
              <a:gd name="connsiteX255" fmla="*/ 205101 w 561976"/>
              <a:gd name="connsiteY255" fmla="*/ 480932 h 517526"/>
              <a:gd name="connsiteX256" fmla="*/ 207166 w 561976"/>
              <a:gd name="connsiteY256" fmla="*/ 484273 h 517526"/>
              <a:gd name="connsiteX257" fmla="*/ 208914 w 561976"/>
              <a:gd name="connsiteY257" fmla="*/ 488251 h 517526"/>
              <a:gd name="connsiteX258" fmla="*/ 210026 w 561976"/>
              <a:gd name="connsiteY258" fmla="*/ 492706 h 517526"/>
              <a:gd name="connsiteX259" fmla="*/ 210820 w 561976"/>
              <a:gd name="connsiteY259" fmla="*/ 497797 h 517526"/>
              <a:gd name="connsiteX260" fmla="*/ 211138 w 561976"/>
              <a:gd name="connsiteY260" fmla="*/ 503525 h 517526"/>
              <a:gd name="connsiteX261" fmla="*/ 210503 w 561976"/>
              <a:gd name="connsiteY261" fmla="*/ 505116 h 517526"/>
              <a:gd name="connsiteX262" fmla="*/ 208755 w 561976"/>
              <a:gd name="connsiteY262" fmla="*/ 506548 h 517526"/>
              <a:gd name="connsiteX263" fmla="*/ 205736 w 561976"/>
              <a:gd name="connsiteY263" fmla="*/ 508139 h 517526"/>
              <a:gd name="connsiteX264" fmla="*/ 201606 w 561976"/>
              <a:gd name="connsiteY264" fmla="*/ 509571 h 517526"/>
              <a:gd name="connsiteX265" fmla="*/ 196522 w 561976"/>
              <a:gd name="connsiteY265" fmla="*/ 510844 h 517526"/>
              <a:gd name="connsiteX266" fmla="*/ 190326 w 561976"/>
              <a:gd name="connsiteY266" fmla="*/ 512117 h 517526"/>
              <a:gd name="connsiteX267" fmla="*/ 183177 w 561976"/>
              <a:gd name="connsiteY267" fmla="*/ 513230 h 517526"/>
              <a:gd name="connsiteX268" fmla="*/ 174916 w 561976"/>
              <a:gd name="connsiteY268" fmla="*/ 514344 h 517526"/>
              <a:gd name="connsiteX269" fmla="*/ 165860 w 561976"/>
              <a:gd name="connsiteY269" fmla="*/ 515299 h 517526"/>
              <a:gd name="connsiteX270" fmla="*/ 155692 w 561976"/>
              <a:gd name="connsiteY270" fmla="*/ 516253 h 517526"/>
              <a:gd name="connsiteX271" fmla="*/ 144730 w 561976"/>
              <a:gd name="connsiteY271" fmla="*/ 516890 h 517526"/>
              <a:gd name="connsiteX272" fmla="*/ 132815 w 561976"/>
              <a:gd name="connsiteY272" fmla="*/ 517208 h 517526"/>
              <a:gd name="connsiteX273" fmla="*/ 120264 w 561976"/>
              <a:gd name="connsiteY273" fmla="*/ 517526 h 517526"/>
              <a:gd name="connsiteX274" fmla="*/ 113115 w 561976"/>
              <a:gd name="connsiteY274" fmla="*/ 471704 h 517526"/>
              <a:gd name="connsiteX275" fmla="*/ 116610 w 561976"/>
              <a:gd name="connsiteY275" fmla="*/ 465976 h 517526"/>
              <a:gd name="connsiteX276" fmla="*/ 117087 w 561976"/>
              <a:gd name="connsiteY276" fmla="*/ 465340 h 517526"/>
              <a:gd name="connsiteX277" fmla="*/ 117087 w 561976"/>
              <a:gd name="connsiteY277" fmla="*/ 464863 h 517526"/>
              <a:gd name="connsiteX278" fmla="*/ 117087 w 561976"/>
              <a:gd name="connsiteY278" fmla="*/ 464385 h 517526"/>
              <a:gd name="connsiteX279" fmla="*/ 116928 w 561976"/>
              <a:gd name="connsiteY279" fmla="*/ 463908 h 517526"/>
              <a:gd name="connsiteX280" fmla="*/ 116452 w 561976"/>
              <a:gd name="connsiteY280" fmla="*/ 463431 h 517526"/>
              <a:gd name="connsiteX281" fmla="*/ 107078 w 561976"/>
              <a:gd name="connsiteY281" fmla="*/ 453248 h 517526"/>
              <a:gd name="connsiteX282" fmla="*/ 106125 w 561976"/>
              <a:gd name="connsiteY282" fmla="*/ 452771 h 517526"/>
              <a:gd name="connsiteX283" fmla="*/ 105013 w 561976"/>
              <a:gd name="connsiteY283" fmla="*/ 452771 h 517526"/>
              <a:gd name="connsiteX284" fmla="*/ 103901 w 561976"/>
              <a:gd name="connsiteY284" fmla="*/ 453248 h 517526"/>
              <a:gd name="connsiteX285" fmla="*/ 94686 w 561976"/>
              <a:gd name="connsiteY285" fmla="*/ 463431 h 517526"/>
              <a:gd name="connsiteX286" fmla="*/ 94210 w 561976"/>
              <a:gd name="connsiteY286" fmla="*/ 464067 h 517526"/>
              <a:gd name="connsiteX287" fmla="*/ 94051 w 561976"/>
              <a:gd name="connsiteY287" fmla="*/ 464704 h 517526"/>
              <a:gd name="connsiteX288" fmla="*/ 94051 w 561976"/>
              <a:gd name="connsiteY288" fmla="*/ 465181 h 517526"/>
              <a:gd name="connsiteX289" fmla="*/ 94369 w 561976"/>
              <a:gd name="connsiteY289" fmla="*/ 465976 h 517526"/>
              <a:gd name="connsiteX290" fmla="*/ 97864 w 561976"/>
              <a:gd name="connsiteY290" fmla="*/ 471704 h 517526"/>
              <a:gd name="connsiteX291" fmla="*/ 90873 w 561976"/>
              <a:gd name="connsiteY291" fmla="*/ 517526 h 517526"/>
              <a:gd name="connsiteX292" fmla="*/ 78005 w 561976"/>
              <a:gd name="connsiteY292" fmla="*/ 517208 h 517526"/>
              <a:gd name="connsiteX293" fmla="*/ 66408 w 561976"/>
              <a:gd name="connsiteY293" fmla="*/ 516890 h 517526"/>
              <a:gd name="connsiteX294" fmla="*/ 55287 w 561976"/>
              <a:gd name="connsiteY294" fmla="*/ 516253 h 517526"/>
              <a:gd name="connsiteX295" fmla="*/ 45278 w 561976"/>
              <a:gd name="connsiteY295" fmla="*/ 515299 h 517526"/>
              <a:gd name="connsiteX296" fmla="*/ 36222 w 561976"/>
              <a:gd name="connsiteY296" fmla="*/ 514344 h 517526"/>
              <a:gd name="connsiteX297" fmla="*/ 27961 w 561976"/>
              <a:gd name="connsiteY297" fmla="*/ 513230 h 517526"/>
              <a:gd name="connsiteX298" fmla="*/ 20653 w 561976"/>
              <a:gd name="connsiteY298" fmla="*/ 512117 h 517526"/>
              <a:gd name="connsiteX299" fmla="*/ 14457 w 561976"/>
              <a:gd name="connsiteY299" fmla="*/ 510844 h 517526"/>
              <a:gd name="connsiteX300" fmla="*/ 9373 w 561976"/>
              <a:gd name="connsiteY300" fmla="*/ 509571 h 517526"/>
              <a:gd name="connsiteX301" fmla="*/ 5402 w 561976"/>
              <a:gd name="connsiteY301" fmla="*/ 508139 h 517526"/>
              <a:gd name="connsiteX302" fmla="*/ 2383 w 561976"/>
              <a:gd name="connsiteY302" fmla="*/ 506548 h 517526"/>
              <a:gd name="connsiteX303" fmla="*/ 477 w 561976"/>
              <a:gd name="connsiteY303" fmla="*/ 505116 h 517526"/>
              <a:gd name="connsiteX304" fmla="*/ 0 w 561976"/>
              <a:gd name="connsiteY304" fmla="*/ 503525 h 517526"/>
              <a:gd name="connsiteX305" fmla="*/ 159 w 561976"/>
              <a:gd name="connsiteY305" fmla="*/ 497797 h 517526"/>
              <a:gd name="connsiteX306" fmla="*/ 1112 w 561976"/>
              <a:gd name="connsiteY306" fmla="*/ 492706 h 517526"/>
              <a:gd name="connsiteX307" fmla="*/ 2224 w 561976"/>
              <a:gd name="connsiteY307" fmla="*/ 488251 h 517526"/>
              <a:gd name="connsiteX308" fmla="*/ 3813 w 561976"/>
              <a:gd name="connsiteY308" fmla="*/ 484273 h 517526"/>
              <a:gd name="connsiteX309" fmla="*/ 5878 w 561976"/>
              <a:gd name="connsiteY309" fmla="*/ 480932 h 517526"/>
              <a:gd name="connsiteX310" fmla="*/ 8420 w 561976"/>
              <a:gd name="connsiteY310" fmla="*/ 477909 h 517526"/>
              <a:gd name="connsiteX311" fmla="*/ 11280 w 561976"/>
              <a:gd name="connsiteY311" fmla="*/ 475364 h 517526"/>
              <a:gd name="connsiteX312" fmla="*/ 14298 w 561976"/>
              <a:gd name="connsiteY312" fmla="*/ 473136 h 517526"/>
              <a:gd name="connsiteX313" fmla="*/ 17793 w 561976"/>
              <a:gd name="connsiteY313" fmla="*/ 471227 h 517526"/>
              <a:gd name="connsiteX314" fmla="*/ 21447 w 561976"/>
              <a:gd name="connsiteY314" fmla="*/ 469477 h 517526"/>
              <a:gd name="connsiteX315" fmla="*/ 25101 w 561976"/>
              <a:gd name="connsiteY315" fmla="*/ 468204 h 517526"/>
              <a:gd name="connsiteX316" fmla="*/ 29232 w 561976"/>
              <a:gd name="connsiteY316" fmla="*/ 466613 h 517526"/>
              <a:gd name="connsiteX317" fmla="*/ 33680 w 561976"/>
              <a:gd name="connsiteY317" fmla="*/ 465340 h 517526"/>
              <a:gd name="connsiteX318" fmla="*/ 38129 w 561976"/>
              <a:gd name="connsiteY318" fmla="*/ 464067 h 517526"/>
              <a:gd name="connsiteX319" fmla="*/ 42577 w 561976"/>
              <a:gd name="connsiteY319" fmla="*/ 462635 h 517526"/>
              <a:gd name="connsiteX320" fmla="*/ 47184 w 561976"/>
              <a:gd name="connsiteY320" fmla="*/ 461362 h 517526"/>
              <a:gd name="connsiteX321" fmla="*/ 50362 w 561976"/>
              <a:gd name="connsiteY321" fmla="*/ 460249 h 517526"/>
              <a:gd name="connsiteX322" fmla="*/ 53380 w 561976"/>
              <a:gd name="connsiteY322" fmla="*/ 459453 h 517526"/>
              <a:gd name="connsiteX323" fmla="*/ 56558 w 561976"/>
              <a:gd name="connsiteY323" fmla="*/ 458339 h 517526"/>
              <a:gd name="connsiteX324" fmla="*/ 59576 w 561976"/>
              <a:gd name="connsiteY324" fmla="*/ 457385 h 517526"/>
              <a:gd name="connsiteX325" fmla="*/ 62754 w 561976"/>
              <a:gd name="connsiteY325" fmla="*/ 456112 h 517526"/>
              <a:gd name="connsiteX326" fmla="*/ 65613 w 561976"/>
              <a:gd name="connsiteY326" fmla="*/ 454839 h 517526"/>
              <a:gd name="connsiteX327" fmla="*/ 68314 w 561976"/>
              <a:gd name="connsiteY327" fmla="*/ 453248 h 517526"/>
              <a:gd name="connsiteX328" fmla="*/ 70697 w 561976"/>
              <a:gd name="connsiteY328" fmla="*/ 451339 h 517526"/>
              <a:gd name="connsiteX329" fmla="*/ 72921 w 561976"/>
              <a:gd name="connsiteY329" fmla="*/ 449111 h 517526"/>
              <a:gd name="connsiteX330" fmla="*/ 74828 w 561976"/>
              <a:gd name="connsiteY330" fmla="*/ 446725 h 517526"/>
              <a:gd name="connsiteX331" fmla="*/ 76257 w 561976"/>
              <a:gd name="connsiteY331" fmla="*/ 443861 h 517526"/>
              <a:gd name="connsiteX332" fmla="*/ 77211 w 561976"/>
              <a:gd name="connsiteY332" fmla="*/ 440361 h 517526"/>
              <a:gd name="connsiteX333" fmla="*/ 77846 w 561976"/>
              <a:gd name="connsiteY333" fmla="*/ 436542 h 517526"/>
              <a:gd name="connsiteX334" fmla="*/ 77846 w 561976"/>
              <a:gd name="connsiteY334" fmla="*/ 432246 h 517526"/>
              <a:gd name="connsiteX335" fmla="*/ 77370 w 561976"/>
              <a:gd name="connsiteY335" fmla="*/ 427314 h 517526"/>
              <a:gd name="connsiteX336" fmla="*/ 74669 w 561976"/>
              <a:gd name="connsiteY336" fmla="*/ 424291 h 517526"/>
              <a:gd name="connsiteX337" fmla="*/ 71968 w 561976"/>
              <a:gd name="connsiteY337" fmla="*/ 420791 h 517526"/>
              <a:gd name="connsiteX338" fmla="*/ 69903 w 561976"/>
              <a:gd name="connsiteY338" fmla="*/ 417291 h 517526"/>
              <a:gd name="connsiteX339" fmla="*/ 68314 w 561976"/>
              <a:gd name="connsiteY339" fmla="*/ 413472 h 517526"/>
              <a:gd name="connsiteX340" fmla="*/ 66884 w 561976"/>
              <a:gd name="connsiteY340" fmla="*/ 409813 h 517526"/>
              <a:gd name="connsiteX341" fmla="*/ 65613 w 561976"/>
              <a:gd name="connsiteY341" fmla="*/ 406472 h 517526"/>
              <a:gd name="connsiteX342" fmla="*/ 64819 w 561976"/>
              <a:gd name="connsiteY342" fmla="*/ 403608 h 517526"/>
              <a:gd name="connsiteX343" fmla="*/ 64342 w 561976"/>
              <a:gd name="connsiteY343" fmla="*/ 401221 h 517526"/>
              <a:gd name="connsiteX344" fmla="*/ 63866 w 561976"/>
              <a:gd name="connsiteY344" fmla="*/ 399789 h 517526"/>
              <a:gd name="connsiteX345" fmla="*/ 63707 w 561976"/>
              <a:gd name="connsiteY345" fmla="*/ 399153 h 517526"/>
              <a:gd name="connsiteX346" fmla="*/ 63389 w 561976"/>
              <a:gd name="connsiteY346" fmla="*/ 398994 h 517526"/>
              <a:gd name="connsiteX347" fmla="*/ 62436 w 561976"/>
              <a:gd name="connsiteY347" fmla="*/ 398516 h 517526"/>
              <a:gd name="connsiteX348" fmla="*/ 60847 w 561976"/>
              <a:gd name="connsiteY348" fmla="*/ 397562 h 517526"/>
              <a:gd name="connsiteX349" fmla="*/ 58941 w 561976"/>
              <a:gd name="connsiteY349" fmla="*/ 396130 h 517526"/>
              <a:gd name="connsiteX350" fmla="*/ 56875 w 561976"/>
              <a:gd name="connsiteY350" fmla="*/ 394221 h 517526"/>
              <a:gd name="connsiteX351" fmla="*/ 54810 w 561976"/>
              <a:gd name="connsiteY351" fmla="*/ 392152 h 517526"/>
              <a:gd name="connsiteX352" fmla="*/ 52745 w 561976"/>
              <a:gd name="connsiteY352" fmla="*/ 389607 h 517526"/>
              <a:gd name="connsiteX353" fmla="*/ 50997 w 561976"/>
              <a:gd name="connsiteY353" fmla="*/ 386743 h 517526"/>
              <a:gd name="connsiteX354" fmla="*/ 49567 w 561976"/>
              <a:gd name="connsiteY354" fmla="*/ 383242 h 517526"/>
              <a:gd name="connsiteX355" fmla="*/ 48773 w 561976"/>
              <a:gd name="connsiteY355" fmla="*/ 379583 h 517526"/>
              <a:gd name="connsiteX356" fmla="*/ 48614 w 561976"/>
              <a:gd name="connsiteY356" fmla="*/ 376242 h 517526"/>
              <a:gd name="connsiteX357" fmla="*/ 48932 w 561976"/>
              <a:gd name="connsiteY357" fmla="*/ 373378 h 517526"/>
              <a:gd name="connsiteX358" fmla="*/ 49567 w 561976"/>
              <a:gd name="connsiteY358" fmla="*/ 370673 h 517526"/>
              <a:gd name="connsiteX359" fmla="*/ 50521 w 561976"/>
              <a:gd name="connsiteY359" fmla="*/ 368605 h 517526"/>
              <a:gd name="connsiteX360" fmla="*/ 51315 w 561976"/>
              <a:gd name="connsiteY360" fmla="*/ 367173 h 517526"/>
              <a:gd name="connsiteX361" fmla="*/ 52109 w 561976"/>
              <a:gd name="connsiteY361" fmla="*/ 366059 h 517526"/>
              <a:gd name="connsiteX362" fmla="*/ 52586 w 561976"/>
              <a:gd name="connsiteY362" fmla="*/ 365423 h 517526"/>
              <a:gd name="connsiteX363" fmla="*/ 52904 w 561976"/>
              <a:gd name="connsiteY363" fmla="*/ 365264 h 517526"/>
              <a:gd name="connsiteX364" fmla="*/ 52904 w 561976"/>
              <a:gd name="connsiteY364" fmla="*/ 352694 h 517526"/>
              <a:gd name="connsiteX365" fmla="*/ 53221 w 561976"/>
              <a:gd name="connsiteY365" fmla="*/ 346012 h 517526"/>
              <a:gd name="connsiteX366" fmla="*/ 54810 w 561976"/>
              <a:gd name="connsiteY366" fmla="*/ 339489 h 517526"/>
              <a:gd name="connsiteX367" fmla="*/ 57034 w 561976"/>
              <a:gd name="connsiteY367" fmla="*/ 333284 h 517526"/>
              <a:gd name="connsiteX368" fmla="*/ 60212 w 561976"/>
              <a:gd name="connsiteY368" fmla="*/ 327556 h 517526"/>
              <a:gd name="connsiteX369" fmla="*/ 63866 w 561976"/>
              <a:gd name="connsiteY369" fmla="*/ 322306 h 517526"/>
              <a:gd name="connsiteX370" fmla="*/ 68473 w 561976"/>
              <a:gd name="connsiteY370" fmla="*/ 317532 h 517526"/>
              <a:gd name="connsiteX371" fmla="*/ 73398 w 561976"/>
              <a:gd name="connsiteY371" fmla="*/ 313396 h 517526"/>
              <a:gd name="connsiteX372" fmla="*/ 79117 w 561976"/>
              <a:gd name="connsiteY372" fmla="*/ 309895 h 517526"/>
              <a:gd name="connsiteX373" fmla="*/ 85154 w 561976"/>
              <a:gd name="connsiteY373" fmla="*/ 306873 h 517526"/>
              <a:gd name="connsiteX374" fmla="*/ 91668 w 561976"/>
              <a:gd name="connsiteY374" fmla="*/ 304804 h 517526"/>
              <a:gd name="connsiteX375" fmla="*/ 98340 w 561976"/>
              <a:gd name="connsiteY375" fmla="*/ 303531 h 517526"/>
              <a:gd name="connsiteX376" fmla="*/ 280908 w 561976"/>
              <a:gd name="connsiteY376" fmla="*/ 230188 h 517526"/>
              <a:gd name="connsiteX377" fmla="*/ 284740 w 561976"/>
              <a:gd name="connsiteY377" fmla="*/ 230666 h 517526"/>
              <a:gd name="connsiteX378" fmla="*/ 288252 w 561976"/>
              <a:gd name="connsiteY378" fmla="*/ 231941 h 517526"/>
              <a:gd name="connsiteX379" fmla="*/ 290966 w 561976"/>
              <a:gd name="connsiteY379" fmla="*/ 234171 h 517526"/>
              <a:gd name="connsiteX380" fmla="*/ 293201 w 561976"/>
              <a:gd name="connsiteY380" fmla="*/ 237038 h 517526"/>
              <a:gd name="connsiteX381" fmla="*/ 294638 w 561976"/>
              <a:gd name="connsiteY381" fmla="*/ 240384 h 517526"/>
              <a:gd name="connsiteX382" fmla="*/ 295117 w 561976"/>
              <a:gd name="connsiteY382" fmla="*/ 244207 h 517526"/>
              <a:gd name="connsiteX383" fmla="*/ 295117 w 561976"/>
              <a:gd name="connsiteY383" fmla="*/ 320994 h 517526"/>
              <a:gd name="connsiteX384" fmla="*/ 374304 w 561976"/>
              <a:gd name="connsiteY384" fmla="*/ 386470 h 517526"/>
              <a:gd name="connsiteX385" fmla="*/ 376539 w 561976"/>
              <a:gd name="connsiteY385" fmla="*/ 388701 h 517526"/>
              <a:gd name="connsiteX386" fmla="*/ 378136 w 561976"/>
              <a:gd name="connsiteY386" fmla="*/ 391409 h 517526"/>
              <a:gd name="connsiteX387" fmla="*/ 379253 w 561976"/>
              <a:gd name="connsiteY387" fmla="*/ 394276 h 517526"/>
              <a:gd name="connsiteX388" fmla="*/ 379413 w 561976"/>
              <a:gd name="connsiteY388" fmla="*/ 397463 h 517526"/>
              <a:gd name="connsiteX389" fmla="*/ 378934 w 561976"/>
              <a:gd name="connsiteY389" fmla="*/ 400489 h 517526"/>
              <a:gd name="connsiteX390" fmla="*/ 377976 w 561976"/>
              <a:gd name="connsiteY390" fmla="*/ 403357 h 517526"/>
              <a:gd name="connsiteX391" fmla="*/ 376220 w 561976"/>
              <a:gd name="connsiteY391" fmla="*/ 406225 h 517526"/>
              <a:gd name="connsiteX392" fmla="*/ 373825 w 561976"/>
              <a:gd name="connsiteY392" fmla="*/ 408296 h 517526"/>
              <a:gd name="connsiteX393" fmla="*/ 371271 w 561976"/>
              <a:gd name="connsiteY393" fmla="*/ 409889 h 517526"/>
              <a:gd name="connsiteX394" fmla="*/ 368237 w 561976"/>
              <a:gd name="connsiteY394" fmla="*/ 410845 h 517526"/>
              <a:gd name="connsiteX395" fmla="*/ 365364 w 561976"/>
              <a:gd name="connsiteY395" fmla="*/ 411163 h 517526"/>
              <a:gd name="connsiteX396" fmla="*/ 362011 w 561976"/>
              <a:gd name="connsiteY396" fmla="*/ 410845 h 517526"/>
              <a:gd name="connsiteX397" fmla="*/ 359137 w 561976"/>
              <a:gd name="connsiteY397" fmla="*/ 409729 h 517526"/>
              <a:gd name="connsiteX398" fmla="*/ 356264 w 561976"/>
              <a:gd name="connsiteY398" fmla="*/ 407818 h 517526"/>
              <a:gd name="connsiteX399" fmla="*/ 280908 w 561976"/>
              <a:gd name="connsiteY399" fmla="*/ 345846 h 517526"/>
              <a:gd name="connsiteX400" fmla="*/ 205872 w 561976"/>
              <a:gd name="connsiteY400" fmla="*/ 407818 h 517526"/>
              <a:gd name="connsiteX401" fmla="*/ 202998 w 561976"/>
              <a:gd name="connsiteY401" fmla="*/ 409729 h 517526"/>
              <a:gd name="connsiteX402" fmla="*/ 200125 w 561976"/>
              <a:gd name="connsiteY402" fmla="*/ 410845 h 517526"/>
              <a:gd name="connsiteX403" fmla="*/ 196932 w 561976"/>
              <a:gd name="connsiteY403" fmla="*/ 411163 h 517526"/>
              <a:gd name="connsiteX404" fmla="*/ 194058 w 561976"/>
              <a:gd name="connsiteY404" fmla="*/ 410845 h 517526"/>
              <a:gd name="connsiteX405" fmla="*/ 191025 w 561976"/>
              <a:gd name="connsiteY405" fmla="*/ 409889 h 517526"/>
              <a:gd name="connsiteX406" fmla="*/ 188311 w 561976"/>
              <a:gd name="connsiteY406" fmla="*/ 408455 h 517526"/>
              <a:gd name="connsiteX407" fmla="*/ 185916 w 561976"/>
              <a:gd name="connsiteY407" fmla="*/ 406225 h 517526"/>
              <a:gd name="connsiteX408" fmla="*/ 184160 w 561976"/>
              <a:gd name="connsiteY408" fmla="*/ 403357 h 517526"/>
              <a:gd name="connsiteX409" fmla="*/ 183202 w 561976"/>
              <a:gd name="connsiteY409" fmla="*/ 400489 h 517526"/>
              <a:gd name="connsiteX410" fmla="*/ 182563 w 561976"/>
              <a:gd name="connsiteY410" fmla="*/ 397463 h 517526"/>
              <a:gd name="connsiteX411" fmla="*/ 182882 w 561976"/>
              <a:gd name="connsiteY411" fmla="*/ 394276 h 517526"/>
              <a:gd name="connsiteX412" fmla="*/ 184000 w 561976"/>
              <a:gd name="connsiteY412" fmla="*/ 391409 h 517526"/>
              <a:gd name="connsiteX413" fmla="*/ 185596 w 561976"/>
              <a:gd name="connsiteY413" fmla="*/ 388701 h 517526"/>
              <a:gd name="connsiteX414" fmla="*/ 187832 w 561976"/>
              <a:gd name="connsiteY414" fmla="*/ 386470 h 517526"/>
              <a:gd name="connsiteX415" fmla="*/ 267019 w 561976"/>
              <a:gd name="connsiteY415" fmla="*/ 320994 h 517526"/>
              <a:gd name="connsiteX416" fmla="*/ 267019 w 561976"/>
              <a:gd name="connsiteY416" fmla="*/ 244207 h 517526"/>
              <a:gd name="connsiteX417" fmla="*/ 267498 w 561976"/>
              <a:gd name="connsiteY417" fmla="*/ 240384 h 517526"/>
              <a:gd name="connsiteX418" fmla="*/ 268934 w 561976"/>
              <a:gd name="connsiteY418" fmla="*/ 237038 h 517526"/>
              <a:gd name="connsiteX419" fmla="*/ 271170 w 561976"/>
              <a:gd name="connsiteY419" fmla="*/ 234171 h 517526"/>
              <a:gd name="connsiteX420" fmla="*/ 273884 w 561976"/>
              <a:gd name="connsiteY420" fmla="*/ 231941 h 517526"/>
              <a:gd name="connsiteX421" fmla="*/ 277396 w 561976"/>
              <a:gd name="connsiteY421" fmla="*/ 230666 h 517526"/>
              <a:gd name="connsiteX422" fmla="*/ 281862 w 561976"/>
              <a:gd name="connsiteY422" fmla="*/ 0 h 517526"/>
              <a:gd name="connsiteX423" fmla="*/ 288862 w 561976"/>
              <a:gd name="connsiteY423" fmla="*/ 636 h 517526"/>
              <a:gd name="connsiteX424" fmla="*/ 295545 w 561976"/>
              <a:gd name="connsiteY424" fmla="*/ 1748 h 517526"/>
              <a:gd name="connsiteX425" fmla="*/ 302228 w 561976"/>
              <a:gd name="connsiteY425" fmla="*/ 3972 h 517526"/>
              <a:gd name="connsiteX426" fmla="*/ 308274 w 561976"/>
              <a:gd name="connsiteY426" fmla="*/ 6831 h 517526"/>
              <a:gd name="connsiteX427" fmla="*/ 313843 w 561976"/>
              <a:gd name="connsiteY427" fmla="*/ 10326 h 517526"/>
              <a:gd name="connsiteX428" fmla="*/ 318934 w 561976"/>
              <a:gd name="connsiteY428" fmla="*/ 14457 h 517526"/>
              <a:gd name="connsiteX429" fmla="*/ 323389 w 561976"/>
              <a:gd name="connsiteY429" fmla="*/ 19223 h 517526"/>
              <a:gd name="connsiteX430" fmla="*/ 327208 w 561976"/>
              <a:gd name="connsiteY430" fmla="*/ 24625 h 517526"/>
              <a:gd name="connsiteX431" fmla="*/ 330231 w 561976"/>
              <a:gd name="connsiteY431" fmla="*/ 30185 h 517526"/>
              <a:gd name="connsiteX432" fmla="*/ 332617 w 561976"/>
              <a:gd name="connsiteY432" fmla="*/ 36381 h 517526"/>
              <a:gd name="connsiteX433" fmla="*/ 333890 w 561976"/>
              <a:gd name="connsiteY433" fmla="*/ 42894 h 517526"/>
              <a:gd name="connsiteX434" fmla="*/ 334368 w 561976"/>
              <a:gd name="connsiteY434" fmla="*/ 49567 h 517526"/>
              <a:gd name="connsiteX435" fmla="*/ 334368 w 561976"/>
              <a:gd name="connsiteY435" fmla="*/ 62117 h 517526"/>
              <a:gd name="connsiteX436" fmla="*/ 334845 w 561976"/>
              <a:gd name="connsiteY436" fmla="*/ 62276 h 517526"/>
              <a:gd name="connsiteX437" fmla="*/ 335322 w 561976"/>
              <a:gd name="connsiteY437" fmla="*/ 62912 h 517526"/>
              <a:gd name="connsiteX438" fmla="*/ 335959 w 561976"/>
              <a:gd name="connsiteY438" fmla="*/ 64183 h 517526"/>
              <a:gd name="connsiteX439" fmla="*/ 336913 w 561976"/>
              <a:gd name="connsiteY439" fmla="*/ 65613 h 517526"/>
              <a:gd name="connsiteX440" fmla="*/ 337709 w 561976"/>
              <a:gd name="connsiteY440" fmla="*/ 67519 h 517526"/>
              <a:gd name="connsiteX441" fmla="*/ 338345 w 561976"/>
              <a:gd name="connsiteY441" fmla="*/ 70061 h 517526"/>
              <a:gd name="connsiteX442" fmla="*/ 338505 w 561976"/>
              <a:gd name="connsiteY442" fmla="*/ 73079 h 517526"/>
              <a:gd name="connsiteX443" fmla="*/ 338345 w 561976"/>
              <a:gd name="connsiteY443" fmla="*/ 76416 h 517526"/>
              <a:gd name="connsiteX444" fmla="*/ 337709 w 561976"/>
              <a:gd name="connsiteY444" fmla="*/ 80228 h 517526"/>
              <a:gd name="connsiteX445" fmla="*/ 336277 w 561976"/>
              <a:gd name="connsiteY445" fmla="*/ 83406 h 517526"/>
              <a:gd name="connsiteX446" fmla="*/ 334686 w 561976"/>
              <a:gd name="connsiteY446" fmla="*/ 86424 h 517526"/>
              <a:gd name="connsiteX447" fmla="*/ 332617 w 561976"/>
              <a:gd name="connsiteY447" fmla="*/ 88966 h 517526"/>
              <a:gd name="connsiteX448" fmla="*/ 330390 w 561976"/>
              <a:gd name="connsiteY448" fmla="*/ 91190 h 517526"/>
              <a:gd name="connsiteX449" fmla="*/ 328322 w 561976"/>
              <a:gd name="connsiteY449" fmla="*/ 92938 h 517526"/>
              <a:gd name="connsiteX450" fmla="*/ 326571 w 561976"/>
              <a:gd name="connsiteY450" fmla="*/ 94209 h 517526"/>
              <a:gd name="connsiteX451" fmla="*/ 324980 w 561976"/>
              <a:gd name="connsiteY451" fmla="*/ 95321 h 517526"/>
              <a:gd name="connsiteX452" fmla="*/ 323866 w 561976"/>
              <a:gd name="connsiteY452" fmla="*/ 95798 h 517526"/>
              <a:gd name="connsiteX453" fmla="*/ 323548 w 561976"/>
              <a:gd name="connsiteY453" fmla="*/ 96115 h 517526"/>
              <a:gd name="connsiteX454" fmla="*/ 323389 w 561976"/>
              <a:gd name="connsiteY454" fmla="*/ 96751 h 517526"/>
              <a:gd name="connsiteX455" fmla="*/ 323071 w 561976"/>
              <a:gd name="connsiteY455" fmla="*/ 98022 h 517526"/>
              <a:gd name="connsiteX456" fmla="*/ 322594 w 561976"/>
              <a:gd name="connsiteY456" fmla="*/ 100405 h 517526"/>
              <a:gd name="connsiteX457" fmla="*/ 321639 w 561976"/>
              <a:gd name="connsiteY457" fmla="*/ 103423 h 517526"/>
              <a:gd name="connsiteX458" fmla="*/ 320525 w 561976"/>
              <a:gd name="connsiteY458" fmla="*/ 106601 h 517526"/>
              <a:gd name="connsiteX459" fmla="*/ 319093 w 561976"/>
              <a:gd name="connsiteY459" fmla="*/ 110413 h 517526"/>
              <a:gd name="connsiteX460" fmla="*/ 317343 w 561976"/>
              <a:gd name="connsiteY460" fmla="*/ 113908 h 517526"/>
              <a:gd name="connsiteX461" fmla="*/ 315275 w 561976"/>
              <a:gd name="connsiteY461" fmla="*/ 117721 h 517526"/>
              <a:gd name="connsiteX462" fmla="*/ 312729 w 561976"/>
              <a:gd name="connsiteY462" fmla="*/ 121216 h 517526"/>
              <a:gd name="connsiteX463" fmla="*/ 309865 w 561976"/>
              <a:gd name="connsiteY463" fmla="*/ 124076 h 517526"/>
              <a:gd name="connsiteX464" fmla="*/ 309388 w 561976"/>
              <a:gd name="connsiteY464" fmla="*/ 129001 h 517526"/>
              <a:gd name="connsiteX465" fmla="*/ 309388 w 561976"/>
              <a:gd name="connsiteY465" fmla="*/ 133290 h 517526"/>
              <a:gd name="connsiteX466" fmla="*/ 309865 w 561976"/>
              <a:gd name="connsiteY466" fmla="*/ 137262 h 517526"/>
              <a:gd name="connsiteX467" fmla="*/ 311138 w 561976"/>
              <a:gd name="connsiteY467" fmla="*/ 140439 h 517526"/>
              <a:gd name="connsiteX468" fmla="*/ 312570 w 561976"/>
              <a:gd name="connsiteY468" fmla="*/ 143458 h 517526"/>
              <a:gd name="connsiteX469" fmla="*/ 314479 w 561976"/>
              <a:gd name="connsiteY469" fmla="*/ 146000 h 517526"/>
              <a:gd name="connsiteX470" fmla="*/ 316547 w 561976"/>
              <a:gd name="connsiteY470" fmla="*/ 148065 h 517526"/>
              <a:gd name="connsiteX471" fmla="*/ 319093 w 561976"/>
              <a:gd name="connsiteY471" fmla="*/ 149972 h 517526"/>
              <a:gd name="connsiteX472" fmla="*/ 321639 w 561976"/>
              <a:gd name="connsiteY472" fmla="*/ 151401 h 517526"/>
              <a:gd name="connsiteX473" fmla="*/ 324662 w 561976"/>
              <a:gd name="connsiteY473" fmla="*/ 152831 h 517526"/>
              <a:gd name="connsiteX474" fmla="*/ 327685 w 561976"/>
              <a:gd name="connsiteY474" fmla="*/ 154102 h 517526"/>
              <a:gd name="connsiteX475" fmla="*/ 330867 w 561976"/>
              <a:gd name="connsiteY475" fmla="*/ 155055 h 517526"/>
              <a:gd name="connsiteX476" fmla="*/ 333890 w 561976"/>
              <a:gd name="connsiteY476" fmla="*/ 156167 h 517526"/>
              <a:gd name="connsiteX477" fmla="*/ 337073 w 561976"/>
              <a:gd name="connsiteY477" fmla="*/ 157121 h 517526"/>
              <a:gd name="connsiteX478" fmla="*/ 340096 w 561976"/>
              <a:gd name="connsiteY478" fmla="*/ 157915 h 517526"/>
              <a:gd name="connsiteX479" fmla="*/ 344869 w 561976"/>
              <a:gd name="connsiteY479" fmla="*/ 159504 h 517526"/>
              <a:gd name="connsiteX480" fmla="*/ 349324 w 561976"/>
              <a:gd name="connsiteY480" fmla="*/ 160933 h 517526"/>
              <a:gd name="connsiteX481" fmla="*/ 353779 w 561976"/>
              <a:gd name="connsiteY481" fmla="*/ 162045 h 517526"/>
              <a:gd name="connsiteX482" fmla="*/ 358075 w 561976"/>
              <a:gd name="connsiteY482" fmla="*/ 163475 h 517526"/>
              <a:gd name="connsiteX483" fmla="*/ 362053 w 561976"/>
              <a:gd name="connsiteY483" fmla="*/ 164905 h 517526"/>
              <a:gd name="connsiteX484" fmla="*/ 366030 w 561976"/>
              <a:gd name="connsiteY484" fmla="*/ 166335 h 517526"/>
              <a:gd name="connsiteX485" fmla="*/ 369690 w 561976"/>
              <a:gd name="connsiteY485" fmla="*/ 167924 h 517526"/>
              <a:gd name="connsiteX486" fmla="*/ 373031 w 561976"/>
              <a:gd name="connsiteY486" fmla="*/ 169989 h 517526"/>
              <a:gd name="connsiteX487" fmla="*/ 376213 w 561976"/>
              <a:gd name="connsiteY487" fmla="*/ 172054 h 517526"/>
              <a:gd name="connsiteX488" fmla="*/ 378918 w 561976"/>
              <a:gd name="connsiteY488" fmla="*/ 174596 h 517526"/>
              <a:gd name="connsiteX489" fmla="*/ 381464 w 561976"/>
              <a:gd name="connsiteY489" fmla="*/ 177456 h 517526"/>
              <a:gd name="connsiteX490" fmla="*/ 383532 w 561976"/>
              <a:gd name="connsiteY490" fmla="*/ 180951 h 517526"/>
              <a:gd name="connsiteX491" fmla="*/ 385124 w 561976"/>
              <a:gd name="connsiteY491" fmla="*/ 184923 h 517526"/>
              <a:gd name="connsiteX492" fmla="*/ 386396 w 561976"/>
              <a:gd name="connsiteY492" fmla="*/ 189371 h 517526"/>
              <a:gd name="connsiteX493" fmla="*/ 387033 w 561976"/>
              <a:gd name="connsiteY493" fmla="*/ 194455 h 517526"/>
              <a:gd name="connsiteX494" fmla="*/ 387351 w 561976"/>
              <a:gd name="connsiteY494" fmla="*/ 200174 h 517526"/>
              <a:gd name="connsiteX495" fmla="*/ 386715 w 561976"/>
              <a:gd name="connsiteY495" fmla="*/ 201604 h 517526"/>
              <a:gd name="connsiteX496" fmla="*/ 384964 w 561976"/>
              <a:gd name="connsiteY496" fmla="*/ 203192 h 517526"/>
              <a:gd name="connsiteX497" fmla="*/ 382100 w 561976"/>
              <a:gd name="connsiteY497" fmla="*/ 204781 h 517526"/>
              <a:gd name="connsiteX498" fmla="*/ 377964 w 561976"/>
              <a:gd name="connsiteY498" fmla="*/ 206052 h 517526"/>
              <a:gd name="connsiteX499" fmla="*/ 372872 w 561976"/>
              <a:gd name="connsiteY499" fmla="*/ 207482 h 517526"/>
              <a:gd name="connsiteX500" fmla="*/ 366667 w 561976"/>
              <a:gd name="connsiteY500" fmla="*/ 208753 h 517526"/>
              <a:gd name="connsiteX501" fmla="*/ 359507 w 561976"/>
              <a:gd name="connsiteY501" fmla="*/ 209865 h 517526"/>
              <a:gd name="connsiteX502" fmla="*/ 351233 w 561976"/>
              <a:gd name="connsiteY502" fmla="*/ 211136 h 517526"/>
              <a:gd name="connsiteX503" fmla="*/ 342005 w 561976"/>
              <a:gd name="connsiteY503" fmla="*/ 211930 h 517526"/>
              <a:gd name="connsiteX504" fmla="*/ 331981 w 561976"/>
              <a:gd name="connsiteY504" fmla="*/ 212724 h 517526"/>
              <a:gd name="connsiteX505" fmla="*/ 321003 w 561976"/>
              <a:gd name="connsiteY505" fmla="*/ 213519 h 517526"/>
              <a:gd name="connsiteX506" fmla="*/ 309069 w 561976"/>
              <a:gd name="connsiteY506" fmla="*/ 213995 h 517526"/>
              <a:gd name="connsiteX507" fmla="*/ 296500 w 561976"/>
              <a:gd name="connsiteY507" fmla="*/ 214313 h 517526"/>
              <a:gd name="connsiteX508" fmla="*/ 289181 w 561976"/>
              <a:gd name="connsiteY508" fmla="*/ 168400 h 517526"/>
              <a:gd name="connsiteX509" fmla="*/ 292999 w 561976"/>
              <a:gd name="connsiteY509" fmla="*/ 162681 h 517526"/>
              <a:gd name="connsiteX510" fmla="*/ 293158 w 561976"/>
              <a:gd name="connsiteY510" fmla="*/ 162045 h 517526"/>
              <a:gd name="connsiteX511" fmla="*/ 293158 w 561976"/>
              <a:gd name="connsiteY511" fmla="*/ 161569 h 517526"/>
              <a:gd name="connsiteX512" fmla="*/ 293158 w 561976"/>
              <a:gd name="connsiteY512" fmla="*/ 161092 h 517526"/>
              <a:gd name="connsiteX513" fmla="*/ 292999 w 561976"/>
              <a:gd name="connsiteY513" fmla="*/ 160616 h 517526"/>
              <a:gd name="connsiteX514" fmla="*/ 292681 w 561976"/>
              <a:gd name="connsiteY514" fmla="*/ 159980 h 517526"/>
              <a:gd name="connsiteX515" fmla="*/ 283134 w 561976"/>
              <a:gd name="connsiteY515" fmla="*/ 149972 h 517526"/>
              <a:gd name="connsiteX516" fmla="*/ 282339 w 561976"/>
              <a:gd name="connsiteY516" fmla="*/ 149495 h 517526"/>
              <a:gd name="connsiteX517" fmla="*/ 281066 w 561976"/>
              <a:gd name="connsiteY517" fmla="*/ 149495 h 517526"/>
              <a:gd name="connsiteX518" fmla="*/ 280271 w 561976"/>
              <a:gd name="connsiteY518" fmla="*/ 149972 h 517526"/>
              <a:gd name="connsiteX519" fmla="*/ 270724 w 561976"/>
              <a:gd name="connsiteY519" fmla="*/ 159980 h 517526"/>
              <a:gd name="connsiteX520" fmla="*/ 270406 w 561976"/>
              <a:gd name="connsiteY520" fmla="*/ 160775 h 517526"/>
              <a:gd name="connsiteX521" fmla="*/ 270247 w 561976"/>
              <a:gd name="connsiteY521" fmla="*/ 161410 h 517526"/>
              <a:gd name="connsiteX522" fmla="*/ 270247 w 561976"/>
              <a:gd name="connsiteY522" fmla="*/ 162045 h 517526"/>
              <a:gd name="connsiteX523" fmla="*/ 270565 w 561976"/>
              <a:gd name="connsiteY523" fmla="*/ 162681 h 517526"/>
              <a:gd name="connsiteX524" fmla="*/ 274224 w 561976"/>
              <a:gd name="connsiteY524" fmla="*/ 168400 h 517526"/>
              <a:gd name="connsiteX525" fmla="*/ 266905 w 561976"/>
              <a:gd name="connsiteY525" fmla="*/ 214313 h 517526"/>
              <a:gd name="connsiteX526" fmla="*/ 254177 w 561976"/>
              <a:gd name="connsiteY526" fmla="*/ 213995 h 517526"/>
              <a:gd name="connsiteX527" fmla="*/ 242403 w 561976"/>
              <a:gd name="connsiteY527" fmla="*/ 213519 h 517526"/>
              <a:gd name="connsiteX528" fmla="*/ 231424 w 561976"/>
              <a:gd name="connsiteY528" fmla="*/ 212724 h 517526"/>
              <a:gd name="connsiteX529" fmla="*/ 221400 w 561976"/>
              <a:gd name="connsiteY529" fmla="*/ 211930 h 517526"/>
              <a:gd name="connsiteX530" fmla="*/ 212172 w 561976"/>
              <a:gd name="connsiteY530" fmla="*/ 211136 h 517526"/>
              <a:gd name="connsiteX531" fmla="*/ 203898 w 561976"/>
              <a:gd name="connsiteY531" fmla="*/ 209865 h 517526"/>
              <a:gd name="connsiteX532" fmla="*/ 196738 w 561976"/>
              <a:gd name="connsiteY532" fmla="*/ 208753 h 517526"/>
              <a:gd name="connsiteX533" fmla="*/ 190533 w 561976"/>
              <a:gd name="connsiteY533" fmla="*/ 207482 h 517526"/>
              <a:gd name="connsiteX534" fmla="*/ 185441 w 561976"/>
              <a:gd name="connsiteY534" fmla="*/ 206052 h 517526"/>
              <a:gd name="connsiteX535" fmla="*/ 181305 w 561976"/>
              <a:gd name="connsiteY535" fmla="*/ 204781 h 517526"/>
              <a:gd name="connsiteX536" fmla="*/ 178441 w 561976"/>
              <a:gd name="connsiteY536" fmla="*/ 203192 h 517526"/>
              <a:gd name="connsiteX537" fmla="*/ 176690 w 561976"/>
              <a:gd name="connsiteY537" fmla="*/ 201604 h 517526"/>
              <a:gd name="connsiteX538" fmla="*/ 176213 w 561976"/>
              <a:gd name="connsiteY538" fmla="*/ 200174 h 517526"/>
              <a:gd name="connsiteX539" fmla="*/ 176372 w 561976"/>
              <a:gd name="connsiteY539" fmla="*/ 194455 h 517526"/>
              <a:gd name="connsiteX540" fmla="*/ 177168 w 561976"/>
              <a:gd name="connsiteY540" fmla="*/ 189371 h 517526"/>
              <a:gd name="connsiteX541" fmla="*/ 178441 w 561976"/>
              <a:gd name="connsiteY541" fmla="*/ 184923 h 517526"/>
              <a:gd name="connsiteX542" fmla="*/ 179873 w 561976"/>
              <a:gd name="connsiteY542" fmla="*/ 180951 h 517526"/>
              <a:gd name="connsiteX543" fmla="*/ 182100 w 561976"/>
              <a:gd name="connsiteY543" fmla="*/ 177456 h 517526"/>
              <a:gd name="connsiteX544" fmla="*/ 184487 w 561976"/>
              <a:gd name="connsiteY544" fmla="*/ 174596 h 517526"/>
              <a:gd name="connsiteX545" fmla="*/ 187192 w 561976"/>
              <a:gd name="connsiteY545" fmla="*/ 172054 h 517526"/>
              <a:gd name="connsiteX546" fmla="*/ 190374 w 561976"/>
              <a:gd name="connsiteY546" fmla="*/ 169989 h 517526"/>
              <a:gd name="connsiteX547" fmla="*/ 193715 w 561976"/>
              <a:gd name="connsiteY547" fmla="*/ 167924 h 517526"/>
              <a:gd name="connsiteX548" fmla="*/ 197375 w 561976"/>
              <a:gd name="connsiteY548" fmla="*/ 166335 h 517526"/>
              <a:gd name="connsiteX549" fmla="*/ 201352 w 561976"/>
              <a:gd name="connsiteY549" fmla="*/ 164905 h 517526"/>
              <a:gd name="connsiteX550" fmla="*/ 205489 w 561976"/>
              <a:gd name="connsiteY550" fmla="*/ 163475 h 517526"/>
              <a:gd name="connsiteX551" fmla="*/ 209626 w 561976"/>
              <a:gd name="connsiteY551" fmla="*/ 162045 h 517526"/>
              <a:gd name="connsiteX552" fmla="*/ 214081 w 561976"/>
              <a:gd name="connsiteY552" fmla="*/ 160933 h 517526"/>
              <a:gd name="connsiteX553" fmla="*/ 218695 w 561976"/>
              <a:gd name="connsiteY553" fmla="*/ 159504 h 517526"/>
              <a:gd name="connsiteX554" fmla="*/ 223309 w 561976"/>
              <a:gd name="connsiteY554" fmla="*/ 157915 h 517526"/>
              <a:gd name="connsiteX555" fmla="*/ 226332 w 561976"/>
              <a:gd name="connsiteY555" fmla="*/ 157121 h 517526"/>
              <a:gd name="connsiteX556" fmla="*/ 229515 w 561976"/>
              <a:gd name="connsiteY556" fmla="*/ 156167 h 517526"/>
              <a:gd name="connsiteX557" fmla="*/ 232697 w 561976"/>
              <a:gd name="connsiteY557" fmla="*/ 155055 h 517526"/>
              <a:gd name="connsiteX558" fmla="*/ 235879 w 561976"/>
              <a:gd name="connsiteY558" fmla="*/ 154102 h 517526"/>
              <a:gd name="connsiteX559" fmla="*/ 238743 w 561976"/>
              <a:gd name="connsiteY559" fmla="*/ 152831 h 517526"/>
              <a:gd name="connsiteX560" fmla="*/ 241766 w 561976"/>
              <a:gd name="connsiteY560" fmla="*/ 151401 h 517526"/>
              <a:gd name="connsiteX561" fmla="*/ 244471 w 561976"/>
              <a:gd name="connsiteY561" fmla="*/ 149972 h 517526"/>
              <a:gd name="connsiteX562" fmla="*/ 246858 w 561976"/>
              <a:gd name="connsiteY562" fmla="*/ 148065 h 517526"/>
              <a:gd name="connsiteX563" fmla="*/ 248926 w 561976"/>
              <a:gd name="connsiteY563" fmla="*/ 146000 h 517526"/>
              <a:gd name="connsiteX564" fmla="*/ 250835 w 561976"/>
              <a:gd name="connsiteY564" fmla="*/ 143458 h 517526"/>
              <a:gd name="connsiteX565" fmla="*/ 252426 w 561976"/>
              <a:gd name="connsiteY565" fmla="*/ 140439 h 517526"/>
              <a:gd name="connsiteX566" fmla="*/ 253540 w 561976"/>
              <a:gd name="connsiteY566" fmla="*/ 137262 h 517526"/>
              <a:gd name="connsiteX567" fmla="*/ 254017 w 561976"/>
              <a:gd name="connsiteY567" fmla="*/ 133290 h 517526"/>
              <a:gd name="connsiteX568" fmla="*/ 254017 w 561976"/>
              <a:gd name="connsiteY568" fmla="*/ 129001 h 517526"/>
              <a:gd name="connsiteX569" fmla="*/ 253699 w 561976"/>
              <a:gd name="connsiteY569" fmla="*/ 124076 h 517526"/>
              <a:gd name="connsiteX570" fmla="*/ 250676 w 561976"/>
              <a:gd name="connsiteY570" fmla="*/ 121216 h 517526"/>
              <a:gd name="connsiteX571" fmla="*/ 248290 w 561976"/>
              <a:gd name="connsiteY571" fmla="*/ 117721 h 517526"/>
              <a:gd name="connsiteX572" fmla="*/ 246221 w 561976"/>
              <a:gd name="connsiteY572" fmla="*/ 113908 h 517526"/>
              <a:gd name="connsiteX573" fmla="*/ 244471 w 561976"/>
              <a:gd name="connsiteY573" fmla="*/ 110413 h 517526"/>
              <a:gd name="connsiteX574" fmla="*/ 242880 w 561976"/>
              <a:gd name="connsiteY574" fmla="*/ 106601 h 517526"/>
              <a:gd name="connsiteX575" fmla="*/ 241925 w 561976"/>
              <a:gd name="connsiteY575" fmla="*/ 103423 h 517526"/>
              <a:gd name="connsiteX576" fmla="*/ 241130 w 561976"/>
              <a:gd name="connsiteY576" fmla="*/ 100405 h 517526"/>
              <a:gd name="connsiteX577" fmla="*/ 240334 w 561976"/>
              <a:gd name="connsiteY577" fmla="*/ 98022 h 517526"/>
              <a:gd name="connsiteX578" fmla="*/ 240016 w 561976"/>
              <a:gd name="connsiteY578" fmla="*/ 96751 h 517526"/>
              <a:gd name="connsiteX579" fmla="*/ 240016 w 561976"/>
              <a:gd name="connsiteY579" fmla="*/ 96115 h 517526"/>
              <a:gd name="connsiteX580" fmla="*/ 239539 w 561976"/>
              <a:gd name="connsiteY580" fmla="*/ 95798 h 517526"/>
              <a:gd name="connsiteX581" fmla="*/ 238425 w 561976"/>
              <a:gd name="connsiteY581" fmla="*/ 95321 h 517526"/>
              <a:gd name="connsiteX582" fmla="*/ 236834 w 561976"/>
              <a:gd name="connsiteY582" fmla="*/ 94209 h 517526"/>
              <a:gd name="connsiteX583" fmla="*/ 235243 w 561976"/>
              <a:gd name="connsiteY583" fmla="*/ 92938 h 517526"/>
              <a:gd name="connsiteX584" fmla="*/ 233174 w 561976"/>
              <a:gd name="connsiteY584" fmla="*/ 91190 h 517526"/>
              <a:gd name="connsiteX585" fmla="*/ 230947 w 561976"/>
              <a:gd name="connsiteY585" fmla="*/ 88966 h 517526"/>
              <a:gd name="connsiteX586" fmla="*/ 229037 w 561976"/>
              <a:gd name="connsiteY586" fmla="*/ 86424 h 517526"/>
              <a:gd name="connsiteX587" fmla="*/ 227128 w 561976"/>
              <a:gd name="connsiteY587" fmla="*/ 83406 h 517526"/>
              <a:gd name="connsiteX588" fmla="*/ 225855 w 561976"/>
              <a:gd name="connsiteY588" fmla="*/ 80228 h 517526"/>
              <a:gd name="connsiteX589" fmla="*/ 225060 w 561976"/>
              <a:gd name="connsiteY589" fmla="*/ 76416 h 517526"/>
              <a:gd name="connsiteX590" fmla="*/ 224901 w 561976"/>
              <a:gd name="connsiteY590" fmla="*/ 73079 h 517526"/>
              <a:gd name="connsiteX591" fmla="*/ 225219 w 561976"/>
              <a:gd name="connsiteY591" fmla="*/ 70061 h 517526"/>
              <a:gd name="connsiteX592" fmla="*/ 225696 w 561976"/>
              <a:gd name="connsiteY592" fmla="*/ 67519 h 517526"/>
              <a:gd name="connsiteX593" fmla="*/ 226492 w 561976"/>
              <a:gd name="connsiteY593" fmla="*/ 65613 h 517526"/>
              <a:gd name="connsiteX594" fmla="*/ 227446 w 561976"/>
              <a:gd name="connsiteY594" fmla="*/ 64183 h 517526"/>
              <a:gd name="connsiteX595" fmla="*/ 228083 w 561976"/>
              <a:gd name="connsiteY595" fmla="*/ 62912 h 517526"/>
              <a:gd name="connsiteX596" fmla="*/ 228878 w 561976"/>
              <a:gd name="connsiteY596" fmla="*/ 62276 h 517526"/>
              <a:gd name="connsiteX597" fmla="*/ 229037 w 561976"/>
              <a:gd name="connsiteY597" fmla="*/ 62117 h 517526"/>
              <a:gd name="connsiteX598" fmla="*/ 229037 w 561976"/>
              <a:gd name="connsiteY598" fmla="*/ 49567 h 517526"/>
              <a:gd name="connsiteX599" fmla="*/ 229515 w 561976"/>
              <a:gd name="connsiteY599" fmla="*/ 42894 h 517526"/>
              <a:gd name="connsiteX600" fmla="*/ 230947 w 561976"/>
              <a:gd name="connsiteY600" fmla="*/ 36381 h 517526"/>
              <a:gd name="connsiteX601" fmla="*/ 233174 w 561976"/>
              <a:gd name="connsiteY601" fmla="*/ 30185 h 517526"/>
              <a:gd name="connsiteX602" fmla="*/ 236197 w 561976"/>
              <a:gd name="connsiteY602" fmla="*/ 24625 h 517526"/>
              <a:gd name="connsiteX603" fmla="*/ 240016 w 561976"/>
              <a:gd name="connsiteY603" fmla="*/ 19223 h 517526"/>
              <a:gd name="connsiteX604" fmla="*/ 244471 w 561976"/>
              <a:gd name="connsiteY604" fmla="*/ 14457 h 517526"/>
              <a:gd name="connsiteX605" fmla="*/ 249722 w 561976"/>
              <a:gd name="connsiteY605" fmla="*/ 10326 h 517526"/>
              <a:gd name="connsiteX606" fmla="*/ 255131 w 561976"/>
              <a:gd name="connsiteY606" fmla="*/ 6831 h 517526"/>
              <a:gd name="connsiteX607" fmla="*/ 261496 w 561976"/>
              <a:gd name="connsiteY607" fmla="*/ 3972 h 517526"/>
              <a:gd name="connsiteX608" fmla="*/ 267860 w 561976"/>
              <a:gd name="connsiteY608" fmla="*/ 1748 h 517526"/>
              <a:gd name="connsiteX609" fmla="*/ 274702 w 561976"/>
              <a:gd name="connsiteY609" fmla="*/ 636 h 517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</a:cxnLst>
            <a:rect l="l" t="t" r="r" b="b"/>
            <a:pathLst>
              <a:path w="561976" h="517526">
                <a:moveTo>
                  <a:pt x="456407" y="303213"/>
                </a:moveTo>
                <a:lnTo>
                  <a:pt x="463562" y="303531"/>
                </a:lnTo>
                <a:lnTo>
                  <a:pt x="470239" y="304804"/>
                </a:lnTo>
                <a:lnTo>
                  <a:pt x="476758" y="306873"/>
                </a:lnTo>
                <a:lnTo>
                  <a:pt x="482799" y="309895"/>
                </a:lnTo>
                <a:lnTo>
                  <a:pt x="488523" y="313396"/>
                </a:lnTo>
                <a:lnTo>
                  <a:pt x="493452" y="317532"/>
                </a:lnTo>
                <a:lnTo>
                  <a:pt x="498062" y="322306"/>
                </a:lnTo>
                <a:lnTo>
                  <a:pt x="501719" y="327556"/>
                </a:lnTo>
                <a:lnTo>
                  <a:pt x="504899" y="333284"/>
                </a:lnTo>
                <a:lnTo>
                  <a:pt x="507125" y="339489"/>
                </a:lnTo>
                <a:lnTo>
                  <a:pt x="508715" y="346012"/>
                </a:lnTo>
                <a:lnTo>
                  <a:pt x="509033" y="352694"/>
                </a:lnTo>
                <a:lnTo>
                  <a:pt x="509033" y="365264"/>
                </a:lnTo>
                <a:lnTo>
                  <a:pt x="509351" y="365423"/>
                </a:lnTo>
                <a:lnTo>
                  <a:pt x="509828" y="366059"/>
                </a:lnTo>
                <a:lnTo>
                  <a:pt x="510623" y="367173"/>
                </a:lnTo>
                <a:lnTo>
                  <a:pt x="511417" y="368605"/>
                </a:lnTo>
                <a:lnTo>
                  <a:pt x="512371" y="370673"/>
                </a:lnTo>
                <a:lnTo>
                  <a:pt x="513007" y="373378"/>
                </a:lnTo>
                <a:lnTo>
                  <a:pt x="513325" y="376242"/>
                </a:lnTo>
                <a:lnTo>
                  <a:pt x="513166" y="379583"/>
                </a:lnTo>
                <a:lnTo>
                  <a:pt x="512371" y="383242"/>
                </a:lnTo>
                <a:lnTo>
                  <a:pt x="510941" y="386743"/>
                </a:lnTo>
                <a:lnTo>
                  <a:pt x="509192" y="389607"/>
                </a:lnTo>
                <a:lnTo>
                  <a:pt x="507125" y="392152"/>
                </a:lnTo>
                <a:lnTo>
                  <a:pt x="505058" y="394221"/>
                </a:lnTo>
                <a:lnTo>
                  <a:pt x="502991" y="396130"/>
                </a:lnTo>
                <a:lnTo>
                  <a:pt x="501083" y="397562"/>
                </a:lnTo>
                <a:lnTo>
                  <a:pt x="499493" y="398516"/>
                </a:lnTo>
                <a:lnTo>
                  <a:pt x="498539" y="398994"/>
                </a:lnTo>
                <a:lnTo>
                  <a:pt x="498221" y="399153"/>
                </a:lnTo>
                <a:lnTo>
                  <a:pt x="498062" y="399789"/>
                </a:lnTo>
                <a:lnTo>
                  <a:pt x="497585" y="401221"/>
                </a:lnTo>
                <a:lnTo>
                  <a:pt x="497108" y="403608"/>
                </a:lnTo>
                <a:lnTo>
                  <a:pt x="496313" y="406472"/>
                </a:lnTo>
                <a:lnTo>
                  <a:pt x="495042" y="409813"/>
                </a:lnTo>
                <a:lnTo>
                  <a:pt x="493611" y="413472"/>
                </a:lnTo>
                <a:lnTo>
                  <a:pt x="492021" y="417291"/>
                </a:lnTo>
                <a:lnTo>
                  <a:pt x="489954" y="420791"/>
                </a:lnTo>
                <a:lnTo>
                  <a:pt x="487251" y="424291"/>
                </a:lnTo>
                <a:lnTo>
                  <a:pt x="484548" y="427314"/>
                </a:lnTo>
                <a:lnTo>
                  <a:pt x="484071" y="432246"/>
                </a:lnTo>
                <a:lnTo>
                  <a:pt x="484071" y="436542"/>
                </a:lnTo>
                <a:lnTo>
                  <a:pt x="484707" y="440361"/>
                </a:lnTo>
                <a:lnTo>
                  <a:pt x="485820" y="443861"/>
                </a:lnTo>
                <a:lnTo>
                  <a:pt x="487092" y="446725"/>
                </a:lnTo>
                <a:lnTo>
                  <a:pt x="489000" y="449111"/>
                </a:lnTo>
                <a:lnTo>
                  <a:pt x="491226" y="451339"/>
                </a:lnTo>
                <a:lnTo>
                  <a:pt x="493611" y="453248"/>
                </a:lnTo>
                <a:lnTo>
                  <a:pt x="496313" y="454839"/>
                </a:lnTo>
                <a:lnTo>
                  <a:pt x="499175" y="456112"/>
                </a:lnTo>
                <a:lnTo>
                  <a:pt x="502355" y="457385"/>
                </a:lnTo>
                <a:lnTo>
                  <a:pt x="505376" y="458339"/>
                </a:lnTo>
                <a:lnTo>
                  <a:pt x="508556" y="459453"/>
                </a:lnTo>
                <a:lnTo>
                  <a:pt x="511576" y="460249"/>
                </a:lnTo>
                <a:lnTo>
                  <a:pt x="514756" y="461362"/>
                </a:lnTo>
                <a:lnTo>
                  <a:pt x="519367" y="462635"/>
                </a:lnTo>
                <a:lnTo>
                  <a:pt x="523819" y="464067"/>
                </a:lnTo>
                <a:lnTo>
                  <a:pt x="528270" y="465340"/>
                </a:lnTo>
                <a:lnTo>
                  <a:pt x="532722" y="466613"/>
                </a:lnTo>
                <a:lnTo>
                  <a:pt x="536856" y="468204"/>
                </a:lnTo>
                <a:lnTo>
                  <a:pt x="540672" y="469477"/>
                </a:lnTo>
                <a:lnTo>
                  <a:pt x="544328" y="471227"/>
                </a:lnTo>
                <a:lnTo>
                  <a:pt x="547667" y="473136"/>
                </a:lnTo>
                <a:lnTo>
                  <a:pt x="550847" y="475364"/>
                </a:lnTo>
                <a:lnTo>
                  <a:pt x="553709" y="477909"/>
                </a:lnTo>
                <a:lnTo>
                  <a:pt x="556094" y="480932"/>
                </a:lnTo>
                <a:lnTo>
                  <a:pt x="558160" y="484273"/>
                </a:lnTo>
                <a:lnTo>
                  <a:pt x="559750" y="488251"/>
                </a:lnTo>
                <a:lnTo>
                  <a:pt x="561022" y="492706"/>
                </a:lnTo>
                <a:lnTo>
                  <a:pt x="561817" y="497797"/>
                </a:lnTo>
                <a:lnTo>
                  <a:pt x="561976" y="503525"/>
                </a:lnTo>
                <a:lnTo>
                  <a:pt x="561499" y="505116"/>
                </a:lnTo>
                <a:lnTo>
                  <a:pt x="559750" y="506548"/>
                </a:lnTo>
                <a:lnTo>
                  <a:pt x="556729" y="508139"/>
                </a:lnTo>
                <a:lnTo>
                  <a:pt x="552596" y="509571"/>
                </a:lnTo>
                <a:lnTo>
                  <a:pt x="547508" y="510844"/>
                </a:lnTo>
                <a:lnTo>
                  <a:pt x="541308" y="512117"/>
                </a:lnTo>
                <a:lnTo>
                  <a:pt x="533994" y="513230"/>
                </a:lnTo>
                <a:lnTo>
                  <a:pt x="525886" y="514344"/>
                </a:lnTo>
                <a:lnTo>
                  <a:pt x="516823" y="515299"/>
                </a:lnTo>
                <a:lnTo>
                  <a:pt x="506648" y="516253"/>
                </a:lnTo>
                <a:lnTo>
                  <a:pt x="495677" y="516890"/>
                </a:lnTo>
                <a:lnTo>
                  <a:pt x="483912" y="517208"/>
                </a:lnTo>
                <a:lnTo>
                  <a:pt x="471193" y="517526"/>
                </a:lnTo>
                <a:lnTo>
                  <a:pt x="464039" y="471704"/>
                </a:lnTo>
                <a:lnTo>
                  <a:pt x="467695" y="465976"/>
                </a:lnTo>
                <a:lnTo>
                  <a:pt x="467854" y="465340"/>
                </a:lnTo>
                <a:lnTo>
                  <a:pt x="468013" y="464863"/>
                </a:lnTo>
                <a:lnTo>
                  <a:pt x="468013" y="464385"/>
                </a:lnTo>
                <a:lnTo>
                  <a:pt x="467854" y="463908"/>
                </a:lnTo>
                <a:lnTo>
                  <a:pt x="467536" y="463431"/>
                </a:lnTo>
                <a:lnTo>
                  <a:pt x="457997" y="453248"/>
                </a:lnTo>
                <a:lnTo>
                  <a:pt x="456884" y="452771"/>
                </a:lnTo>
                <a:lnTo>
                  <a:pt x="455930" y="452771"/>
                </a:lnTo>
                <a:lnTo>
                  <a:pt x="454817" y="453248"/>
                </a:lnTo>
                <a:lnTo>
                  <a:pt x="445596" y="463431"/>
                </a:lnTo>
                <a:lnTo>
                  <a:pt x="445119" y="464067"/>
                </a:lnTo>
                <a:lnTo>
                  <a:pt x="444801" y="464704"/>
                </a:lnTo>
                <a:lnTo>
                  <a:pt x="445119" y="465181"/>
                </a:lnTo>
                <a:lnTo>
                  <a:pt x="445278" y="465976"/>
                </a:lnTo>
                <a:lnTo>
                  <a:pt x="448776" y="471704"/>
                </a:lnTo>
                <a:lnTo>
                  <a:pt x="441780" y="517526"/>
                </a:lnTo>
                <a:lnTo>
                  <a:pt x="429061" y="517208"/>
                </a:lnTo>
                <a:lnTo>
                  <a:pt x="417296" y="516890"/>
                </a:lnTo>
                <a:lnTo>
                  <a:pt x="406166" y="516253"/>
                </a:lnTo>
                <a:lnTo>
                  <a:pt x="396150" y="515299"/>
                </a:lnTo>
                <a:lnTo>
                  <a:pt x="386929" y="514344"/>
                </a:lnTo>
                <a:lnTo>
                  <a:pt x="378820" y="513230"/>
                </a:lnTo>
                <a:lnTo>
                  <a:pt x="371507" y="512117"/>
                </a:lnTo>
                <a:lnTo>
                  <a:pt x="365306" y="510844"/>
                </a:lnTo>
                <a:lnTo>
                  <a:pt x="360218" y="509571"/>
                </a:lnTo>
                <a:lnTo>
                  <a:pt x="356244" y="508139"/>
                </a:lnTo>
                <a:lnTo>
                  <a:pt x="353223" y="506548"/>
                </a:lnTo>
                <a:lnTo>
                  <a:pt x="351315" y="505116"/>
                </a:lnTo>
                <a:lnTo>
                  <a:pt x="350838" y="503525"/>
                </a:lnTo>
                <a:lnTo>
                  <a:pt x="350997" y="497797"/>
                </a:lnTo>
                <a:lnTo>
                  <a:pt x="351951" y="492706"/>
                </a:lnTo>
                <a:lnTo>
                  <a:pt x="353064" y="488251"/>
                </a:lnTo>
                <a:lnTo>
                  <a:pt x="354654" y="484273"/>
                </a:lnTo>
                <a:lnTo>
                  <a:pt x="356721" y="480932"/>
                </a:lnTo>
                <a:lnTo>
                  <a:pt x="359106" y="477909"/>
                </a:lnTo>
                <a:lnTo>
                  <a:pt x="362126" y="475364"/>
                </a:lnTo>
                <a:lnTo>
                  <a:pt x="365147" y="473136"/>
                </a:lnTo>
                <a:lnTo>
                  <a:pt x="368486" y="471227"/>
                </a:lnTo>
                <a:lnTo>
                  <a:pt x="372302" y="469477"/>
                </a:lnTo>
                <a:lnTo>
                  <a:pt x="376117" y="468204"/>
                </a:lnTo>
                <a:lnTo>
                  <a:pt x="380251" y="466613"/>
                </a:lnTo>
                <a:lnTo>
                  <a:pt x="384544" y="465340"/>
                </a:lnTo>
                <a:lnTo>
                  <a:pt x="388837" y="464067"/>
                </a:lnTo>
                <a:lnTo>
                  <a:pt x="393447" y="462635"/>
                </a:lnTo>
                <a:lnTo>
                  <a:pt x="398058" y="461362"/>
                </a:lnTo>
                <a:lnTo>
                  <a:pt x="401238" y="460249"/>
                </a:lnTo>
                <a:lnTo>
                  <a:pt x="404259" y="459453"/>
                </a:lnTo>
                <a:lnTo>
                  <a:pt x="407438" y="458339"/>
                </a:lnTo>
                <a:lnTo>
                  <a:pt x="410618" y="457385"/>
                </a:lnTo>
                <a:lnTo>
                  <a:pt x="413639" y="456112"/>
                </a:lnTo>
                <a:lnTo>
                  <a:pt x="416342" y="454839"/>
                </a:lnTo>
                <a:lnTo>
                  <a:pt x="419204" y="453248"/>
                </a:lnTo>
                <a:lnTo>
                  <a:pt x="421588" y="451339"/>
                </a:lnTo>
                <a:lnTo>
                  <a:pt x="423814" y="449111"/>
                </a:lnTo>
                <a:lnTo>
                  <a:pt x="425722" y="446725"/>
                </a:lnTo>
                <a:lnTo>
                  <a:pt x="427153" y="443861"/>
                </a:lnTo>
                <a:lnTo>
                  <a:pt x="428107" y="440361"/>
                </a:lnTo>
                <a:lnTo>
                  <a:pt x="428902" y="436542"/>
                </a:lnTo>
                <a:lnTo>
                  <a:pt x="428902" y="432246"/>
                </a:lnTo>
                <a:lnTo>
                  <a:pt x="428266" y="427314"/>
                </a:lnTo>
                <a:lnTo>
                  <a:pt x="425404" y="424291"/>
                </a:lnTo>
                <a:lnTo>
                  <a:pt x="423019" y="420791"/>
                </a:lnTo>
                <a:lnTo>
                  <a:pt x="420952" y="417291"/>
                </a:lnTo>
                <a:lnTo>
                  <a:pt x="419204" y="413472"/>
                </a:lnTo>
                <a:lnTo>
                  <a:pt x="417614" y="409813"/>
                </a:lnTo>
                <a:lnTo>
                  <a:pt x="416660" y="406472"/>
                </a:lnTo>
                <a:lnTo>
                  <a:pt x="415706" y="403608"/>
                </a:lnTo>
                <a:lnTo>
                  <a:pt x="415070" y="401221"/>
                </a:lnTo>
                <a:lnTo>
                  <a:pt x="414911" y="399789"/>
                </a:lnTo>
                <a:lnTo>
                  <a:pt x="414752" y="399153"/>
                </a:lnTo>
                <a:lnTo>
                  <a:pt x="414275" y="398994"/>
                </a:lnTo>
                <a:lnTo>
                  <a:pt x="413321" y="398516"/>
                </a:lnTo>
                <a:lnTo>
                  <a:pt x="411731" y="397562"/>
                </a:lnTo>
                <a:lnTo>
                  <a:pt x="409823" y="396130"/>
                </a:lnTo>
                <a:lnTo>
                  <a:pt x="407756" y="394221"/>
                </a:lnTo>
                <a:lnTo>
                  <a:pt x="405530" y="392152"/>
                </a:lnTo>
                <a:lnTo>
                  <a:pt x="403623" y="389607"/>
                </a:lnTo>
                <a:lnTo>
                  <a:pt x="401715" y="386743"/>
                </a:lnTo>
                <a:lnTo>
                  <a:pt x="400602" y="383242"/>
                </a:lnTo>
                <a:lnTo>
                  <a:pt x="399648" y="379583"/>
                </a:lnTo>
                <a:lnTo>
                  <a:pt x="399489" y="376242"/>
                </a:lnTo>
                <a:lnTo>
                  <a:pt x="399807" y="373378"/>
                </a:lnTo>
                <a:lnTo>
                  <a:pt x="400602" y="370673"/>
                </a:lnTo>
                <a:lnTo>
                  <a:pt x="401238" y="368605"/>
                </a:lnTo>
                <a:lnTo>
                  <a:pt x="402033" y="367173"/>
                </a:lnTo>
                <a:lnTo>
                  <a:pt x="402987" y="366059"/>
                </a:lnTo>
                <a:lnTo>
                  <a:pt x="403464" y="365423"/>
                </a:lnTo>
                <a:lnTo>
                  <a:pt x="403623" y="365264"/>
                </a:lnTo>
                <a:lnTo>
                  <a:pt x="403623" y="352694"/>
                </a:lnTo>
                <a:lnTo>
                  <a:pt x="404100" y="346012"/>
                </a:lnTo>
                <a:lnTo>
                  <a:pt x="405530" y="339489"/>
                </a:lnTo>
                <a:lnTo>
                  <a:pt x="407915" y="333284"/>
                </a:lnTo>
                <a:lnTo>
                  <a:pt x="411095" y="327556"/>
                </a:lnTo>
                <a:lnTo>
                  <a:pt x="414911" y="322306"/>
                </a:lnTo>
                <a:lnTo>
                  <a:pt x="419363" y="317532"/>
                </a:lnTo>
                <a:lnTo>
                  <a:pt x="424291" y="313396"/>
                </a:lnTo>
                <a:lnTo>
                  <a:pt x="430015" y="309895"/>
                </a:lnTo>
                <a:lnTo>
                  <a:pt x="436056" y="306873"/>
                </a:lnTo>
                <a:lnTo>
                  <a:pt x="442416" y="304804"/>
                </a:lnTo>
                <a:lnTo>
                  <a:pt x="449412" y="303531"/>
                </a:lnTo>
                <a:close/>
                <a:moveTo>
                  <a:pt x="105489" y="303213"/>
                </a:moveTo>
                <a:lnTo>
                  <a:pt x="112480" y="303531"/>
                </a:lnTo>
                <a:lnTo>
                  <a:pt x="119470" y="304804"/>
                </a:lnTo>
                <a:lnTo>
                  <a:pt x="125825" y="306873"/>
                </a:lnTo>
                <a:lnTo>
                  <a:pt x="131862" y="309895"/>
                </a:lnTo>
                <a:lnTo>
                  <a:pt x="137581" y="313396"/>
                </a:lnTo>
                <a:lnTo>
                  <a:pt x="142506" y="317532"/>
                </a:lnTo>
                <a:lnTo>
                  <a:pt x="146955" y="322306"/>
                </a:lnTo>
                <a:lnTo>
                  <a:pt x="150767" y="327556"/>
                </a:lnTo>
                <a:lnTo>
                  <a:pt x="153945" y="333284"/>
                </a:lnTo>
                <a:lnTo>
                  <a:pt x="156328" y="339489"/>
                </a:lnTo>
                <a:lnTo>
                  <a:pt x="157758" y="346012"/>
                </a:lnTo>
                <a:lnTo>
                  <a:pt x="158234" y="352694"/>
                </a:lnTo>
                <a:lnTo>
                  <a:pt x="158234" y="365264"/>
                </a:lnTo>
                <a:lnTo>
                  <a:pt x="158393" y="365423"/>
                </a:lnTo>
                <a:lnTo>
                  <a:pt x="158870" y="366059"/>
                </a:lnTo>
                <a:lnTo>
                  <a:pt x="159823" y="367173"/>
                </a:lnTo>
                <a:lnTo>
                  <a:pt x="160617" y="368605"/>
                </a:lnTo>
                <a:lnTo>
                  <a:pt x="161253" y="370673"/>
                </a:lnTo>
                <a:lnTo>
                  <a:pt x="162047" y="373378"/>
                </a:lnTo>
                <a:lnTo>
                  <a:pt x="162365" y="376242"/>
                </a:lnTo>
                <a:lnTo>
                  <a:pt x="162206" y="379583"/>
                </a:lnTo>
                <a:lnTo>
                  <a:pt x="161253" y="383242"/>
                </a:lnTo>
                <a:lnTo>
                  <a:pt x="159982" y="386743"/>
                </a:lnTo>
                <a:lnTo>
                  <a:pt x="158234" y="389607"/>
                </a:lnTo>
                <a:lnTo>
                  <a:pt x="156169" y="392152"/>
                </a:lnTo>
                <a:lnTo>
                  <a:pt x="154104" y="394221"/>
                </a:lnTo>
                <a:lnTo>
                  <a:pt x="152038" y="396130"/>
                </a:lnTo>
                <a:lnTo>
                  <a:pt x="150132" y="397562"/>
                </a:lnTo>
                <a:lnTo>
                  <a:pt x="148543" y="398516"/>
                </a:lnTo>
                <a:lnTo>
                  <a:pt x="147590" y="398994"/>
                </a:lnTo>
                <a:lnTo>
                  <a:pt x="147113" y="399153"/>
                </a:lnTo>
                <a:lnTo>
                  <a:pt x="147113" y="399789"/>
                </a:lnTo>
                <a:lnTo>
                  <a:pt x="146796" y="401221"/>
                </a:lnTo>
                <a:lnTo>
                  <a:pt x="146160" y="403608"/>
                </a:lnTo>
                <a:lnTo>
                  <a:pt x="145366" y="406472"/>
                </a:lnTo>
                <a:lnTo>
                  <a:pt x="144254" y="409813"/>
                </a:lnTo>
                <a:lnTo>
                  <a:pt x="142665" y="413472"/>
                </a:lnTo>
                <a:lnTo>
                  <a:pt x="140917" y="417291"/>
                </a:lnTo>
                <a:lnTo>
                  <a:pt x="138852" y="420791"/>
                </a:lnTo>
                <a:lnTo>
                  <a:pt x="136469" y="424291"/>
                </a:lnTo>
                <a:lnTo>
                  <a:pt x="133609" y="427314"/>
                </a:lnTo>
                <a:lnTo>
                  <a:pt x="133133" y="432246"/>
                </a:lnTo>
                <a:lnTo>
                  <a:pt x="133292" y="436542"/>
                </a:lnTo>
                <a:lnTo>
                  <a:pt x="133768" y="440361"/>
                </a:lnTo>
                <a:lnTo>
                  <a:pt x="134722" y="443861"/>
                </a:lnTo>
                <a:lnTo>
                  <a:pt x="136151" y="446725"/>
                </a:lnTo>
                <a:lnTo>
                  <a:pt x="138058" y="449111"/>
                </a:lnTo>
                <a:lnTo>
                  <a:pt x="140282" y="451339"/>
                </a:lnTo>
                <a:lnTo>
                  <a:pt x="142665" y="453248"/>
                </a:lnTo>
                <a:lnTo>
                  <a:pt x="145525" y="454839"/>
                </a:lnTo>
                <a:lnTo>
                  <a:pt x="148225" y="456112"/>
                </a:lnTo>
                <a:lnTo>
                  <a:pt x="151244" y="457385"/>
                </a:lnTo>
                <a:lnTo>
                  <a:pt x="154421" y="458339"/>
                </a:lnTo>
                <a:lnTo>
                  <a:pt x="157599" y="459453"/>
                </a:lnTo>
                <a:lnTo>
                  <a:pt x="160617" y="460249"/>
                </a:lnTo>
                <a:lnTo>
                  <a:pt x="163795" y="461362"/>
                </a:lnTo>
                <a:lnTo>
                  <a:pt x="168402" y="462635"/>
                </a:lnTo>
                <a:lnTo>
                  <a:pt x="173009" y="464067"/>
                </a:lnTo>
                <a:lnTo>
                  <a:pt x="177299" y="465340"/>
                </a:lnTo>
                <a:lnTo>
                  <a:pt x="181588" y="466613"/>
                </a:lnTo>
                <a:lnTo>
                  <a:pt x="185719" y="468204"/>
                </a:lnTo>
                <a:lnTo>
                  <a:pt x="189532" y="469477"/>
                </a:lnTo>
                <a:lnTo>
                  <a:pt x="193345" y="471227"/>
                </a:lnTo>
                <a:lnTo>
                  <a:pt x="196681" y="473136"/>
                </a:lnTo>
                <a:lnTo>
                  <a:pt x="199858" y="475364"/>
                </a:lnTo>
                <a:lnTo>
                  <a:pt x="202718" y="477909"/>
                </a:lnTo>
                <a:lnTo>
                  <a:pt x="205101" y="480932"/>
                </a:lnTo>
                <a:lnTo>
                  <a:pt x="207166" y="484273"/>
                </a:lnTo>
                <a:lnTo>
                  <a:pt x="208914" y="488251"/>
                </a:lnTo>
                <a:lnTo>
                  <a:pt x="210026" y="492706"/>
                </a:lnTo>
                <a:lnTo>
                  <a:pt x="210820" y="497797"/>
                </a:lnTo>
                <a:lnTo>
                  <a:pt x="211138" y="503525"/>
                </a:lnTo>
                <a:lnTo>
                  <a:pt x="210503" y="505116"/>
                </a:lnTo>
                <a:lnTo>
                  <a:pt x="208755" y="506548"/>
                </a:lnTo>
                <a:lnTo>
                  <a:pt x="205736" y="508139"/>
                </a:lnTo>
                <a:lnTo>
                  <a:pt x="201606" y="509571"/>
                </a:lnTo>
                <a:lnTo>
                  <a:pt x="196522" y="510844"/>
                </a:lnTo>
                <a:lnTo>
                  <a:pt x="190326" y="512117"/>
                </a:lnTo>
                <a:lnTo>
                  <a:pt x="183177" y="513230"/>
                </a:lnTo>
                <a:lnTo>
                  <a:pt x="174916" y="514344"/>
                </a:lnTo>
                <a:lnTo>
                  <a:pt x="165860" y="515299"/>
                </a:lnTo>
                <a:lnTo>
                  <a:pt x="155692" y="516253"/>
                </a:lnTo>
                <a:lnTo>
                  <a:pt x="144730" y="516890"/>
                </a:lnTo>
                <a:lnTo>
                  <a:pt x="132815" y="517208"/>
                </a:lnTo>
                <a:lnTo>
                  <a:pt x="120264" y="517526"/>
                </a:lnTo>
                <a:lnTo>
                  <a:pt x="113115" y="471704"/>
                </a:lnTo>
                <a:lnTo>
                  <a:pt x="116610" y="465976"/>
                </a:lnTo>
                <a:lnTo>
                  <a:pt x="117087" y="465340"/>
                </a:lnTo>
                <a:lnTo>
                  <a:pt x="117087" y="464863"/>
                </a:lnTo>
                <a:lnTo>
                  <a:pt x="117087" y="464385"/>
                </a:lnTo>
                <a:lnTo>
                  <a:pt x="116928" y="463908"/>
                </a:lnTo>
                <a:lnTo>
                  <a:pt x="116452" y="463431"/>
                </a:lnTo>
                <a:lnTo>
                  <a:pt x="107078" y="453248"/>
                </a:lnTo>
                <a:lnTo>
                  <a:pt x="106125" y="452771"/>
                </a:lnTo>
                <a:lnTo>
                  <a:pt x="105013" y="452771"/>
                </a:lnTo>
                <a:lnTo>
                  <a:pt x="103901" y="453248"/>
                </a:lnTo>
                <a:lnTo>
                  <a:pt x="94686" y="463431"/>
                </a:lnTo>
                <a:lnTo>
                  <a:pt x="94210" y="464067"/>
                </a:lnTo>
                <a:lnTo>
                  <a:pt x="94051" y="464704"/>
                </a:lnTo>
                <a:lnTo>
                  <a:pt x="94051" y="465181"/>
                </a:lnTo>
                <a:lnTo>
                  <a:pt x="94369" y="465976"/>
                </a:lnTo>
                <a:lnTo>
                  <a:pt x="97864" y="471704"/>
                </a:lnTo>
                <a:lnTo>
                  <a:pt x="90873" y="517526"/>
                </a:lnTo>
                <a:lnTo>
                  <a:pt x="78005" y="517208"/>
                </a:lnTo>
                <a:lnTo>
                  <a:pt x="66408" y="516890"/>
                </a:lnTo>
                <a:lnTo>
                  <a:pt x="55287" y="516253"/>
                </a:lnTo>
                <a:lnTo>
                  <a:pt x="45278" y="515299"/>
                </a:lnTo>
                <a:lnTo>
                  <a:pt x="36222" y="514344"/>
                </a:lnTo>
                <a:lnTo>
                  <a:pt x="27961" y="513230"/>
                </a:lnTo>
                <a:lnTo>
                  <a:pt x="20653" y="512117"/>
                </a:lnTo>
                <a:lnTo>
                  <a:pt x="14457" y="510844"/>
                </a:lnTo>
                <a:lnTo>
                  <a:pt x="9373" y="509571"/>
                </a:lnTo>
                <a:lnTo>
                  <a:pt x="5402" y="508139"/>
                </a:lnTo>
                <a:lnTo>
                  <a:pt x="2383" y="506548"/>
                </a:lnTo>
                <a:lnTo>
                  <a:pt x="477" y="505116"/>
                </a:lnTo>
                <a:lnTo>
                  <a:pt x="0" y="503525"/>
                </a:lnTo>
                <a:lnTo>
                  <a:pt x="159" y="497797"/>
                </a:lnTo>
                <a:lnTo>
                  <a:pt x="1112" y="492706"/>
                </a:lnTo>
                <a:lnTo>
                  <a:pt x="2224" y="488251"/>
                </a:lnTo>
                <a:lnTo>
                  <a:pt x="3813" y="484273"/>
                </a:lnTo>
                <a:lnTo>
                  <a:pt x="5878" y="480932"/>
                </a:lnTo>
                <a:lnTo>
                  <a:pt x="8420" y="477909"/>
                </a:lnTo>
                <a:lnTo>
                  <a:pt x="11280" y="475364"/>
                </a:lnTo>
                <a:lnTo>
                  <a:pt x="14298" y="473136"/>
                </a:lnTo>
                <a:lnTo>
                  <a:pt x="17793" y="471227"/>
                </a:lnTo>
                <a:lnTo>
                  <a:pt x="21447" y="469477"/>
                </a:lnTo>
                <a:lnTo>
                  <a:pt x="25101" y="468204"/>
                </a:lnTo>
                <a:lnTo>
                  <a:pt x="29232" y="466613"/>
                </a:lnTo>
                <a:lnTo>
                  <a:pt x="33680" y="465340"/>
                </a:lnTo>
                <a:lnTo>
                  <a:pt x="38129" y="464067"/>
                </a:lnTo>
                <a:lnTo>
                  <a:pt x="42577" y="462635"/>
                </a:lnTo>
                <a:lnTo>
                  <a:pt x="47184" y="461362"/>
                </a:lnTo>
                <a:lnTo>
                  <a:pt x="50362" y="460249"/>
                </a:lnTo>
                <a:lnTo>
                  <a:pt x="53380" y="459453"/>
                </a:lnTo>
                <a:lnTo>
                  <a:pt x="56558" y="458339"/>
                </a:lnTo>
                <a:lnTo>
                  <a:pt x="59576" y="457385"/>
                </a:lnTo>
                <a:lnTo>
                  <a:pt x="62754" y="456112"/>
                </a:lnTo>
                <a:lnTo>
                  <a:pt x="65613" y="454839"/>
                </a:lnTo>
                <a:lnTo>
                  <a:pt x="68314" y="453248"/>
                </a:lnTo>
                <a:lnTo>
                  <a:pt x="70697" y="451339"/>
                </a:lnTo>
                <a:lnTo>
                  <a:pt x="72921" y="449111"/>
                </a:lnTo>
                <a:lnTo>
                  <a:pt x="74828" y="446725"/>
                </a:lnTo>
                <a:lnTo>
                  <a:pt x="76257" y="443861"/>
                </a:lnTo>
                <a:lnTo>
                  <a:pt x="77211" y="440361"/>
                </a:lnTo>
                <a:lnTo>
                  <a:pt x="77846" y="436542"/>
                </a:lnTo>
                <a:lnTo>
                  <a:pt x="77846" y="432246"/>
                </a:lnTo>
                <a:lnTo>
                  <a:pt x="77370" y="427314"/>
                </a:lnTo>
                <a:lnTo>
                  <a:pt x="74669" y="424291"/>
                </a:lnTo>
                <a:lnTo>
                  <a:pt x="71968" y="420791"/>
                </a:lnTo>
                <a:lnTo>
                  <a:pt x="69903" y="417291"/>
                </a:lnTo>
                <a:lnTo>
                  <a:pt x="68314" y="413472"/>
                </a:lnTo>
                <a:lnTo>
                  <a:pt x="66884" y="409813"/>
                </a:lnTo>
                <a:lnTo>
                  <a:pt x="65613" y="406472"/>
                </a:lnTo>
                <a:lnTo>
                  <a:pt x="64819" y="403608"/>
                </a:lnTo>
                <a:lnTo>
                  <a:pt x="64342" y="401221"/>
                </a:lnTo>
                <a:lnTo>
                  <a:pt x="63866" y="399789"/>
                </a:lnTo>
                <a:lnTo>
                  <a:pt x="63707" y="399153"/>
                </a:lnTo>
                <a:lnTo>
                  <a:pt x="63389" y="398994"/>
                </a:lnTo>
                <a:lnTo>
                  <a:pt x="62436" y="398516"/>
                </a:lnTo>
                <a:lnTo>
                  <a:pt x="60847" y="397562"/>
                </a:lnTo>
                <a:lnTo>
                  <a:pt x="58941" y="396130"/>
                </a:lnTo>
                <a:lnTo>
                  <a:pt x="56875" y="394221"/>
                </a:lnTo>
                <a:lnTo>
                  <a:pt x="54810" y="392152"/>
                </a:lnTo>
                <a:lnTo>
                  <a:pt x="52745" y="389607"/>
                </a:lnTo>
                <a:lnTo>
                  <a:pt x="50997" y="386743"/>
                </a:lnTo>
                <a:lnTo>
                  <a:pt x="49567" y="383242"/>
                </a:lnTo>
                <a:lnTo>
                  <a:pt x="48773" y="379583"/>
                </a:lnTo>
                <a:lnTo>
                  <a:pt x="48614" y="376242"/>
                </a:lnTo>
                <a:lnTo>
                  <a:pt x="48932" y="373378"/>
                </a:lnTo>
                <a:lnTo>
                  <a:pt x="49567" y="370673"/>
                </a:lnTo>
                <a:lnTo>
                  <a:pt x="50521" y="368605"/>
                </a:lnTo>
                <a:lnTo>
                  <a:pt x="51315" y="367173"/>
                </a:lnTo>
                <a:lnTo>
                  <a:pt x="52109" y="366059"/>
                </a:lnTo>
                <a:lnTo>
                  <a:pt x="52586" y="365423"/>
                </a:lnTo>
                <a:lnTo>
                  <a:pt x="52904" y="365264"/>
                </a:lnTo>
                <a:lnTo>
                  <a:pt x="52904" y="352694"/>
                </a:lnTo>
                <a:lnTo>
                  <a:pt x="53221" y="346012"/>
                </a:lnTo>
                <a:lnTo>
                  <a:pt x="54810" y="339489"/>
                </a:lnTo>
                <a:lnTo>
                  <a:pt x="57034" y="333284"/>
                </a:lnTo>
                <a:lnTo>
                  <a:pt x="60212" y="327556"/>
                </a:lnTo>
                <a:lnTo>
                  <a:pt x="63866" y="322306"/>
                </a:lnTo>
                <a:lnTo>
                  <a:pt x="68473" y="317532"/>
                </a:lnTo>
                <a:lnTo>
                  <a:pt x="73398" y="313396"/>
                </a:lnTo>
                <a:lnTo>
                  <a:pt x="79117" y="309895"/>
                </a:lnTo>
                <a:lnTo>
                  <a:pt x="85154" y="306873"/>
                </a:lnTo>
                <a:lnTo>
                  <a:pt x="91668" y="304804"/>
                </a:lnTo>
                <a:lnTo>
                  <a:pt x="98340" y="303531"/>
                </a:lnTo>
                <a:close/>
                <a:moveTo>
                  <a:pt x="280908" y="230188"/>
                </a:moveTo>
                <a:lnTo>
                  <a:pt x="284740" y="230666"/>
                </a:lnTo>
                <a:lnTo>
                  <a:pt x="288252" y="231941"/>
                </a:lnTo>
                <a:lnTo>
                  <a:pt x="290966" y="234171"/>
                </a:lnTo>
                <a:lnTo>
                  <a:pt x="293201" y="237038"/>
                </a:lnTo>
                <a:lnTo>
                  <a:pt x="294638" y="240384"/>
                </a:lnTo>
                <a:lnTo>
                  <a:pt x="295117" y="244207"/>
                </a:lnTo>
                <a:lnTo>
                  <a:pt x="295117" y="320994"/>
                </a:lnTo>
                <a:lnTo>
                  <a:pt x="374304" y="386470"/>
                </a:lnTo>
                <a:lnTo>
                  <a:pt x="376539" y="388701"/>
                </a:lnTo>
                <a:lnTo>
                  <a:pt x="378136" y="391409"/>
                </a:lnTo>
                <a:lnTo>
                  <a:pt x="379253" y="394276"/>
                </a:lnTo>
                <a:lnTo>
                  <a:pt x="379413" y="397463"/>
                </a:lnTo>
                <a:lnTo>
                  <a:pt x="378934" y="400489"/>
                </a:lnTo>
                <a:lnTo>
                  <a:pt x="377976" y="403357"/>
                </a:lnTo>
                <a:lnTo>
                  <a:pt x="376220" y="406225"/>
                </a:lnTo>
                <a:lnTo>
                  <a:pt x="373825" y="408296"/>
                </a:lnTo>
                <a:lnTo>
                  <a:pt x="371271" y="409889"/>
                </a:lnTo>
                <a:lnTo>
                  <a:pt x="368237" y="410845"/>
                </a:lnTo>
                <a:lnTo>
                  <a:pt x="365364" y="411163"/>
                </a:lnTo>
                <a:lnTo>
                  <a:pt x="362011" y="410845"/>
                </a:lnTo>
                <a:lnTo>
                  <a:pt x="359137" y="409729"/>
                </a:lnTo>
                <a:lnTo>
                  <a:pt x="356264" y="407818"/>
                </a:lnTo>
                <a:lnTo>
                  <a:pt x="280908" y="345846"/>
                </a:lnTo>
                <a:lnTo>
                  <a:pt x="205872" y="407818"/>
                </a:lnTo>
                <a:lnTo>
                  <a:pt x="202998" y="409729"/>
                </a:lnTo>
                <a:lnTo>
                  <a:pt x="200125" y="410845"/>
                </a:lnTo>
                <a:lnTo>
                  <a:pt x="196932" y="411163"/>
                </a:lnTo>
                <a:lnTo>
                  <a:pt x="194058" y="410845"/>
                </a:lnTo>
                <a:lnTo>
                  <a:pt x="191025" y="409889"/>
                </a:lnTo>
                <a:lnTo>
                  <a:pt x="188311" y="408455"/>
                </a:lnTo>
                <a:lnTo>
                  <a:pt x="185916" y="406225"/>
                </a:lnTo>
                <a:lnTo>
                  <a:pt x="184160" y="403357"/>
                </a:lnTo>
                <a:lnTo>
                  <a:pt x="183202" y="400489"/>
                </a:lnTo>
                <a:lnTo>
                  <a:pt x="182563" y="397463"/>
                </a:lnTo>
                <a:lnTo>
                  <a:pt x="182882" y="394276"/>
                </a:lnTo>
                <a:lnTo>
                  <a:pt x="184000" y="391409"/>
                </a:lnTo>
                <a:lnTo>
                  <a:pt x="185596" y="388701"/>
                </a:lnTo>
                <a:lnTo>
                  <a:pt x="187832" y="386470"/>
                </a:lnTo>
                <a:lnTo>
                  <a:pt x="267019" y="320994"/>
                </a:lnTo>
                <a:lnTo>
                  <a:pt x="267019" y="244207"/>
                </a:lnTo>
                <a:lnTo>
                  <a:pt x="267498" y="240384"/>
                </a:lnTo>
                <a:lnTo>
                  <a:pt x="268934" y="237038"/>
                </a:lnTo>
                <a:lnTo>
                  <a:pt x="271170" y="234171"/>
                </a:lnTo>
                <a:lnTo>
                  <a:pt x="273884" y="231941"/>
                </a:lnTo>
                <a:lnTo>
                  <a:pt x="277396" y="230666"/>
                </a:lnTo>
                <a:close/>
                <a:moveTo>
                  <a:pt x="281862" y="0"/>
                </a:moveTo>
                <a:lnTo>
                  <a:pt x="288862" y="636"/>
                </a:lnTo>
                <a:lnTo>
                  <a:pt x="295545" y="1748"/>
                </a:lnTo>
                <a:lnTo>
                  <a:pt x="302228" y="3972"/>
                </a:lnTo>
                <a:lnTo>
                  <a:pt x="308274" y="6831"/>
                </a:lnTo>
                <a:lnTo>
                  <a:pt x="313843" y="10326"/>
                </a:lnTo>
                <a:lnTo>
                  <a:pt x="318934" y="14457"/>
                </a:lnTo>
                <a:lnTo>
                  <a:pt x="323389" y="19223"/>
                </a:lnTo>
                <a:lnTo>
                  <a:pt x="327208" y="24625"/>
                </a:lnTo>
                <a:lnTo>
                  <a:pt x="330231" y="30185"/>
                </a:lnTo>
                <a:lnTo>
                  <a:pt x="332617" y="36381"/>
                </a:lnTo>
                <a:lnTo>
                  <a:pt x="333890" y="42894"/>
                </a:lnTo>
                <a:lnTo>
                  <a:pt x="334368" y="49567"/>
                </a:lnTo>
                <a:lnTo>
                  <a:pt x="334368" y="62117"/>
                </a:lnTo>
                <a:lnTo>
                  <a:pt x="334845" y="62276"/>
                </a:lnTo>
                <a:lnTo>
                  <a:pt x="335322" y="62912"/>
                </a:lnTo>
                <a:lnTo>
                  <a:pt x="335959" y="64183"/>
                </a:lnTo>
                <a:lnTo>
                  <a:pt x="336913" y="65613"/>
                </a:lnTo>
                <a:lnTo>
                  <a:pt x="337709" y="67519"/>
                </a:lnTo>
                <a:lnTo>
                  <a:pt x="338345" y="70061"/>
                </a:lnTo>
                <a:lnTo>
                  <a:pt x="338505" y="73079"/>
                </a:lnTo>
                <a:lnTo>
                  <a:pt x="338345" y="76416"/>
                </a:lnTo>
                <a:lnTo>
                  <a:pt x="337709" y="80228"/>
                </a:lnTo>
                <a:lnTo>
                  <a:pt x="336277" y="83406"/>
                </a:lnTo>
                <a:lnTo>
                  <a:pt x="334686" y="86424"/>
                </a:lnTo>
                <a:lnTo>
                  <a:pt x="332617" y="88966"/>
                </a:lnTo>
                <a:lnTo>
                  <a:pt x="330390" y="91190"/>
                </a:lnTo>
                <a:lnTo>
                  <a:pt x="328322" y="92938"/>
                </a:lnTo>
                <a:lnTo>
                  <a:pt x="326571" y="94209"/>
                </a:lnTo>
                <a:lnTo>
                  <a:pt x="324980" y="95321"/>
                </a:lnTo>
                <a:lnTo>
                  <a:pt x="323866" y="95798"/>
                </a:lnTo>
                <a:lnTo>
                  <a:pt x="323548" y="96115"/>
                </a:lnTo>
                <a:lnTo>
                  <a:pt x="323389" y="96751"/>
                </a:lnTo>
                <a:lnTo>
                  <a:pt x="323071" y="98022"/>
                </a:lnTo>
                <a:lnTo>
                  <a:pt x="322594" y="100405"/>
                </a:lnTo>
                <a:lnTo>
                  <a:pt x="321639" y="103423"/>
                </a:lnTo>
                <a:lnTo>
                  <a:pt x="320525" y="106601"/>
                </a:lnTo>
                <a:lnTo>
                  <a:pt x="319093" y="110413"/>
                </a:lnTo>
                <a:lnTo>
                  <a:pt x="317343" y="113908"/>
                </a:lnTo>
                <a:lnTo>
                  <a:pt x="315275" y="117721"/>
                </a:lnTo>
                <a:lnTo>
                  <a:pt x="312729" y="121216"/>
                </a:lnTo>
                <a:lnTo>
                  <a:pt x="309865" y="124076"/>
                </a:lnTo>
                <a:lnTo>
                  <a:pt x="309388" y="129001"/>
                </a:lnTo>
                <a:lnTo>
                  <a:pt x="309388" y="133290"/>
                </a:lnTo>
                <a:lnTo>
                  <a:pt x="309865" y="137262"/>
                </a:lnTo>
                <a:lnTo>
                  <a:pt x="311138" y="140439"/>
                </a:lnTo>
                <a:lnTo>
                  <a:pt x="312570" y="143458"/>
                </a:lnTo>
                <a:lnTo>
                  <a:pt x="314479" y="146000"/>
                </a:lnTo>
                <a:lnTo>
                  <a:pt x="316547" y="148065"/>
                </a:lnTo>
                <a:lnTo>
                  <a:pt x="319093" y="149972"/>
                </a:lnTo>
                <a:lnTo>
                  <a:pt x="321639" y="151401"/>
                </a:lnTo>
                <a:lnTo>
                  <a:pt x="324662" y="152831"/>
                </a:lnTo>
                <a:lnTo>
                  <a:pt x="327685" y="154102"/>
                </a:lnTo>
                <a:lnTo>
                  <a:pt x="330867" y="155055"/>
                </a:lnTo>
                <a:lnTo>
                  <a:pt x="333890" y="156167"/>
                </a:lnTo>
                <a:lnTo>
                  <a:pt x="337073" y="157121"/>
                </a:lnTo>
                <a:lnTo>
                  <a:pt x="340096" y="157915"/>
                </a:lnTo>
                <a:lnTo>
                  <a:pt x="344869" y="159504"/>
                </a:lnTo>
                <a:lnTo>
                  <a:pt x="349324" y="160933"/>
                </a:lnTo>
                <a:lnTo>
                  <a:pt x="353779" y="162045"/>
                </a:lnTo>
                <a:lnTo>
                  <a:pt x="358075" y="163475"/>
                </a:lnTo>
                <a:lnTo>
                  <a:pt x="362053" y="164905"/>
                </a:lnTo>
                <a:lnTo>
                  <a:pt x="366030" y="166335"/>
                </a:lnTo>
                <a:lnTo>
                  <a:pt x="369690" y="167924"/>
                </a:lnTo>
                <a:lnTo>
                  <a:pt x="373031" y="169989"/>
                </a:lnTo>
                <a:lnTo>
                  <a:pt x="376213" y="172054"/>
                </a:lnTo>
                <a:lnTo>
                  <a:pt x="378918" y="174596"/>
                </a:lnTo>
                <a:lnTo>
                  <a:pt x="381464" y="177456"/>
                </a:lnTo>
                <a:lnTo>
                  <a:pt x="383532" y="180951"/>
                </a:lnTo>
                <a:lnTo>
                  <a:pt x="385124" y="184923"/>
                </a:lnTo>
                <a:lnTo>
                  <a:pt x="386396" y="189371"/>
                </a:lnTo>
                <a:lnTo>
                  <a:pt x="387033" y="194455"/>
                </a:lnTo>
                <a:lnTo>
                  <a:pt x="387351" y="200174"/>
                </a:lnTo>
                <a:lnTo>
                  <a:pt x="386715" y="201604"/>
                </a:lnTo>
                <a:lnTo>
                  <a:pt x="384964" y="203192"/>
                </a:lnTo>
                <a:lnTo>
                  <a:pt x="382100" y="204781"/>
                </a:lnTo>
                <a:lnTo>
                  <a:pt x="377964" y="206052"/>
                </a:lnTo>
                <a:lnTo>
                  <a:pt x="372872" y="207482"/>
                </a:lnTo>
                <a:lnTo>
                  <a:pt x="366667" y="208753"/>
                </a:lnTo>
                <a:lnTo>
                  <a:pt x="359507" y="209865"/>
                </a:lnTo>
                <a:lnTo>
                  <a:pt x="351233" y="211136"/>
                </a:lnTo>
                <a:lnTo>
                  <a:pt x="342005" y="211930"/>
                </a:lnTo>
                <a:lnTo>
                  <a:pt x="331981" y="212724"/>
                </a:lnTo>
                <a:lnTo>
                  <a:pt x="321003" y="213519"/>
                </a:lnTo>
                <a:lnTo>
                  <a:pt x="309069" y="213995"/>
                </a:lnTo>
                <a:lnTo>
                  <a:pt x="296500" y="214313"/>
                </a:lnTo>
                <a:lnTo>
                  <a:pt x="289181" y="168400"/>
                </a:lnTo>
                <a:lnTo>
                  <a:pt x="292999" y="162681"/>
                </a:lnTo>
                <a:lnTo>
                  <a:pt x="293158" y="162045"/>
                </a:lnTo>
                <a:lnTo>
                  <a:pt x="293158" y="161569"/>
                </a:lnTo>
                <a:lnTo>
                  <a:pt x="293158" y="161092"/>
                </a:lnTo>
                <a:lnTo>
                  <a:pt x="292999" y="160616"/>
                </a:lnTo>
                <a:lnTo>
                  <a:pt x="292681" y="159980"/>
                </a:lnTo>
                <a:lnTo>
                  <a:pt x="283134" y="149972"/>
                </a:lnTo>
                <a:lnTo>
                  <a:pt x="282339" y="149495"/>
                </a:lnTo>
                <a:lnTo>
                  <a:pt x="281066" y="149495"/>
                </a:lnTo>
                <a:lnTo>
                  <a:pt x="280271" y="149972"/>
                </a:lnTo>
                <a:lnTo>
                  <a:pt x="270724" y="159980"/>
                </a:lnTo>
                <a:lnTo>
                  <a:pt x="270406" y="160775"/>
                </a:lnTo>
                <a:lnTo>
                  <a:pt x="270247" y="161410"/>
                </a:lnTo>
                <a:lnTo>
                  <a:pt x="270247" y="162045"/>
                </a:lnTo>
                <a:lnTo>
                  <a:pt x="270565" y="162681"/>
                </a:lnTo>
                <a:lnTo>
                  <a:pt x="274224" y="168400"/>
                </a:lnTo>
                <a:lnTo>
                  <a:pt x="266905" y="214313"/>
                </a:lnTo>
                <a:lnTo>
                  <a:pt x="254177" y="213995"/>
                </a:lnTo>
                <a:lnTo>
                  <a:pt x="242403" y="213519"/>
                </a:lnTo>
                <a:lnTo>
                  <a:pt x="231424" y="212724"/>
                </a:lnTo>
                <a:lnTo>
                  <a:pt x="221400" y="211930"/>
                </a:lnTo>
                <a:lnTo>
                  <a:pt x="212172" y="211136"/>
                </a:lnTo>
                <a:lnTo>
                  <a:pt x="203898" y="209865"/>
                </a:lnTo>
                <a:lnTo>
                  <a:pt x="196738" y="208753"/>
                </a:lnTo>
                <a:lnTo>
                  <a:pt x="190533" y="207482"/>
                </a:lnTo>
                <a:lnTo>
                  <a:pt x="185441" y="206052"/>
                </a:lnTo>
                <a:lnTo>
                  <a:pt x="181305" y="204781"/>
                </a:lnTo>
                <a:lnTo>
                  <a:pt x="178441" y="203192"/>
                </a:lnTo>
                <a:lnTo>
                  <a:pt x="176690" y="201604"/>
                </a:lnTo>
                <a:lnTo>
                  <a:pt x="176213" y="200174"/>
                </a:lnTo>
                <a:lnTo>
                  <a:pt x="176372" y="194455"/>
                </a:lnTo>
                <a:lnTo>
                  <a:pt x="177168" y="189371"/>
                </a:lnTo>
                <a:lnTo>
                  <a:pt x="178441" y="184923"/>
                </a:lnTo>
                <a:lnTo>
                  <a:pt x="179873" y="180951"/>
                </a:lnTo>
                <a:lnTo>
                  <a:pt x="182100" y="177456"/>
                </a:lnTo>
                <a:lnTo>
                  <a:pt x="184487" y="174596"/>
                </a:lnTo>
                <a:lnTo>
                  <a:pt x="187192" y="172054"/>
                </a:lnTo>
                <a:lnTo>
                  <a:pt x="190374" y="169989"/>
                </a:lnTo>
                <a:lnTo>
                  <a:pt x="193715" y="167924"/>
                </a:lnTo>
                <a:lnTo>
                  <a:pt x="197375" y="166335"/>
                </a:lnTo>
                <a:lnTo>
                  <a:pt x="201352" y="164905"/>
                </a:lnTo>
                <a:lnTo>
                  <a:pt x="205489" y="163475"/>
                </a:lnTo>
                <a:lnTo>
                  <a:pt x="209626" y="162045"/>
                </a:lnTo>
                <a:lnTo>
                  <a:pt x="214081" y="160933"/>
                </a:lnTo>
                <a:lnTo>
                  <a:pt x="218695" y="159504"/>
                </a:lnTo>
                <a:lnTo>
                  <a:pt x="223309" y="157915"/>
                </a:lnTo>
                <a:lnTo>
                  <a:pt x="226332" y="157121"/>
                </a:lnTo>
                <a:lnTo>
                  <a:pt x="229515" y="156167"/>
                </a:lnTo>
                <a:lnTo>
                  <a:pt x="232697" y="155055"/>
                </a:lnTo>
                <a:lnTo>
                  <a:pt x="235879" y="154102"/>
                </a:lnTo>
                <a:lnTo>
                  <a:pt x="238743" y="152831"/>
                </a:lnTo>
                <a:lnTo>
                  <a:pt x="241766" y="151401"/>
                </a:lnTo>
                <a:lnTo>
                  <a:pt x="244471" y="149972"/>
                </a:lnTo>
                <a:lnTo>
                  <a:pt x="246858" y="148065"/>
                </a:lnTo>
                <a:lnTo>
                  <a:pt x="248926" y="146000"/>
                </a:lnTo>
                <a:lnTo>
                  <a:pt x="250835" y="143458"/>
                </a:lnTo>
                <a:lnTo>
                  <a:pt x="252426" y="140439"/>
                </a:lnTo>
                <a:lnTo>
                  <a:pt x="253540" y="137262"/>
                </a:lnTo>
                <a:lnTo>
                  <a:pt x="254017" y="133290"/>
                </a:lnTo>
                <a:lnTo>
                  <a:pt x="254017" y="129001"/>
                </a:lnTo>
                <a:lnTo>
                  <a:pt x="253699" y="124076"/>
                </a:lnTo>
                <a:lnTo>
                  <a:pt x="250676" y="121216"/>
                </a:lnTo>
                <a:lnTo>
                  <a:pt x="248290" y="117721"/>
                </a:lnTo>
                <a:lnTo>
                  <a:pt x="246221" y="113908"/>
                </a:lnTo>
                <a:lnTo>
                  <a:pt x="244471" y="110413"/>
                </a:lnTo>
                <a:lnTo>
                  <a:pt x="242880" y="106601"/>
                </a:lnTo>
                <a:lnTo>
                  <a:pt x="241925" y="103423"/>
                </a:lnTo>
                <a:lnTo>
                  <a:pt x="241130" y="100405"/>
                </a:lnTo>
                <a:lnTo>
                  <a:pt x="240334" y="98022"/>
                </a:lnTo>
                <a:lnTo>
                  <a:pt x="240016" y="96751"/>
                </a:lnTo>
                <a:lnTo>
                  <a:pt x="240016" y="96115"/>
                </a:lnTo>
                <a:lnTo>
                  <a:pt x="239539" y="95798"/>
                </a:lnTo>
                <a:lnTo>
                  <a:pt x="238425" y="95321"/>
                </a:lnTo>
                <a:lnTo>
                  <a:pt x="236834" y="94209"/>
                </a:lnTo>
                <a:lnTo>
                  <a:pt x="235243" y="92938"/>
                </a:lnTo>
                <a:lnTo>
                  <a:pt x="233174" y="91190"/>
                </a:lnTo>
                <a:lnTo>
                  <a:pt x="230947" y="88966"/>
                </a:lnTo>
                <a:lnTo>
                  <a:pt x="229037" y="86424"/>
                </a:lnTo>
                <a:lnTo>
                  <a:pt x="227128" y="83406"/>
                </a:lnTo>
                <a:lnTo>
                  <a:pt x="225855" y="80228"/>
                </a:lnTo>
                <a:lnTo>
                  <a:pt x="225060" y="76416"/>
                </a:lnTo>
                <a:lnTo>
                  <a:pt x="224901" y="73079"/>
                </a:lnTo>
                <a:lnTo>
                  <a:pt x="225219" y="70061"/>
                </a:lnTo>
                <a:lnTo>
                  <a:pt x="225696" y="67519"/>
                </a:lnTo>
                <a:lnTo>
                  <a:pt x="226492" y="65613"/>
                </a:lnTo>
                <a:lnTo>
                  <a:pt x="227446" y="64183"/>
                </a:lnTo>
                <a:lnTo>
                  <a:pt x="228083" y="62912"/>
                </a:lnTo>
                <a:lnTo>
                  <a:pt x="228878" y="62276"/>
                </a:lnTo>
                <a:lnTo>
                  <a:pt x="229037" y="62117"/>
                </a:lnTo>
                <a:lnTo>
                  <a:pt x="229037" y="49567"/>
                </a:lnTo>
                <a:lnTo>
                  <a:pt x="229515" y="42894"/>
                </a:lnTo>
                <a:lnTo>
                  <a:pt x="230947" y="36381"/>
                </a:lnTo>
                <a:lnTo>
                  <a:pt x="233174" y="30185"/>
                </a:lnTo>
                <a:lnTo>
                  <a:pt x="236197" y="24625"/>
                </a:lnTo>
                <a:lnTo>
                  <a:pt x="240016" y="19223"/>
                </a:lnTo>
                <a:lnTo>
                  <a:pt x="244471" y="14457"/>
                </a:lnTo>
                <a:lnTo>
                  <a:pt x="249722" y="10326"/>
                </a:lnTo>
                <a:lnTo>
                  <a:pt x="255131" y="6831"/>
                </a:lnTo>
                <a:lnTo>
                  <a:pt x="261496" y="3972"/>
                </a:lnTo>
                <a:lnTo>
                  <a:pt x="267860" y="1748"/>
                </a:lnTo>
                <a:lnTo>
                  <a:pt x="274702" y="636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grpSp>
        <p:nvGrpSpPr>
          <p:cNvPr id="54" name="Group 362"/>
          <p:cNvGrpSpPr/>
          <p:nvPr/>
        </p:nvGrpSpPr>
        <p:grpSpPr>
          <a:xfrm>
            <a:off x="7963286" y="2940657"/>
            <a:ext cx="994746" cy="986858"/>
            <a:chOff x="0" y="0"/>
            <a:chExt cx="563563" cy="558800"/>
          </a:xfrm>
          <a:solidFill>
            <a:schemeClr val="accent1">
              <a:lumMod val="75000"/>
            </a:schemeClr>
          </a:solidFill>
        </p:grpSpPr>
        <p:sp>
          <p:nvSpPr>
            <p:cNvPr id="55" name="Freeform 307"/>
            <p:cNvSpPr>
              <a:spLocks/>
            </p:cNvSpPr>
            <p:nvPr/>
          </p:nvSpPr>
          <p:spPr bwMode="auto">
            <a:xfrm>
              <a:off x="0" y="508000"/>
              <a:ext cx="563563" cy="50800"/>
            </a:xfrm>
            <a:custGeom>
              <a:avLst/>
              <a:gdLst>
                <a:gd name="T0" fmla="*/ 146 w 3197"/>
                <a:gd name="T1" fmla="*/ 0 h 320"/>
                <a:gd name="T2" fmla="*/ 3051 w 3197"/>
                <a:gd name="T3" fmla="*/ 0 h 320"/>
                <a:gd name="T4" fmla="*/ 3080 w 3197"/>
                <a:gd name="T5" fmla="*/ 4 h 320"/>
                <a:gd name="T6" fmla="*/ 3107 w 3197"/>
                <a:gd name="T7" fmla="*/ 13 h 320"/>
                <a:gd name="T8" fmla="*/ 3133 w 3197"/>
                <a:gd name="T9" fmla="*/ 28 h 320"/>
                <a:gd name="T10" fmla="*/ 3154 w 3197"/>
                <a:gd name="T11" fmla="*/ 47 h 320"/>
                <a:gd name="T12" fmla="*/ 3172 w 3197"/>
                <a:gd name="T13" fmla="*/ 71 h 320"/>
                <a:gd name="T14" fmla="*/ 3185 w 3197"/>
                <a:gd name="T15" fmla="*/ 99 h 320"/>
                <a:gd name="T16" fmla="*/ 3194 w 3197"/>
                <a:gd name="T17" fmla="*/ 129 h 320"/>
                <a:gd name="T18" fmla="*/ 3197 w 3197"/>
                <a:gd name="T19" fmla="*/ 161 h 320"/>
                <a:gd name="T20" fmla="*/ 3194 w 3197"/>
                <a:gd name="T21" fmla="*/ 193 h 320"/>
                <a:gd name="T22" fmla="*/ 3185 w 3197"/>
                <a:gd name="T23" fmla="*/ 223 h 320"/>
                <a:gd name="T24" fmla="*/ 3172 w 3197"/>
                <a:gd name="T25" fmla="*/ 250 h 320"/>
                <a:gd name="T26" fmla="*/ 3154 w 3197"/>
                <a:gd name="T27" fmla="*/ 274 h 320"/>
                <a:gd name="T28" fmla="*/ 3133 w 3197"/>
                <a:gd name="T29" fmla="*/ 293 h 320"/>
                <a:gd name="T30" fmla="*/ 3107 w 3197"/>
                <a:gd name="T31" fmla="*/ 308 h 320"/>
                <a:gd name="T32" fmla="*/ 3080 w 3197"/>
                <a:gd name="T33" fmla="*/ 317 h 320"/>
                <a:gd name="T34" fmla="*/ 3051 w 3197"/>
                <a:gd name="T35" fmla="*/ 320 h 320"/>
                <a:gd name="T36" fmla="*/ 146 w 3197"/>
                <a:gd name="T37" fmla="*/ 320 h 320"/>
                <a:gd name="T38" fmla="*/ 117 w 3197"/>
                <a:gd name="T39" fmla="*/ 317 h 320"/>
                <a:gd name="T40" fmla="*/ 89 w 3197"/>
                <a:gd name="T41" fmla="*/ 308 h 320"/>
                <a:gd name="T42" fmla="*/ 64 w 3197"/>
                <a:gd name="T43" fmla="*/ 293 h 320"/>
                <a:gd name="T44" fmla="*/ 43 w 3197"/>
                <a:gd name="T45" fmla="*/ 274 h 320"/>
                <a:gd name="T46" fmla="*/ 25 w 3197"/>
                <a:gd name="T47" fmla="*/ 250 h 320"/>
                <a:gd name="T48" fmla="*/ 12 w 3197"/>
                <a:gd name="T49" fmla="*/ 223 h 320"/>
                <a:gd name="T50" fmla="*/ 3 w 3197"/>
                <a:gd name="T51" fmla="*/ 193 h 320"/>
                <a:gd name="T52" fmla="*/ 0 w 3197"/>
                <a:gd name="T53" fmla="*/ 161 h 320"/>
                <a:gd name="T54" fmla="*/ 3 w 3197"/>
                <a:gd name="T55" fmla="*/ 129 h 320"/>
                <a:gd name="T56" fmla="*/ 12 w 3197"/>
                <a:gd name="T57" fmla="*/ 99 h 320"/>
                <a:gd name="T58" fmla="*/ 25 w 3197"/>
                <a:gd name="T59" fmla="*/ 71 h 320"/>
                <a:gd name="T60" fmla="*/ 43 w 3197"/>
                <a:gd name="T61" fmla="*/ 47 h 320"/>
                <a:gd name="T62" fmla="*/ 64 w 3197"/>
                <a:gd name="T63" fmla="*/ 28 h 320"/>
                <a:gd name="T64" fmla="*/ 89 w 3197"/>
                <a:gd name="T65" fmla="*/ 13 h 320"/>
                <a:gd name="T66" fmla="*/ 117 w 3197"/>
                <a:gd name="T67" fmla="*/ 4 h 320"/>
                <a:gd name="T68" fmla="*/ 146 w 3197"/>
                <a:gd name="T69" fmla="*/ 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197" h="320">
                  <a:moveTo>
                    <a:pt x="146" y="0"/>
                  </a:moveTo>
                  <a:lnTo>
                    <a:pt x="3051" y="0"/>
                  </a:lnTo>
                  <a:lnTo>
                    <a:pt x="3080" y="4"/>
                  </a:lnTo>
                  <a:lnTo>
                    <a:pt x="3107" y="13"/>
                  </a:lnTo>
                  <a:lnTo>
                    <a:pt x="3133" y="28"/>
                  </a:lnTo>
                  <a:lnTo>
                    <a:pt x="3154" y="47"/>
                  </a:lnTo>
                  <a:lnTo>
                    <a:pt x="3172" y="71"/>
                  </a:lnTo>
                  <a:lnTo>
                    <a:pt x="3185" y="99"/>
                  </a:lnTo>
                  <a:lnTo>
                    <a:pt x="3194" y="129"/>
                  </a:lnTo>
                  <a:lnTo>
                    <a:pt x="3197" y="161"/>
                  </a:lnTo>
                  <a:lnTo>
                    <a:pt x="3194" y="193"/>
                  </a:lnTo>
                  <a:lnTo>
                    <a:pt x="3185" y="223"/>
                  </a:lnTo>
                  <a:lnTo>
                    <a:pt x="3172" y="250"/>
                  </a:lnTo>
                  <a:lnTo>
                    <a:pt x="3154" y="274"/>
                  </a:lnTo>
                  <a:lnTo>
                    <a:pt x="3133" y="293"/>
                  </a:lnTo>
                  <a:lnTo>
                    <a:pt x="3107" y="308"/>
                  </a:lnTo>
                  <a:lnTo>
                    <a:pt x="3080" y="317"/>
                  </a:lnTo>
                  <a:lnTo>
                    <a:pt x="3051" y="320"/>
                  </a:lnTo>
                  <a:lnTo>
                    <a:pt x="146" y="320"/>
                  </a:lnTo>
                  <a:lnTo>
                    <a:pt x="117" y="317"/>
                  </a:lnTo>
                  <a:lnTo>
                    <a:pt x="89" y="308"/>
                  </a:lnTo>
                  <a:lnTo>
                    <a:pt x="64" y="293"/>
                  </a:lnTo>
                  <a:lnTo>
                    <a:pt x="43" y="274"/>
                  </a:lnTo>
                  <a:lnTo>
                    <a:pt x="25" y="250"/>
                  </a:lnTo>
                  <a:lnTo>
                    <a:pt x="12" y="223"/>
                  </a:lnTo>
                  <a:lnTo>
                    <a:pt x="3" y="193"/>
                  </a:lnTo>
                  <a:lnTo>
                    <a:pt x="0" y="161"/>
                  </a:lnTo>
                  <a:lnTo>
                    <a:pt x="3" y="129"/>
                  </a:lnTo>
                  <a:lnTo>
                    <a:pt x="12" y="99"/>
                  </a:lnTo>
                  <a:lnTo>
                    <a:pt x="25" y="71"/>
                  </a:lnTo>
                  <a:lnTo>
                    <a:pt x="43" y="47"/>
                  </a:lnTo>
                  <a:lnTo>
                    <a:pt x="64" y="28"/>
                  </a:lnTo>
                  <a:lnTo>
                    <a:pt x="89" y="13"/>
                  </a:lnTo>
                  <a:lnTo>
                    <a:pt x="117" y="4"/>
                  </a:lnTo>
                  <a:lnTo>
                    <a:pt x="14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6" name="Freeform 308"/>
            <p:cNvSpPr>
              <a:spLocks noEditPoints="1"/>
            </p:cNvSpPr>
            <p:nvPr/>
          </p:nvSpPr>
          <p:spPr bwMode="auto">
            <a:xfrm>
              <a:off x="31750" y="187325"/>
              <a:ext cx="500063" cy="304800"/>
            </a:xfrm>
            <a:custGeom>
              <a:avLst/>
              <a:gdLst>
                <a:gd name="T0" fmla="*/ 1924 w 2833"/>
                <a:gd name="T1" fmla="*/ 1598 h 1919"/>
                <a:gd name="T2" fmla="*/ 2361 w 2833"/>
                <a:gd name="T3" fmla="*/ 159 h 1919"/>
                <a:gd name="T4" fmla="*/ 1199 w 2833"/>
                <a:gd name="T5" fmla="*/ 159 h 1919"/>
                <a:gd name="T6" fmla="*/ 1634 w 2833"/>
                <a:gd name="T7" fmla="*/ 1598 h 1919"/>
                <a:gd name="T8" fmla="*/ 1199 w 2833"/>
                <a:gd name="T9" fmla="*/ 159 h 1919"/>
                <a:gd name="T10" fmla="*/ 472 w 2833"/>
                <a:gd name="T11" fmla="*/ 1598 h 1919"/>
                <a:gd name="T12" fmla="*/ 907 w 2833"/>
                <a:gd name="T13" fmla="*/ 159 h 1919"/>
                <a:gd name="T14" fmla="*/ 146 w 2833"/>
                <a:gd name="T15" fmla="*/ 0 h 1919"/>
                <a:gd name="T16" fmla="*/ 2706 w 2833"/>
                <a:gd name="T17" fmla="*/ 2 h 1919"/>
                <a:gd name="T18" fmla="*/ 2738 w 2833"/>
                <a:gd name="T19" fmla="*/ 23 h 1919"/>
                <a:gd name="T20" fmla="*/ 2758 w 2833"/>
                <a:gd name="T21" fmla="*/ 59 h 1919"/>
                <a:gd name="T22" fmla="*/ 2758 w 2833"/>
                <a:gd name="T23" fmla="*/ 101 h 1919"/>
                <a:gd name="T24" fmla="*/ 2738 w 2833"/>
                <a:gd name="T25" fmla="*/ 136 h 1919"/>
                <a:gd name="T26" fmla="*/ 2706 w 2833"/>
                <a:gd name="T27" fmla="*/ 157 h 1919"/>
                <a:gd name="T28" fmla="*/ 2651 w 2833"/>
                <a:gd name="T29" fmla="*/ 159 h 1919"/>
                <a:gd name="T30" fmla="*/ 2687 w 2833"/>
                <a:gd name="T31" fmla="*/ 1598 h 1919"/>
                <a:gd name="T32" fmla="*/ 2743 w 2833"/>
                <a:gd name="T33" fmla="*/ 1612 h 1919"/>
                <a:gd name="T34" fmla="*/ 2790 w 2833"/>
                <a:gd name="T35" fmla="*/ 1646 h 1919"/>
                <a:gd name="T36" fmla="*/ 2821 w 2833"/>
                <a:gd name="T37" fmla="*/ 1697 h 1919"/>
                <a:gd name="T38" fmla="*/ 2833 w 2833"/>
                <a:gd name="T39" fmla="*/ 1759 h 1919"/>
                <a:gd name="T40" fmla="*/ 2821 w 2833"/>
                <a:gd name="T41" fmla="*/ 1821 h 1919"/>
                <a:gd name="T42" fmla="*/ 2790 w 2833"/>
                <a:gd name="T43" fmla="*/ 1872 h 1919"/>
                <a:gd name="T44" fmla="*/ 2743 w 2833"/>
                <a:gd name="T45" fmla="*/ 1906 h 1919"/>
                <a:gd name="T46" fmla="*/ 2687 w 2833"/>
                <a:gd name="T47" fmla="*/ 1919 h 1919"/>
                <a:gd name="T48" fmla="*/ 115 w 2833"/>
                <a:gd name="T49" fmla="*/ 1916 h 1919"/>
                <a:gd name="T50" fmla="*/ 64 w 2833"/>
                <a:gd name="T51" fmla="*/ 1892 h 1919"/>
                <a:gd name="T52" fmla="*/ 25 w 2833"/>
                <a:gd name="T53" fmla="*/ 1848 h 1919"/>
                <a:gd name="T54" fmla="*/ 3 w 2833"/>
                <a:gd name="T55" fmla="*/ 1791 h 1919"/>
                <a:gd name="T56" fmla="*/ 3 w 2833"/>
                <a:gd name="T57" fmla="*/ 1727 h 1919"/>
                <a:gd name="T58" fmla="*/ 25 w 2833"/>
                <a:gd name="T59" fmla="*/ 1669 h 1919"/>
                <a:gd name="T60" fmla="*/ 64 w 2833"/>
                <a:gd name="T61" fmla="*/ 1626 h 1919"/>
                <a:gd name="T62" fmla="*/ 115 w 2833"/>
                <a:gd name="T63" fmla="*/ 1602 h 1919"/>
                <a:gd name="T64" fmla="*/ 182 w 2833"/>
                <a:gd name="T65" fmla="*/ 1598 h 1919"/>
                <a:gd name="T66" fmla="*/ 146 w 2833"/>
                <a:gd name="T67" fmla="*/ 159 h 1919"/>
                <a:gd name="T68" fmla="*/ 108 w 2833"/>
                <a:gd name="T69" fmla="*/ 148 h 1919"/>
                <a:gd name="T70" fmla="*/ 82 w 2833"/>
                <a:gd name="T71" fmla="*/ 120 h 1919"/>
                <a:gd name="T72" fmla="*/ 72 w 2833"/>
                <a:gd name="T73" fmla="*/ 80 h 1919"/>
                <a:gd name="T74" fmla="*/ 82 w 2833"/>
                <a:gd name="T75" fmla="*/ 40 h 1919"/>
                <a:gd name="T76" fmla="*/ 108 w 2833"/>
                <a:gd name="T77" fmla="*/ 11 h 1919"/>
                <a:gd name="T78" fmla="*/ 146 w 2833"/>
                <a:gd name="T79" fmla="*/ 0 h 19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833" h="1919">
                  <a:moveTo>
                    <a:pt x="1924" y="159"/>
                  </a:moveTo>
                  <a:lnTo>
                    <a:pt x="1924" y="1598"/>
                  </a:lnTo>
                  <a:lnTo>
                    <a:pt x="2361" y="1598"/>
                  </a:lnTo>
                  <a:lnTo>
                    <a:pt x="2361" y="159"/>
                  </a:lnTo>
                  <a:lnTo>
                    <a:pt x="1924" y="159"/>
                  </a:lnTo>
                  <a:close/>
                  <a:moveTo>
                    <a:pt x="1199" y="159"/>
                  </a:moveTo>
                  <a:lnTo>
                    <a:pt x="1199" y="1598"/>
                  </a:lnTo>
                  <a:lnTo>
                    <a:pt x="1634" y="1598"/>
                  </a:lnTo>
                  <a:lnTo>
                    <a:pt x="1634" y="159"/>
                  </a:lnTo>
                  <a:lnTo>
                    <a:pt x="1199" y="159"/>
                  </a:lnTo>
                  <a:close/>
                  <a:moveTo>
                    <a:pt x="472" y="159"/>
                  </a:moveTo>
                  <a:lnTo>
                    <a:pt x="472" y="1598"/>
                  </a:lnTo>
                  <a:lnTo>
                    <a:pt x="907" y="1598"/>
                  </a:lnTo>
                  <a:lnTo>
                    <a:pt x="907" y="159"/>
                  </a:lnTo>
                  <a:lnTo>
                    <a:pt x="472" y="159"/>
                  </a:lnTo>
                  <a:close/>
                  <a:moveTo>
                    <a:pt x="146" y="0"/>
                  </a:moveTo>
                  <a:lnTo>
                    <a:pt x="2687" y="0"/>
                  </a:lnTo>
                  <a:lnTo>
                    <a:pt x="2706" y="2"/>
                  </a:lnTo>
                  <a:lnTo>
                    <a:pt x="2724" y="11"/>
                  </a:lnTo>
                  <a:lnTo>
                    <a:pt x="2738" y="23"/>
                  </a:lnTo>
                  <a:lnTo>
                    <a:pt x="2751" y="40"/>
                  </a:lnTo>
                  <a:lnTo>
                    <a:pt x="2758" y="59"/>
                  </a:lnTo>
                  <a:lnTo>
                    <a:pt x="2760" y="80"/>
                  </a:lnTo>
                  <a:lnTo>
                    <a:pt x="2758" y="101"/>
                  </a:lnTo>
                  <a:lnTo>
                    <a:pt x="2751" y="120"/>
                  </a:lnTo>
                  <a:lnTo>
                    <a:pt x="2738" y="136"/>
                  </a:lnTo>
                  <a:lnTo>
                    <a:pt x="2724" y="148"/>
                  </a:lnTo>
                  <a:lnTo>
                    <a:pt x="2706" y="157"/>
                  </a:lnTo>
                  <a:lnTo>
                    <a:pt x="2687" y="159"/>
                  </a:lnTo>
                  <a:lnTo>
                    <a:pt x="2651" y="159"/>
                  </a:lnTo>
                  <a:lnTo>
                    <a:pt x="2651" y="1598"/>
                  </a:lnTo>
                  <a:lnTo>
                    <a:pt x="2687" y="1598"/>
                  </a:lnTo>
                  <a:lnTo>
                    <a:pt x="2716" y="1602"/>
                  </a:lnTo>
                  <a:lnTo>
                    <a:pt x="2743" y="1612"/>
                  </a:lnTo>
                  <a:lnTo>
                    <a:pt x="2769" y="1626"/>
                  </a:lnTo>
                  <a:lnTo>
                    <a:pt x="2790" y="1646"/>
                  </a:lnTo>
                  <a:lnTo>
                    <a:pt x="2808" y="1669"/>
                  </a:lnTo>
                  <a:lnTo>
                    <a:pt x="2821" y="1697"/>
                  </a:lnTo>
                  <a:lnTo>
                    <a:pt x="2830" y="1727"/>
                  </a:lnTo>
                  <a:lnTo>
                    <a:pt x="2833" y="1759"/>
                  </a:lnTo>
                  <a:lnTo>
                    <a:pt x="2830" y="1791"/>
                  </a:lnTo>
                  <a:lnTo>
                    <a:pt x="2821" y="1821"/>
                  </a:lnTo>
                  <a:lnTo>
                    <a:pt x="2808" y="1848"/>
                  </a:lnTo>
                  <a:lnTo>
                    <a:pt x="2790" y="1872"/>
                  </a:lnTo>
                  <a:lnTo>
                    <a:pt x="2769" y="1892"/>
                  </a:lnTo>
                  <a:lnTo>
                    <a:pt x="2743" y="1906"/>
                  </a:lnTo>
                  <a:lnTo>
                    <a:pt x="2716" y="1916"/>
                  </a:lnTo>
                  <a:lnTo>
                    <a:pt x="2687" y="1919"/>
                  </a:lnTo>
                  <a:lnTo>
                    <a:pt x="146" y="1919"/>
                  </a:lnTo>
                  <a:lnTo>
                    <a:pt x="115" y="1916"/>
                  </a:lnTo>
                  <a:lnTo>
                    <a:pt x="88" y="1906"/>
                  </a:lnTo>
                  <a:lnTo>
                    <a:pt x="64" y="1892"/>
                  </a:lnTo>
                  <a:lnTo>
                    <a:pt x="42" y="1872"/>
                  </a:lnTo>
                  <a:lnTo>
                    <a:pt x="25" y="1848"/>
                  </a:lnTo>
                  <a:lnTo>
                    <a:pt x="11" y="1821"/>
                  </a:lnTo>
                  <a:lnTo>
                    <a:pt x="3" y="1791"/>
                  </a:lnTo>
                  <a:lnTo>
                    <a:pt x="0" y="1759"/>
                  </a:lnTo>
                  <a:lnTo>
                    <a:pt x="3" y="1727"/>
                  </a:lnTo>
                  <a:lnTo>
                    <a:pt x="11" y="1697"/>
                  </a:lnTo>
                  <a:lnTo>
                    <a:pt x="25" y="1669"/>
                  </a:lnTo>
                  <a:lnTo>
                    <a:pt x="42" y="1646"/>
                  </a:lnTo>
                  <a:lnTo>
                    <a:pt x="64" y="1626"/>
                  </a:lnTo>
                  <a:lnTo>
                    <a:pt x="88" y="1612"/>
                  </a:lnTo>
                  <a:lnTo>
                    <a:pt x="115" y="1602"/>
                  </a:lnTo>
                  <a:lnTo>
                    <a:pt x="146" y="1598"/>
                  </a:lnTo>
                  <a:lnTo>
                    <a:pt x="182" y="1598"/>
                  </a:lnTo>
                  <a:lnTo>
                    <a:pt x="182" y="159"/>
                  </a:lnTo>
                  <a:lnTo>
                    <a:pt x="146" y="159"/>
                  </a:lnTo>
                  <a:lnTo>
                    <a:pt x="126" y="157"/>
                  </a:lnTo>
                  <a:lnTo>
                    <a:pt x="108" y="148"/>
                  </a:lnTo>
                  <a:lnTo>
                    <a:pt x="94" y="136"/>
                  </a:lnTo>
                  <a:lnTo>
                    <a:pt x="82" y="120"/>
                  </a:lnTo>
                  <a:lnTo>
                    <a:pt x="75" y="101"/>
                  </a:lnTo>
                  <a:lnTo>
                    <a:pt x="72" y="80"/>
                  </a:lnTo>
                  <a:lnTo>
                    <a:pt x="75" y="59"/>
                  </a:lnTo>
                  <a:lnTo>
                    <a:pt x="82" y="40"/>
                  </a:lnTo>
                  <a:lnTo>
                    <a:pt x="94" y="23"/>
                  </a:lnTo>
                  <a:lnTo>
                    <a:pt x="108" y="11"/>
                  </a:lnTo>
                  <a:lnTo>
                    <a:pt x="126" y="2"/>
                  </a:lnTo>
                  <a:lnTo>
                    <a:pt x="14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7" name="Freeform 309"/>
            <p:cNvSpPr>
              <a:spLocks/>
            </p:cNvSpPr>
            <p:nvPr/>
          </p:nvSpPr>
          <p:spPr bwMode="auto">
            <a:xfrm>
              <a:off x="0" y="0"/>
              <a:ext cx="563563" cy="165100"/>
            </a:xfrm>
            <a:custGeom>
              <a:avLst/>
              <a:gdLst>
                <a:gd name="T0" fmla="*/ 1611 w 3198"/>
                <a:gd name="T1" fmla="*/ 0 h 1038"/>
                <a:gd name="T2" fmla="*/ 1634 w 3198"/>
                <a:gd name="T3" fmla="*/ 4 h 1038"/>
                <a:gd name="T4" fmla="*/ 1658 w 3198"/>
                <a:gd name="T5" fmla="*/ 13 h 1038"/>
                <a:gd name="T6" fmla="*/ 3099 w 3198"/>
                <a:gd name="T7" fmla="*/ 727 h 1038"/>
                <a:gd name="T8" fmla="*/ 3122 w 3198"/>
                <a:gd name="T9" fmla="*/ 739 h 1038"/>
                <a:gd name="T10" fmla="*/ 3144 w 3198"/>
                <a:gd name="T11" fmla="*/ 754 h 1038"/>
                <a:gd name="T12" fmla="*/ 3163 w 3198"/>
                <a:gd name="T13" fmla="*/ 773 h 1038"/>
                <a:gd name="T14" fmla="*/ 3177 w 3198"/>
                <a:gd name="T15" fmla="*/ 796 h 1038"/>
                <a:gd name="T16" fmla="*/ 3189 w 3198"/>
                <a:gd name="T17" fmla="*/ 822 h 1038"/>
                <a:gd name="T18" fmla="*/ 3196 w 3198"/>
                <a:gd name="T19" fmla="*/ 849 h 1038"/>
                <a:gd name="T20" fmla="*/ 3198 w 3198"/>
                <a:gd name="T21" fmla="*/ 878 h 1038"/>
                <a:gd name="T22" fmla="*/ 3195 w 3198"/>
                <a:gd name="T23" fmla="*/ 910 h 1038"/>
                <a:gd name="T24" fmla="*/ 3187 w 3198"/>
                <a:gd name="T25" fmla="*/ 941 h 1038"/>
                <a:gd name="T26" fmla="*/ 3173 w 3198"/>
                <a:gd name="T27" fmla="*/ 968 h 1038"/>
                <a:gd name="T28" fmla="*/ 3156 w 3198"/>
                <a:gd name="T29" fmla="*/ 992 h 1038"/>
                <a:gd name="T30" fmla="*/ 3134 w 3198"/>
                <a:gd name="T31" fmla="*/ 1011 h 1038"/>
                <a:gd name="T32" fmla="*/ 3109 w 3198"/>
                <a:gd name="T33" fmla="*/ 1026 h 1038"/>
                <a:gd name="T34" fmla="*/ 3081 w 3198"/>
                <a:gd name="T35" fmla="*/ 1035 h 1038"/>
                <a:gd name="T36" fmla="*/ 3052 w 3198"/>
                <a:gd name="T37" fmla="*/ 1038 h 1038"/>
                <a:gd name="T38" fmla="*/ 146 w 3198"/>
                <a:gd name="T39" fmla="*/ 1038 h 1038"/>
                <a:gd name="T40" fmla="*/ 117 w 3198"/>
                <a:gd name="T41" fmla="*/ 1035 h 1038"/>
                <a:gd name="T42" fmla="*/ 89 w 3198"/>
                <a:gd name="T43" fmla="*/ 1026 h 1038"/>
                <a:gd name="T44" fmla="*/ 65 w 3198"/>
                <a:gd name="T45" fmla="*/ 1012 h 1038"/>
                <a:gd name="T46" fmla="*/ 44 w 3198"/>
                <a:gd name="T47" fmla="*/ 993 h 1038"/>
                <a:gd name="T48" fmla="*/ 26 w 3198"/>
                <a:gd name="T49" fmla="*/ 969 h 1038"/>
                <a:gd name="T50" fmla="*/ 12 w 3198"/>
                <a:gd name="T51" fmla="*/ 942 h 1038"/>
                <a:gd name="T52" fmla="*/ 4 w 3198"/>
                <a:gd name="T53" fmla="*/ 912 h 1038"/>
                <a:gd name="T54" fmla="*/ 0 w 3198"/>
                <a:gd name="T55" fmla="*/ 885 h 1038"/>
                <a:gd name="T56" fmla="*/ 2 w 3198"/>
                <a:gd name="T57" fmla="*/ 857 h 1038"/>
                <a:gd name="T58" fmla="*/ 7 w 3198"/>
                <a:gd name="T59" fmla="*/ 830 h 1038"/>
                <a:gd name="T60" fmla="*/ 16 w 3198"/>
                <a:gd name="T61" fmla="*/ 806 h 1038"/>
                <a:gd name="T62" fmla="*/ 28 w 3198"/>
                <a:gd name="T63" fmla="*/ 784 h 1038"/>
                <a:gd name="T64" fmla="*/ 45 w 3198"/>
                <a:gd name="T65" fmla="*/ 763 h 1038"/>
                <a:gd name="T66" fmla="*/ 64 w 3198"/>
                <a:gd name="T67" fmla="*/ 746 h 1038"/>
                <a:gd name="T68" fmla="*/ 86 w 3198"/>
                <a:gd name="T69" fmla="*/ 732 h 1038"/>
                <a:gd name="T70" fmla="*/ 1539 w 3198"/>
                <a:gd name="T71" fmla="*/ 13 h 1038"/>
                <a:gd name="T72" fmla="*/ 1562 w 3198"/>
                <a:gd name="T73" fmla="*/ 4 h 1038"/>
                <a:gd name="T74" fmla="*/ 1586 w 3198"/>
                <a:gd name="T75" fmla="*/ 0 h 1038"/>
                <a:gd name="T76" fmla="*/ 1611 w 3198"/>
                <a:gd name="T77" fmla="*/ 0 h 10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198" h="1038">
                  <a:moveTo>
                    <a:pt x="1611" y="0"/>
                  </a:moveTo>
                  <a:lnTo>
                    <a:pt x="1634" y="4"/>
                  </a:lnTo>
                  <a:lnTo>
                    <a:pt x="1658" y="13"/>
                  </a:lnTo>
                  <a:lnTo>
                    <a:pt x="3099" y="727"/>
                  </a:lnTo>
                  <a:lnTo>
                    <a:pt x="3122" y="739"/>
                  </a:lnTo>
                  <a:lnTo>
                    <a:pt x="3144" y="754"/>
                  </a:lnTo>
                  <a:lnTo>
                    <a:pt x="3163" y="773"/>
                  </a:lnTo>
                  <a:lnTo>
                    <a:pt x="3177" y="796"/>
                  </a:lnTo>
                  <a:lnTo>
                    <a:pt x="3189" y="822"/>
                  </a:lnTo>
                  <a:lnTo>
                    <a:pt x="3196" y="849"/>
                  </a:lnTo>
                  <a:lnTo>
                    <a:pt x="3198" y="878"/>
                  </a:lnTo>
                  <a:lnTo>
                    <a:pt x="3195" y="910"/>
                  </a:lnTo>
                  <a:lnTo>
                    <a:pt x="3187" y="941"/>
                  </a:lnTo>
                  <a:lnTo>
                    <a:pt x="3173" y="968"/>
                  </a:lnTo>
                  <a:lnTo>
                    <a:pt x="3156" y="992"/>
                  </a:lnTo>
                  <a:lnTo>
                    <a:pt x="3134" y="1011"/>
                  </a:lnTo>
                  <a:lnTo>
                    <a:pt x="3109" y="1026"/>
                  </a:lnTo>
                  <a:lnTo>
                    <a:pt x="3081" y="1035"/>
                  </a:lnTo>
                  <a:lnTo>
                    <a:pt x="3052" y="1038"/>
                  </a:lnTo>
                  <a:lnTo>
                    <a:pt x="146" y="1038"/>
                  </a:lnTo>
                  <a:lnTo>
                    <a:pt x="117" y="1035"/>
                  </a:lnTo>
                  <a:lnTo>
                    <a:pt x="89" y="1026"/>
                  </a:lnTo>
                  <a:lnTo>
                    <a:pt x="65" y="1012"/>
                  </a:lnTo>
                  <a:lnTo>
                    <a:pt x="44" y="993"/>
                  </a:lnTo>
                  <a:lnTo>
                    <a:pt x="26" y="969"/>
                  </a:lnTo>
                  <a:lnTo>
                    <a:pt x="12" y="942"/>
                  </a:lnTo>
                  <a:lnTo>
                    <a:pt x="4" y="912"/>
                  </a:lnTo>
                  <a:lnTo>
                    <a:pt x="0" y="885"/>
                  </a:lnTo>
                  <a:lnTo>
                    <a:pt x="2" y="857"/>
                  </a:lnTo>
                  <a:lnTo>
                    <a:pt x="7" y="830"/>
                  </a:lnTo>
                  <a:lnTo>
                    <a:pt x="16" y="806"/>
                  </a:lnTo>
                  <a:lnTo>
                    <a:pt x="28" y="784"/>
                  </a:lnTo>
                  <a:lnTo>
                    <a:pt x="45" y="763"/>
                  </a:lnTo>
                  <a:lnTo>
                    <a:pt x="64" y="746"/>
                  </a:lnTo>
                  <a:lnTo>
                    <a:pt x="86" y="732"/>
                  </a:lnTo>
                  <a:lnTo>
                    <a:pt x="1539" y="13"/>
                  </a:lnTo>
                  <a:lnTo>
                    <a:pt x="1562" y="4"/>
                  </a:lnTo>
                  <a:lnTo>
                    <a:pt x="1586" y="0"/>
                  </a:lnTo>
                  <a:lnTo>
                    <a:pt x="16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63" name="Group 1038"/>
          <p:cNvGrpSpPr/>
          <p:nvPr/>
        </p:nvGrpSpPr>
        <p:grpSpPr>
          <a:xfrm>
            <a:off x="5918851" y="2884272"/>
            <a:ext cx="1112027" cy="1088809"/>
            <a:chOff x="4470400" y="5075238"/>
            <a:chExt cx="566738" cy="415925"/>
          </a:xfrm>
          <a:solidFill>
            <a:schemeClr val="accent1">
              <a:lumMod val="75000"/>
            </a:schemeClr>
          </a:solidFill>
        </p:grpSpPr>
        <p:sp>
          <p:nvSpPr>
            <p:cNvPr id="64" name="Freeform 412"/>
            <p:cNvSpPr>
              <a:spLocks noEditPoints="1"/>
            </p:cNvSpPr>
            <p:nvPr/>
          </p:nvSpPr>
          <p:spPr bwMode="auto">
            <a:xfrm>
              <a:off x="4470400" y="5075238"/>
              <a:ext cx="406400" cy="415925"/>
            </a:xfrm>
            <a:custGeom>
              <a:avLst/>
              <a:gdLst>
                <a:gd name="T0" fmla="*/ 1131 w 2555"/>
                <a:gd name="T1" fmla="*/ 2303 h 2616"/>
                <a:gd name="T2" fmla="*/ 1169 w 2555"/>
                <a:gd name="T3" fmla="*/ 2365 h 2616"/>
                <a:gd name="T4" fmla="*/ 1240 w 2555"/>
                <a:gd name="T5" fmla="*/ 2390 h 2616"/>
                <a:gd name="T6" fmla="*/ 1590 w 2555"/>
                <a:gd name="T7" fmla="*/ 2378 h 2616"/>
                <a:gd name="T8" fmla="*/ 1642 w 2555"/>
                <a:gd name="T9" fmla="*/ 2326 h 2616"/>
                <a:gd name="T10" fmla="*/ 1653 w 2555"/>
                <a:gd name="T11" fmla="*/ 2112 h 2616"/>
                <a:gd name="T12" fmla="*/ 313 w 2555"/>
                <a:gd name="T13" fmla="*/ 731 h 2616"/>
                <a:gd name="T14" fmla="*/ 250 w 2555"/>
                <a:gd name="T15" fmla="*/ 771 h 2616"/>
                <a:gd name="T16" fmla="*/ 225 w 2555"/>
                <a:gd name="T17" fmla="*/ 842 h 2616"/>
                <a:gd name="T18" fmla="*/ 237 w 2555"/>
                <a:gd name="T19" fmla="*/ 1646 h 2616"/>
                <a:gd name="T20" fmla="*/ 289 w 2555"/>
                <a:gd name="T21" fmla="*/ 1698 h 2616"/>
                <a:gd name="T22" fmla="*/ 363 w 2555"/>
                <a:gd name="T23" fmla="*/ 1707 h 2616"/>
                <a:gd name="T24" fmla="*/ 426 w 2555"/>
                <a:gd name="T25" fmla="*/ 1668 h 2616"/>
                <a:gd name="T26" fmla="*/ 451 w 2555"/>
                <a:gd name="T27" fmla="*/ 1596 h 2616"/>
                <a:gd name="T28" fmla="*/ 439 w 2555"/>
                <a:gd name="T29" fmla="*/ 792 h 2616"/>
                <a:gd name="T30" fmla="*/ 387 w 2555"/>
                <a:gd name="T31" fmla="*/ 740 h 2616"/>
                <a:gd name="T32" fmla="*/ 2330 w 2555"/>
                <a:gd name="T33" fmla="*/ 323 h 2616"/>
                <a:gd name="T34" fmla="*/ 2330 w 2555"/>
                <a:gd name="T35" fmla="*/ 2115 h 2616"/>
                <a:gd name="T36" fmla="*/ 2555 w 2555"/>
                <a:gd name="T37" fmla="*/ 2438 h 2616"/>
                <a:gd name="T38" fmla="*/ 1876 w 2555"/>
                <a:gd name="T39" fmla="*/ 2322 h 2616"/>
                <a:gd name="T40" fmla="*/ 1833 w 2555"/>
                <a:gd name="T41" fmla="*/ 2447 h 2616"/>
                <a:gd name="T42" fmla="*/ 1747 w 2555"/>
                <a:gd name="T43" fmla="*/ 2545 h 2616"/>
                <a:gd name="T44" fmla="*/ 1630 w 2555"/>
                <a:gd name="T45" fmla="*/ 2604 h 2616"/>
                <a:gd name="T46" fmla="*/ 1240 w 2555"/>
                <a:gd name="T47" fmla="*/ 2616 h 2616"/>
                <a:gd name="T48" fmla="*/ 1109 w 2555"/>
                <a:gd name="T49" fmla="*/ 2590 h 2616"/>
                <a:gd name="T50" fmla="*/ 1001 w 2555"/>
                <a:gd name="T51" fmla="*/ 2517 h 2616"/>
                <a:gd name="T52" fmla="*/ 928 w 2555"/>
                <a:gd name="T53" fmla="*/ 2408 h 2616"/>
                <a:gd name="T54" fmla="*/ 902 w 2555"/>
                <a:gd name="T55" fmla="*/ 2277 h 2616"/>
                <a:gd name="T56" fmla="*/ 622 w 2555"/>
                <a:gd name="T57" fmla="*/ 1782 h 2616"/>
                <a:gd name="T58" fmla="*/ 537 w 2555"/>
                <a:gd name="T59" fmla="*/ 1871 h 2616"/>
                <a:gd name="T60" fmla="*/ 424 w 2555"/>
                <a:gd name="T61" fmla="*/ 1926 h 2616"/>
                <a:gd name="T62" fmla="*/ 292 w 2555"/>
                <a:gd name="T63" fmla="*/ 1933 h 2616"/>
                <a:gd name="T64" fmla="*/ 168 w 2555"/>
                <a:gd name="T65" fmla="*/ 1890 h 2616"/>
                <a:gd name="T66" fmla="*/ 70 w 2555"/>
                <a:gd name="T67" fmla="*/ 1804 h 2616"/>
                <a:gd name="T68" fmla="*/ 12 w 2555"/>
                <a:gd name="T69" fmla="*/ 1686 h 2616"/>
                <a:gd name="T70" fmla="*/ 0 w 2555"/>
                <a:gd name="T71" fmla="*/ 842 h 2616"/>
                <a:gd name="T72" fmla="*/ 27 w 2555"/>
                <a:gd name="T73" fmla="*/ 709 h 2616"/>
                <a:gd name="T74" fmla="*/ 100 w 2555"/>
                <a:gd name="T75" fmla="*/ 602 h 2616"/>
                <a:gd name="T76" fmla="*/ 207 w 2555"/>
                <a:gd name="T77" fmla="*/ 529 h 2616"/>
                <a:gd name="T78" fmla="*/ 339 w 2555"/>
                <a:gd name="T79" fmla="*/ 502 h 2616"/>
                <a:gd name="T80" fmla="*/ 464 w 2555"/>
                <a:gd name="T81" fmla="*/ 525 h 2616"/>
                <a:gd name="T82" fmla="*/ 569 w 2555"/>
                <a:gd name="T83" fmla="*/ 593 h 2616"/>
                <a:gd name="T84" fmla="*/ 643 w 2555"/>
                <a:gd name="T85" fmla="*/ 693 h 26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555" h="2616">
                  <a:moveTo>
                    <a:pt x="1127" y="1921"/>
                  </a:moveTo>
                  <a:lnTo>
                    <a:pt x="1127" y="2277"/>
                  </a:lnTo>
                  <a:lnTo>
                    <a:pt x="1131" y="2303"/>
                  </a:lnTo>
                  <a:lnTo>
                    <a:pt x="1139" y="2326"/>
                  </a:lnTo>
                  <a:lnTo>
                    <a:pt x="1152" y="2347"/>
                  </a:lnTo>
                  <a:lnTo>
                    <a:pt x="1169" y="2365"/>
                  </a:lnTo>
                  <a:lnTo>
                    <a:pt x="1191" y="2378"/>
                  </a:lnTo>
                  <a:lnTo>
                    <a:pt x="1214" y="2387"/>
                  </a:lnTo>
                  <a:lnTo>
                    <a:pt x="1240" y="2390"/>
                  </a:lnTo>
                  <a:lnTo>
                    <a:pt x="1541" y="2390"/>
                  </a:lnTo>
                  <a:lnTo>
                    <a:pt x="1566" y="2387"/>
                  </a:lnTo>
                  <a:lnTo>
                    <a:pt x="1590" y="2378"/>
                  </a:lnTo>
                  <a:lnTo>
                    <a:pt x="1611" y="2365"/>
                  </a:lnTo>
                  <a:lnTo>
                    <a:pt x="1628" y="2347"/>
                  </a:lnTo>
                  <a:lnTo>
                    <a:pt x="1642" y="2326"/>
                  </a:lnTo>
                  <a:lnTo>
                    <a:pt x="1651" y="2303"/>
                  </a:lnTo>
                  <a:lnTo>
                    <a:pt x="1653" y="2277"/>
                  </a:lnTo>
                  <a:lnTo>
                    <a:pt x="1653" y="2112"/>
                  </a:lnTo>
                  <a:lnTo>
                    <a:pt x="1127" y="1921"/>
                  </a:lnTo>
                  <a:close/>
                  <a:moveTo>
                    <a:pt x="339" y="728"/>
                  </a:moveTo>
                  <a:lnTo>
                    <a:pt x="313" y="731"/>
                  </a:lnTo>
                  <a:lnTo>
                    <a:pt x="289" y="740"/>
                  </a:lnTo>
                  <a:lnTo>
                    <a:pt x="267" y="753"/>
                  </a:lnTo>
                  <a:lnTo>
                    <a:pt x="250" y="771"/>
                  </a:lnTo>
                  <a:lnTo>
                    <a:pt x="237" y="792"/>
                  </a:lnTo>
                  <a:lnTo>
                    <a:pt x="228" y="816"/>
                  </a:lnTo>
                  <a:lnTo>
                    <a:pt x="225" y="842"/>
                  </a:lnTo>
                  <a:lnTo>
                    <a:pt x="225" y="1596"/>
                  </a:lnTo>
                  <a:lnTo>
                    <a:pt x="228" y="1622"/>
                  </a:lnTo>
                  <a:lnTo>
                    <a:pt x="237" y="1646"/>
                  </a:lnTo>
                  <a:lnTo>
                    <a:pt x="250" y="1668"/>
                  </a:lnTo>
                  <a:lnTo>
                    <a:pt x="267" y="1685"/>
                  </a:lnTo>
                  <a:lnTo>
                    <a:pt x="289" y="1698"/>
                  </a:lnTo>
                  <a:lnTo>
                    <a:pt x="313" y="1707"/>
                  </a:lnTo>
                  <a:lnTo>
                    <a:pt x="339" y="1710"/>
                  </a:lnTo>
                  <a:lnTo>
                    <a:pt x="363" y="1707"/>
                  </a:lnTo>
                  <a:lnTo>
                    <a:pt x="387" y="1698"/>
                  </a:lnTo>
                  <a:lnTo>
                    <a:pt x="409" y="1685"/>
                  </a:lnTo>
                  <a:lnTo>
                    <a:pt x="426" y="1668"/>
                  </a:lnTo>
                  <a:lnTo>
                    <a:pt x="439" y="1646"/>
                  </a:lnTo>
                  <a:lnTo>
                    <a:pt x="448" y="1622"/>
                  </a:lnTo>
                  <a:lnTo>
                    <a:pt x="451" y="1596"/>
                  </a:lnTo>
                  <a:lnTo>
                    <a:pt x="451" y="842"/>
                  </a:lnTo>
                  <a:lnTo>
                    <a:pt x="448" y="816"/>
                  </a:lnTo>
                  <a:lnTo>
                    <a:pt x="439" y="792"/>
                  </a:lnTo>
                  <a:lnTo>
                    <a:pt x="426" y="771"/>
                  </a:lnTo>
                  <a:lnTo>
                    <a:pt x="409" y="753"/>
                  </a:lnTo>
                  <a:lnTo>
                    <a:pt x="387" y="740"/>
                  </a:lnTo>
                  <a:lnTo>
                    <a:pt x="363" y="731"/>
                  </a:lnTo>
                  <a:lnTo>
                    <a:pt x="339" y="728"/>
                  </a:lnTo>
                  <a:close/>
                  <a:moveTo>
                    <a:pt x="2330" y="323"/>
                  </a:moveTo>
                  <a:lnTo>
                    <a:pt x="676" y="921"/>
                  </a:lnTo>
                  <a:lnTo>
                    <a:pt x="676" y="1517"/>
                  </a:lnTo>
                  <a:lnTo>
                    <a:pt x="2330" y="2115"/>
                  </a:lnTo>
                  <a:lnTo>
                    <a:pt x="2330" y="323"/>
                  </a:lnTo>
                  <a:close/>
                  <a:moveTo>
                    <a:pt x="2555" y="0"/>
                  </a:moveTo>
                  <a:lnTo>
                    <a:pt x="2555" y="2438"/>
                  </a:lnTo>
                  <a:lnTo>
                    <a:pt x="1879" y="2193"/>
                  </a:lnTo>
                  <a:lnTo>
                    <a:pt x="1879" y="2277"/>
                  </a:lnTo>
                  <a:lnTo>
                    <a:pt x="1876" y="2322"/>
                  </a:lnTo>
                  <a:lnTo>
                    <a:pt x="1867" y="2367"/>
                  </a:lnTo>
                  <a:lnTo>
                    <a:pt x="1852" y="2408"/>
                  </a:lnTo>
                  <a:lnTo>
                    <a:pt x="1833" y="2447"/>
                  </a:lnTo>
                  <a:lnTo>
                    <a:pt x="1809" y="2484"/>
                  </a:lnTo>
                  <a:lnTo>
                    <a:pt x="1780" y="2517"/>
                  </a:lnTo>
                  <a:lnTo>
                    <a:pt x="1747" y="2545"/>
                  </a:lnTo>
                  <a:lnTo>
                    <a:pt x="1711" y="2570"/>
                  </a:lnTo>
                  <a:lnTo>
                    <a:pt x="1672" y="2590"/>
                  </a:lnTo>
                  <a:lnTo>
                    <a:pt x="1630" y="2604"/>
                  </a:lnTo>
                  <a:lnTo>
                    <a:pt x="1587" y="2613"/>
                  </a:lnTo>
                  <a:lnTo>
                    <a:pt x="1541" y="2616"/>
                  </a:lnTo>
                  <a:lnTo>
                    <a:pt x="1240" y="2616"/>
                  </a:lnTo>
                  <a:lnTo>
                    <a:pt x="1194" y="2613"/>
                  </a:lnTo>
                  <a:lnTo>
                    <a:pt x="1150" y="2604"/>
                  </a:lnTo>
                  <a:lnTo>
                    <a:pt x="1109" y="2590"/>
                  </a:lnTo>
                  <a:lnTo>
                    <a:pt x="1070" y="2570"/>
                  </a:lnTo>
                  <a:lnTo>
                    <a:pt x="1033" y="2545"/>
                  </a:lnTo>
                  <a:lnTo>
                    <a:pt x="1001" y="2517"/>
                  </a:lnTo>
                  <a:lnTo>
                    <a:pt x="973" y="2484"/>
                  </a:lnTo>
                  <a:lnTo>
                    <a:pt x="948" y="2447"/>
                  </a:lnTo>
                  <a:lnTo>
                    <a:pt x="928" y="2408"/>
                  </a:lnTo>
                  <a:lnTo>
                    <a:pt x="914" y="2367"/>
                  </a:lnTo>
                  <a:lnTo>
                    <a:pt x="905" y="2322"/>
                  </a:lnTo>
                  <a:lnTo>
                    <a:pt x="902" y="2277"/>
                  </a:lnTo>
                  <a:lnTo>
                    <a:pt x="902" y="1840"/>
                  </a:lnTo>
                  <a:lnTo>
                    <a:pt x="643" y="1745"/>
                  </a:lnTo>
                  <a:lnTo>
                    <a:pt x="622" y="1782"/>
                  </a:lnTo>
                  <a:lnTo>
                    <a:pt x="597" y="1815"/>
                  </a:lnTo>
                  <a:lnTo>
                    <a:pt x="569" y="1845"/>
                  </a:lnTo>
                  <a:lnTo>
                    <a:pt x="537" y="1871"/>
                  </a:lnTo>
                  <a:lnTo>
                    <a:pt x="502" y="1894"/>
                  </a:lnTo>
                  <a:lnTo>
                    <a:pt x="464" y="1913"/>
                  </a:lnTo>
                  <a:lnTo>
                    <a:pt x="424" y="1926"/>
                  </a:lnTo>
                  <a:lnTo>
                    <a:pt x="382" y="1933"/>
                  </a:lnTo>
                  <a:lnTo>
                    <a:pt x="339" y="1937"/>
                  </a:lnTo>
                  <a:lnTo>
                    <a:pt x="292" y="1933"/>
                  </a:lnTo>
                  <a:lnTo>
                    <a:pt x="249" y="1925"/>
                  </a:lnTo>
                  <a:lnTo>
                    <a:pt x="207" y="1909"/>
                  </a:lnTo>
                  <a:lnTo>
                    <a:pt x="168" y="1890"/>
                  </a:lnTo>
                  <a:lnTo>
                    <a:pt x="132" y="1866"/>
                  </a:lnTo>
                  <a:lnTo>
                    <a:pt x="100" y="1837"/>
                  </a:lnTo>
                  <a:lnTo>
                    <a:pt x="70" y="1804"/>
                  </a:lnTo>
                  <a:lnTo>
                    <a:pt x="47" y="1768"/>
                  </a:lnTo>
                  <a:lnTo>
                    <a:pt x="27" y="1729"/>
                  </a:lnTo>
                  <a:lnTo>
                    <a:pt x="12" y="1686"/>
                  </a:lnTo>
                  <a:lnTo>
                    <a:pt x="3" y="1643"/>
                  </a:lnTo>
                  <a:lnTo>
                    <a:pt x="0" y="1596"/>
                  </a:lnTo>
                  <a:lnTo>
                    <a:pt x="0" y="842"/>
                  </a:lnTo>
                  <a:lnTo>
                    <a:pt x="3" y="795"/>
                  </a:lnTo>
                  <a:lnTo>
                    <a:pt x="12" y="752"/>
                  </a:lnTo>
                  <a:lnTo>
                    <a:pt x="27" y="709"/>
                  </a:lnTo>
                  <a:lnTo>
                    <a:pt x="47" y="670"/>
                  </a:lnTo>
                  <a:lnTo>
                    <a:pt x="70" y="634"/>
                  </a:lnTo>
                  <a:lnTo>
                    <a:pt x="100" y="602"/>
                  </a:lnTo>
                  <a:lnTo>
                    <a:pt x="132" y="572"/>
                  </a:lnTo>
                  <a:lnTo>
                    <a:pt x="168" y="548"/>
                  </a:lnTo>
                  <a:lnTo>
                    <a:pt x="207" y="529"/>
                  </a:lnTo>
                  <a:lnTo>
                    <a:pt x="249" y="513"/>
                  </a:lnTo>
                  <a:lnTo>
                    <a:pt x="292" y="505"/>
                  </a:lnTo>
                  <a:lnTo>
                    <a:pt x="339" y="502"/>
                  </a:lnTo>
                  <a:lnTo>
                    <a:pt x="382" y="505"/>
                  </a:lnTo>
                  <a:lnTo>
                    <a:pt x="424" y="512"/>
                  </a:lnTo>
                  <a:lnTo>
                    <a:pt x="464" y="525"/>
                  </a:lnTo>
                  <a:lnTo>
                    <a:pt x="502" y="544"/>
                  </a:lnTo>
                  <a:lnTo>
                    <a:pt x="537" y="567"/>
                  </a:lnTo>
                  <a:lnTo>
                    <a:pt x="569" y="593"/>
                  </a:lnTo>
                  <a:lnTo>
                    <a:pt x="597" y="623"/>
                  </a:lnTo>
                  <a:lnTo>
                    <a:pt x="622" y="656"/>
                  </a:lnTo>
                  <a:lnTo>
                    <a:pt x="643" y="693"/>
                  </a:lnTo>
                  <a:lnTo>
                    <a:pt x="255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413"/>
            <p:cNvSpPr>
              <a:spLocks/>
            </p:cNvSpPr>
            <p:nvPr/>
          </p:nvSpPr>
          <p:spPr bwMode="auto">
            <a:xfrm>
              <a:off x="4911725" y="5214938"/>
              <a:ext cx="53975" cy="107950"/>
            </a:xfrm>
            <a:custGeom>
              <a:avLst/>
              <a:gdLst>
                <a:gd name="T0" fmla="*/ 0 w 338"/>
                <a:gd name="T1" fmla="*/ 0 h 680"/>
                <a:gd name="T2" fmla="*/ 46 w 338"/>
                <a:gd name="T3" fmla="*/ 3 h 680"/>
                <a:gd name="T4" fmla="*/ 90 w 338"/>
                <a:gd name="T5" fmla="*/ 13 h 680"/>
                <a:gd name="T6" fmla="*/ 131 w 338"/>
                <a:gd name="T7" fmla="*/ 27 h 680"/>
                <a:gd name="T8" fmla="*/ 170 w 338"/>
                <a:gd name="T9" fmla="*/ 47 h 680"/>
                <a:gd name="T10" fmla="*/ 206 w 338"/>
                <a:gd name="T11" fmla="*/ 72 h 680"/>
                <a:gd name="T12" fmla="*/ 238 w 338"/>
                <a:gd name="T13" fmla="*/ 100 h 680"/>
                <a:gd name="T14" fmla="*/ 268 w 338"/>
                <a:gd name="T15" fmla="*/ 132 h 680"/>
                <a:gd name="T16" fmla="*/ 291 w 338"/>
                <a:gd name="T17" fmla="*/ 168 h 680"/>
                <a:gd name="T18" fmla="*/ 312 w 338"/>
                <a:gd name="T19" fmla="*/ 207 h 680"/>
                <a:gd name="T20" fmla="*/ 326 w 338"/>
                <a:gd name="T21" fmla="*/ 250 h 680"/>
                <a:gd name="T22" fmla="*/ 335 w 338"/>
                <a:gd name="T23" fmla="*/ 294 h 680"/>
                <a:gd name="T24" fmla="*/ 338 w 338"/>
                <a:gd name="T25" fmla="*/ 340 h 680"/>
                <a:gd name="T26" fmla="*/ 335 w 338"/>
                <a:gd name="T27" fmla="*/ 386 h 680"/>
                <a:gd name="T28" fmla="*/ 326 w 338"/>
                <a:gd name="T29" fmla="*/ 430 h 680"/>
                <a:gd name="T30" fmla="*/ 312 w 338"/>
                <a:gd name="T31" fmla="*/ 473 h 680"/>
                <a:gd name="T32" fmla="*/ 291 w 338"/>
                <a:gd name="T33" fmla="*/ 512 h 680"/>
                <a:gd name="T34" fmla="*/ 268 w 338"/>
                <a:gd name="T35" fmla="*/ 548 h 680"/>
                <a:gd name="T36" fmla="*/ 238 w 338"/>
                <a:gd name="T37" fmla="*/ 580 h 680"/>
                <a:gd name="T38" fmla="*/ 206 w 338"/>
                <a:gd name="T39" fmla="*/ 609 h 680"/>
                <a:gd name="T40" fmla="*/ 170 w 338"/>
                <a:gd name="T41" fmla="*/ 634 h 680"/>
                <a:gd name="T42" fmla="*/ 131 w 338"/>
                <a:gd name="T43" fmla="*/ 653 h 680"/>
                <a:gd name="T44" fmla="*/ 90 w 338"/>
                <a:gd name="T45" fmla="*/ 667 h 680"/>
                <a:gd name="T46" fmla="*/ 46 w 338"/>
                <a:gd name="T47" fmla="*/ 677 h 680"/>
                <a:gd name="T48" fmla="*/ 0 w 338"/>
                <a:gd name="T49" fmla="*/ 680 h 680"/>
                <a:gd name="T50" fmla="*/ 0 w 338"/>
                <a:gd name="T51" fmla="*/ 453 h 680"/>
                <a:gd name="T52" fmla="*/ 25 w 338"/>
                <a:gd name="T53" fmla="*/ 450 h 680"/>
                <a:gd name="T54" fmla="*/ 49 w 338"/>
                <a:gd name="T55" fmla="*/ 442 h 680"/>
                <a:gd name="T56" fmla="*/ 71 w 338"/>
                <a:gd name="T57" fmla="*/ 428 h 680"/>
                <a:gd name="T58" fmla="*/ 88 w 338"/>
                <a:gd name="T59" fmla="*/ 411 h 680"/>
                <a:gd name="T60" fmla="*/ 101 w 338"/>
                <a:gd name="T61" fmla="*/ 390 h 680"/>
                <a:gd name="T62" fmla="*/ 110 w 338"/>
                <a:gd name="T63" fmla="*/ 366 h 680"/>
                <a:gd name="T64" fmla="*/ 113 w 338"/>
                <a:gd name="T65" fmla="*/ 340 h 680"/>
                <a:gd name="T66" fmla="*/ 110 w 338"/>
                <a:gd name="T67" fmla="*/ 314 h 680"/>
                <a:gd name="T68" fmla="*/ 101 w 338"/>
                <a:gd name="T69" fmla="*/ 290 h 680"/>
                <a:gd name="T70" fmla="*/ 88 w 338"/>
                <a:gd name="T71" fmla="*/ 269 h 680"/>
                <a:gd name="T72" fmla="*/ 71 w 338"/>
                <a:gd name="T73" fmla="*/ 252 h 680"/>
                <a:gd name="T74" fmla="*/ 49 w 338"/>
                <a:gd name="T75" fmla="*/ 238 h 680"/>
                <a:gd name="T76" fmla="*/ 25 w 338"/>
                <a:gd name="T77" fmla="*/ 230 h 680"/>
                <a:gd name="T78" fmla="*/ 0 w 338"/>
                <a:gd name="T79" fmla="*/ 227 h 680"/>
                <a:gd name="T80" fmla="*/ 0 w 338"/>
                <a:gd name="T81" fmla="*/ 0 h 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38" h="680">
                  <a:moveTo>
                    <a:pt x="0" y="0"/>
                  </a:moveTo>
                  <a:lnTo>
                    <a:pt x="46" y="3"/>
                  </a:lnTo>
                  <a:lnTo>
                    <a:pt x="90" y="13"/>
                  </a:lnTo>
                  <a:lnTo>
                    <a:pt x="131" y="27"/>
                  </a:lnTo>
                  <a:lnTo>
                    <a:pt x="170" y="47"/>
                  </a:lnTo>
                  <a:lnTo>
                    <a:pt x="206" y="72"/>
                  </a:lnTo>
                  <a:lnTo>
                    <a:pt x="238" y="100"/>
                  </a:lnTo>
                  <a:lnTo>
                    <a:pt x="268" y="132"/>
                  </a:lnTo>
                  <a:lnTo>
                    <a:pt x="291" y="168"/>
                  </a:lnTo>
                  <a:lnTo>
                    <a:pt x="312" y="207"/>
                  </a:lnTo>
                  <a:lnTo>
                    <a:pt x="326" y="250"/>
                  </a:lnTo>
                  <a:lnTo>
                    <a:pt x="335" y="294"/>
                  </a:lnTo>
                  <a:lnTo>
                    <a:pt x="338" y="340"/>
                  </a:lnTo>
                  <a:lnTo>
                    <a:pt x="335" y="386"/>
                  </a:lnTo>
                  <a:lnTo>
                    <a:pt x="326" y="430"/>
                  </a:lnTo>
                  <a:lnTo>
                    <a:pt x="312" y="473"/>
                  </a:lnTo>
                  <a:lnTo>
                    <a:pt x="291" y="512"/>
                  </a:lnTo>
                  <a:lnTo>
                    <a:pt x="268" y="548"/>
                  </a:lnTo>
                  <a:lnTo>
                    <a:pt x="238" y="580"/>
                  </a:lnTo>
                  <a:lnTo>
                    <a:pt x="206" y="609"/>
                  </a:lnTo>
                  <a:lnTo>
                    <a:pt x="170" y="634"/>
                  </a:lnTo>
                  <a:lnTo>
                    <a:pt x="131" y="653"/>
                  </a:lnTo>
                  <a:lnTo>
                    <a:pt x="90" y="667"/>
                  </a:lnTo>
                  <a:lnTo>
                    <a:pt x="46" y="677"/>
                  </a:lnTo>
                  <a:lnTo>
                    <a:pt x="0" y="680"/>
                  </a:lnTo>
                  <a:lnTo>
                    <a:pt x="0" y="453"/>
                  </a:lnTo>
                  <a:lnTo>
                    <a:pt x="25" y="450"/>
                  </a:lnTo>
                  <a:lnTo>
                    <a:pt x="49" y="442"/>
                  </a:lnTo>
                  <a:lnTo>
                    <a:pt x="71" y="428"/>
                  </a:lnTo>
                  <a:lnTo>
                    <a:pt x="88" y="411"/>
                  </a:lnTo>
                  <a:lnTo>
                    <a:pt x="101" y="390"/>
                  </a:lnTo>
                  <a:lnTo>
                    <a:pt x="110" y="366"/>
                  </a:lnTo>
                  <a:lnTo>
                    <a:pt x="113" y="340"/>
                  </a:lnTo>
                  <a:lnTo>
                    <a:pt x="110" y="314"/>
                  </a:lnTo>
                  <a:lnTo>
                    <a:pt x="101" y="290"/>
                  </a:lnTo>
                  <a:lnTo>
                    <a:pt x="88" y="269"/>
                  </a:lnTo>
                  <a:lnTo>
                    <a:pt x="71" y="252"/>
                  </a:lnTo>
                  <a:lnTo>
                    <a:pt x="49" y="238"/>
                  </a:lnTo>
                  <a:lnTo>
                    <a:pt x="25" y="230"/>
                  </a:lnTo>
                  <a:lnTo>
                    <a:pt x="0" y="227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414"/>
            <p:cNvSpPr>
              <a:spLocks/>
            </p:cNvSpPr>
            <p:nvPr/>
          </p:nvSpPr>
          <p:spPr bwMode="auto">
            <a:xfrm>
              <a:off x="4911725" y="5143501"/>
              <a:ext cx="125413" cy="252413"/>
            </a:xfrm>
            <a:custGeom>
              <a:avLst/>
              <a:gdLst>
                <a:gd name="T0" fmla="*/ 72 w 789"/>
                <a:gd name="T1" fmla="*/ 3 h 1585"/>
                <a:gd name="T2" fmla="*/ 209 w 789"/>
                <a:gd name="T3" fmla="*/ 28 h 1585"/>
                <a:gd name="T4" fmla="*/ 338 w 789"/>
                <a:gd name="T5" fmla="*/ 76 h 1585"/>
                <a:gd name="T6" fmla="*/ 455 w 789"/>
                <a:gd name="T7" fmla="*/ 144 h 1585"/>
                <a:gd name="T8" fmla="*/ 557 w 789"/>
                <a:gd name="T9" fmla="*/ 231 h 1585"/>
                <a:gd name="T10" fmla="*/ 644 w 789"/>
                <a:gd name="T11" fmla="*/ 335 h 1585"/>
                <a:gd name="T12" fmla="*/ 713 w 789"/>
                <a:gd name="T13" fmla="*/ 453 h 1585"/>
                <a:gd name="T14" fmla="*/ 761 w 789"/>
                <a:gd name="T15" fmla="*/ 581 h 1585"/>
                <a:gd name="T16" fmla="*/ 786 w 789"/>
                <a:gd name="T17" fmla="*/ 720 h 1585"/>
                <a:gd name="T18" fmla="*/ 786 w 789"/>
                <a:gd name="T19" fmla="*/ 864 h 1585"/>
                <a:gd name="T20" fmla="*/ 761 w 789"/>
                <a:gd name="T21" fmla="*/ 1003 h 1585"/>
                <a:gd name="T22" fmla="*/ 713 w 789"/>
                <a:gd name="T23" fmla="*/ 1131 h 1585"/>
                <a:gd name="T24" fmla="*/ 644 w 789"/>
                <a:gd name="T25" fmla="*/ 1249 h 1585"/>
                <a:gd name="T26" fmla="*/ 557 w 789"/>
                <a:gd name="T27" fmla="*/ 1353 h 1585"/>
                <a:gd name="T28" fmla="*/ 455 w 789"/>
                <a:gd name="T29" fmla="*/ 1440 h 1585"/>
                <a:gd name="T30" fmla="*/ 338 w 789"/>
                <a:gd name="T31" fmla="*/ 1508 h 1585"/>
                <a:gd name="T32" fmla="*/ 209 w 789"/>
                <a:gd name="T33" fmla="*/ 1556 h 1585"/>
                <a:gd name="T34" fmla="*/ 72 w 789"/>
                <a:gd name="T35" fmla="*/ 1582 h 1585"/>
                <a:gd name="T36" fmla="*/ 0 w 789"/>
                <a:gd name="T37" fmla="*/ 1358 h 1585"/>
                <a:gd name="T38" fmla="*/ 120 w 789"/>
                <a:gd name="T39" fmla="*/ 1345 h 1585"/>
                <a:gd name="T40" fmla="*/ 233 w 789"/>
                <a:gd name="T41" fmla="*/ 1308 h 1585"/>
                <a:gd name="T42" fmla="*/ 332 w 789"/>
                <a:gd name="T43" fmla="*/ 1249 h 1585"/>
                <a:gd name="T44" fmla="*/ 418 w 789"/>
                <a:gd name="T45" fmla="*/ 1171 h 1585"/>
                <a:gd name="T46" fmla="*/ 486 w 789"/>
                <a:gd name="T47" fmla="*/ 1078 h 1585"/>
                <a:gd name="T48" fmla="*/ 535 w 789"/>
                <a:gd name="T49" fmla="*/ 971 h 1585"/>
                <a:gd name="T50" fmla="*/ 561 w 789"/>
                <a:gd name="T51" fmla="*/ 854 h 1585"/>
                <a:gd name="T52" fmla="*/ 561 w 789"/>
                <a:gd name="T53" fmla="*/ 730 h 1585"/>
                <a:gd name="T54" fmla="*/ 535 w 789"/>
                <a:gd name="T55" fmla="*/ 613 h 1585"/>
                <a:gd name="T56" fmla="*/ 486 w 789"/>
                <a:gd name="T57" fmla="*/ 506 h 1585"/>
                <a:gd name="T58" fmla="*/ 418 w 789"/>
                <a:gd name="T59" fmla="*/ 413 h 1585"/>
                <a:gd name="T60" fmla="*/ 332 w 789"/>
                <a:gd name="T61" fmla="*/ 335 h 1585"/>
                <a:gd name="T62" fmla="*/ 233 w 789"/>
                <a:gd name="T63" fmla="*/ 276 h 1585"/>
                <a:gd name="T64" fmla="*/ 120 w 789"/>
                <a:gd name="T65" fmla="*/ 239 h 1585"/>
                <a:gd name="T66" fmla="*/ 0 w 789"/>
                <a:gd name="T67" fmla="*/ 226 h 1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89" h="1585">
                  <a:moveTo>
                    <a:pt x="0" y="0"/>
                  </a:moveTo>
                  <a:lnTo>
                    <a:pt x="72" y="3"/>
                  </a:lnTo>
                  <a:lnTo>
                    <a:pt x="141" y="11"/>
                  </a:lnTo>
                  <a:lnTo>
                    <a:pt x="209" y="28"/>
                  </a:lnTo>
                  <a:lnTo>
                    <a:pt x="275" y="48"/>
                  </a:lnTo>
                  <a:lnTo>
                    <a:pt x="338" y="76"/>
                  </a:lnTo>
                  <a:lnTo>
                    <a:pt x="397" y="107"/>
                  </a:lnTo>
                  <a:lnTo>
                    <a:pt x="455" y="144"/>
                  </a:lnTo>
                  <a:lnTo>
                    <a:pt x="508" y="185"/>
                  </a:lnTo>
                  <a:lnTo>
                    <a:pt x="557" y="231"/>
                  </a:lnTo>
                  <a:lnTo>
                    <a:pt x="603" y="281"/>
                  </a:lnTo>
                  <a:lnTo>
                    <a:pt x="644" y="335"/>
                  </a:lnTo>
                  <a:lnTo>
                    <a:pt x="681" y="392"/>
                  </a:lnTo>
                  <a:lnTo>
                    <a:pt x="713" y="453"/>
                  </a:lnTo>
                  <a:lnTo>
                    <a:pt x="739" y="516"/>
                  </a:lnTo>
                  <a:lnTo>
                    <a:pt x="761" y="581"/>
                  </a:lnTo>
                  <a:lnTo>
                    <a:pt x="776" y="650"/>
                  </a:lnTo>
                  <a:lnTo>
                    <a:pt x="786" y="720"/>
                  </a:lnTo>
                  <a:lnTo>
                    <a:pt x="789" y="792"/>
                  </a:lnTo>
                  <a:lnTo>
                    <a:pt x="786" y="864"/>
                  </a:lnTo>
                  <a:lnTo>
                    <a:pt x="776" y="934"/>
                  </a:lnTo>
                  <a:lnTo>
                    <a:pt x="761" y="1003"/>
                  </a:lnTo>
                  <a:lnTo>
                    <a:pt x="739" y="1068"/>
                  </a:lnTo>
                  <a:lnTo>
                    <a:pt x="713" y="1131"/>
                  </a:lnTo>
                  <a:lnTo>
                    <a:pt x="681" y="1192"/>
                  </a:lnTo>
                  <a:lnTo>
                    <a:pt x="644" y="1249"/>
                  </a:lnTo>
                  <a:lnTo>
                    <a:pt x="603" y="1303"/>
                  </a:lnTo>
                  <a:lnTo>
                    <a:pt x="557" y="1353"/>
                  </a:lnTo>
                  <a:lnTo>
                    <a:pt x="508" y="1399"/>
                  </a:lnTo>
                  <a:lnTo>
                    <a:pt x="455" y="1440"/>
                  </a:lnTo>
                  <a:lnTo>
                    <a:pt x="397" y="1477"/>
                  </a:lnTo>
                  <a:lnTo>
                    <a:pt x="338" y="1508"/>
                  </a:lnTo>
                  <a:lnTo>
                    <a:pt x="275" y="1536"/>
                  </a:lnTo>
                  <a:lnTo>
                    <a:pt x="209" y="1556"/>
                  </a:lnTo>
                  <a:lnTo>
                    <a:pt x="141" y="1573"/>
                  </a:lnTo>
                  <a:lnTo>
                    <a:pt x="72" y="1582"/>
                  </a:lnTo>
                  <a:lnTo>
                    <a:pt x="0" y="1585"/>
                  </a:lnTo>
                  <a:lnTo>
                    <a:pt x="0" y="1358"/>
                  </a:lnTo>
                  <a:lnTo>
                    <a:pt x="61" y="1355"/>
                  </a:lnTo>
                  <a:lnTo>
                    <a:pt x="120" y="1345"/>
                  </a:lnTo>
                  <a:lnTo>
                    <a:pt x="178" y="1329"/>
                  </a:lnTo>
                  <a:lnTo>
                    <a:pt x="233" y="1308"/>
                  </a:lnTo>
                  <a:lnTo>
                    <a:pt x="284" y="1281"/>
                  </a:lnTo>
                  <a:lnTo>
                    <a:pt x="332" y="1249"/>
                  </a:lnTo>
                  <a:lnTo>
                    <a:pt x="377" y="1213"/>
                  </a:lnTo>
                  <a:lnTo>
                    <a:pt x="418" y="1171"/>
                  </a:lnTo>
                  <a:lnTo>
                    <a:pt x="455" y="1127"/>
                  </a:lnTo>
                  <a:lnTo>
                    <a:pt x="486" y="1078"/>
                  </a:lnTo>
                  <a:lnTo>
                    <a:pt x="513" y="1026"/>
                  </a:lnTo>
                  <a:lnTo>
                    <a:pt x="535" y="971"/>
                  </a:lnTo>
                  <a:lnTo>
                    <a:pt x="551" y="914"/>
                  </a:lnTo>
                  <a:lnTo>
                    <a:pt x="561" y="854"/>
                  </a:lnTo>
                  <a:lnTo>
                    <a:pt x="564" y="792"/>
                  </a:lnTo>
                  <a:lnTo>
                    <a:pt x="561" y="730"/>
                  </a:lnTo>
                  <a:lnTo>
                    <a:pt x="551" y="670"/>
                  </a:lnTo>
                  <a:lnTo>
                    <a:pt x="535" y="613"/>
                  </a:lnTo>
                  <a:lnTo>
                    <a:pt x="513" y="558"/>
                  </a:lnTo>
                  <a:lnTo>
                    <a:pt x="486" y="506"/>
                  </a:lnTo>
                  <a:lnTo>
                    <a:pt x="455" y="457"/>
                  </a:lnTo>
                  <a:lnTo>
                    <a:pt x="418" y="413"/>
                  </a:lnTo>
                  <a:lnTo>
                    <a:pt x="377" y="371"/>
                  </a:lnTo>
                  <a:lnTo>
                    <a:pt x="332" y="335"/>
                  </a:lnTo>
                  <a:lnTo>
                    <a:pt x="284" y="303"/>
                  </a:lnTo>
                  <a:lnTo>
                    <a:pt x="233" y="276"/>
                  </a:lnTo>
                  <a:lnTo>
                    <a:pt x="178" y="255"/>
                  </a:lnTo>
                  <a:lnTo>
                    <a:pt x="120" y="239"/>
                  </a:lnTo>
                  <a:lnTo>
                    <a:pt x="61" y="229"/>
                  </a:lnTo>
                  <a:lnTo>
                    <a:pt x="0" y="226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71113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620371" y="1472906"/>
            <a:ext cx="8948497" cy="3976548"/>
          </a:xfrm>
          <a:ln>
            <a:noFill/>
          </a:ln>
        </p:spPr>
        <p:txBody>
          <a:bodyPr>
            <a:normAutofit/>
          </a:bodyPr>
          <a:lstStyle/>
          <a:p>
            <a:pPr algn="ctr"/>
            <a:endParaRPr lang="fr-FR" sz="2600" b="1" u="sng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fr-FR" sz="2600" b="1" dirty="0">
                <a:solidFill>
                  <a:schemeClr val="accent1"/>
                </a:solidFill>
              </a:rPr>
              <a:t>PRÉVENTION DES RISQUES</a:t>
            </a:r>
          </a:p>
          <a:p>
            <a:pPr algn="l"/>
            <a:endParaRPr lang="fr-FR" sz="22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714500" lvl="3" indent="-342900" algn="l">
              <a:lnSpc>
                <a:spcPct val="130000"/>
              </a:lnSpc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Mission d’inspection prévue par la réglementation</a:t>
            </a:r>
          </a:p>
          <a:p>
            <a:pPr marL="1714500" lvl="3" indent="-342900" algn="l">
              <a:lnSpc>
                <a:spcPct val="130000"/>
              </a:lnSpc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Mission de conseil et d’assistance aux collectivités et établissements</a:t>
            </a:r>
          </a:p>
          <a:p>
            <a:pPr marL="1714500" lvl="3" indent="-342900" algn="l">
              <a:lnSpc>
                <a:spcPct val="130000"/>
              </a:lnSpc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Interventions (sensibilisations, appui au déploiement de démarches de prévention…) </a:t>
            </a:r>
            <a:endParaRPr lang="fr-FR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0" lvl="3" indent="-342900" algn="l">
              <a:lnSpc>
                <a:spcPct val="130000"/>
              </a:lnSpc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Partenariat Fonds National de Prévention de la CNRACL (FNP)</a:t>
            </a:r>
          </a:p>
          <a:p>
            <a:pPr marL="1714500" lvl="3" indent="-342900" algn="l">
              <a:lnSpc>
                <a:spcPct val="130000"/>
              </a:lnSpc>
              <a:buFont typeface="Wingdings" panose="05000000000000000000" pitchFamily="2" charset="2"/>
              <a:buChar char="v"/>
            </a:pPr>
            <a:endParaRPr lang="fr-FR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24442" y="6453226"/>
            <a:ext cx="40399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Pôle emploi santé sécurité au travail – Béatrice Pascal</a:t>
            </a:r>
            <a:endParaRPr lang="fr-FR" sz="11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4" name="Group 175"/>
          <p:cNvGrpSpPr/>
          <p:nvPr/>
        </p:nvGrpSpPr>
        <p:grpSpPr>
          <a:xfrm>
            <a:off x="913474" y="167939"/>
            <a:ext cx="896240" cy="893856"/>
            <a:chOff x="2517775" y="2668588"/>
            <a:chExt cx="596900" cy="595312"/>
          </a:xfrm>
          <a:solidFill>
            <a:schemeClr val="accent1"/>
          </a:solidFill>
        </p:grpSpPr>
        <p:sp>
          <p:nvSpPr>
            <p:cNvPr id="6" name="Freeform 122"/>
            <p:cNvSpPr>
              <a:spLocks/>
            </p:cNvSpPr>
            <p:nvPr/>
          </p:nvSpPr>
          <p:spPr bwMode="auto">
            <a:xfrm>
              <a:off x="2732088" y="2903538"/>
              <a:ext cx="182563" cy="146050"/>
            </a:xfrm>
            <a:custGeom>
              <a:avLst/>
              <a:gdLst>
                <a:gd name="T0" fmla="*/ 914 w 1033"/>
                <a:gd name="T1" fmla="*/ 0 h 825"/>
                <a:gd name="T2" fmla="*/ 1033 w 1033"/>
                <a:gd name="T3" fmla="*/ 154 h 825"/>
                <a:gd name="T4" fmla="*/ 370 w 1033"/>
                <a:gd name="T5" fmla="*/ 825 h 825"/>
                <a:gd name="T6" fmla="*/ 370 w 1033"/>
                <a:gd name="T7" fmla="*/ 825 h 825"/>
                <a:gd name="T8" fmla="*/ 369 w 1033"/>
                <a:gd name="T9" fmla="*/ 825 h 825"/>
                <a:gd name="T10" fmla="*/ 0 w 1033"/>
                <a:gd name="T11" fmla="*/ 415 h 825"/>
                <a:gd name="T12" fmla="*/ 154 w 1033"/>
                <a:gd name="T13" fmla="*/ 280 h 825"/>
                <a:gd name="T14" fmla="*/ 377 w 1033"/>
                <a:gd name="T15" fmla="*/ 440 h 825"/>
                <a:gd name="T16" fmla="*/ 914 w 1033"/>
                <a:gd name="T17" fmla="*/ 0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33" h="825">
                  <a:moveTo>
                    <a:pt x="914" y="0"/>
                  </a:moveTo>
                  <a:lnTo>
                    <a:pt x="1033" y="154"/>
                  </a:lnTo>
                  <a:lnTo>
                    <a:pt x="370" y="825"/>
                  </a:lnTo>
                  <a:lnTo>
                    <a:pt x="370" y="825"/>
                  </a:lnTo>
                  <a:lnTo>
                    <a:pt x="369" y="825"/>
                  </a:lnTo>
                  <a:lnTo>
                    <a:pt x="0" y="415"/>
                  </a:lnTo>
                  <a:lnTo>
                    <a:pt x="154" y="280"/>
                  </a:lnTo>
                  <a:lnTo>
                    <a:pt x="377" y="440"/>
                  </a:lnTo>
                  <a:lnTo>
                    <a:pt x="9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123"/>
            <p:cNvSpPr>
              <a:spLocks noEditPoints="1"/>
            </p:cNvSpPr>
            <p:nvPr/>
          </p:nvSpPr>
          <p:spPr bwMode="auto">
            <a:xfrm>
              <a:off x="2517775" y="2668588"/>
              <a:ext cx="596900" cy="595312"/>
            </a:xfrm>
            <a:custGeom>
              <a:avLst/>
              <a:gdLst>
                <a:gd name="T0" fmla="*/ 760 w 3384"/>
                <a:gd name="T1" fmla="*/ 1161 h 3375"/>
                <a:gd name="T2" fmla="*/ 766 w 3384"/>
                <a:gd name="T3" fmla="*/ 1236 h 3375"/>
                <a:gd name="T4" fmla="*/ 781 w 3384"/>
                <a:gd name="T5" fmla="*/ 1370 h 3375"/>
                <a:gd name="T6" fmla="*/ 811 w 3384"/>
                <a:gd name="T7" fmla="*/ 1547 h 3375"/>
                <a:gd name="T8" fmla="*/ 858 w 3384"/>
                <a:gd name="T9" fmla="*/ 1752 h 3375"/>
                <a:gd name="T10" fmla="*/ 928 w 3384"/>
                <a:gd name="T11" fmla="*/ 1966 h 3375"/>
                <a:gd name="T12" fmla="*/ 1024 w 3384"/>
                <a:gd name="T13" fmla="*/ 2174 h 3375"/>
                <a:gd name="T14" fmla="*/ 1152 w 3384"/>
                <a:gd name="T15" fmla="*/ 2359 h 3375"/>
                <a:gd name="T16" fmla="*/ 1313 w 3384"/>
                <a:gd name="T17" fmla="*/ 2506 h 3375"/>
                <a:gd name="T18" fmla="*/ 1514 w 3384"/>
                <a:gd name="T19" fmla="*/ 2598 h 3375"/>
                <a:gd name="T20" fmla="*/ 1755 w 3384"/>
                <a:gd name="T21" fmla="*/ 2617 h 3375"/>
                <a:gd name="T22" fmla="*/ 1976 w 3384"/>
                <a:gd name="T23" fmla="*/ 2560 h 3375"/>
                <a:gd name="T24" fmla="*/ 2157 w 3384"/>
                <a:gd name="T25" fmla="*/ 2438 h 3375"/>
                <a:gd name="T26" fmla="*/ 2300 w 3384"/>
                <a:gd name="T27" fmla="*/ 2270 h 3375"/>
                <a:gd name="T28" fmla="*/ 2411 w 3384"/>
                <a:gd name="T29" fmla="*/ 2072 h 3375"/>
                <a:gd name="T30" fmla="*/ 2494 w 3384"/>
                <a:gd name="T31" fmla="*/ 1858 h 3375"/>
                <a:gd name="T32" fmla="*/ 2552 w 3384"/>
                <a:gd name="T33" fmla="*/ 1648 h 3375"/>
                <a:gd name="T34" fmla="*/ 2590 w 3384"/>
                <a:gd name="T35" fmla="*/ 1454 h 3375"/>
                <a:gd name="T36" fmla="*/ 2612 w 3384"/>
                <a:gd name="T37" fmla="*/ 1297 h 3375"/>
                <a:gd name="T38" fmla="*/ 2622 w 3384"/>
                <a:gd name="T39" fmla="*/ 1190 h 3375"/>
                <a:gd name="T40" fmla="*/ 2624 w 3384"/>
                <a:gd name="T41" fmla="*/ 1151 h 3375"/>
                <a:gd name="T42" fmla="*/ 1896 w 3384"/>
                <a:gd name="T43" fmla="*/ 12 h 3375"/>
                <a:gd name="T44" fmla="*/ 2283 w 3384"/>
                <a:gd name="T45" fmla="*/ 105 h 3375"/>
                <a:gd name="T46" fmla="*/ 2628 w 3384"/>
                <a:gd name="T47" fmla="*/ 281 h 3375"/>
                <a:gd name="T48" fmla="*/ 2922 w 3384"/>
                <a:gd name="T49" fmla="*/ 529 h 3375"/>
                <a:gd name="T50" fmla="*/ 3153 w 3384"/>
                <a:gd name="T51" fmla="*/ 836 h 3375"/>
                <a:gd name="T52" fmla="*/ 3310 w 3384"/>
                <a:gd name="T53" fmla="*/ 1191 h 3375"/>
                <a:gd name="T54" fmla="*/ 3381 w 3384"/>
                <a:gd name="T55" fmla="*/ 1584 h 3375"/>
                <a:gd name="T56" fmla="*/ 3356 w 3384"/>
                <a:gd name="T57" fmla="*/ 1991 h 3375"/>
                <a:gd name="T58" fmla="*/ 3241 w 3384"/>
                <a:gd name="T59" fmla="*/ 2367 h 3375"/>
                <a:gd name="T60" fmla="*/ 3046 w 3384"/>
                <a:gd name="T61" fmla="*/ 2700 h 3375"/>
                <a:gd name="T62" fmla="*/ 2782 w 3384"/>
                <a:gd name="T63" fmla="*/ 2978 h 3375"/>
                <a:gd name="T64" fmla="*/ 2461 w 3384"/>
                <a:gd name="T65" fmla="*/ 3191 h 3375"/>
                <a:gd name="T66" fmla="*/ 2094 w 3384"/>
                <a:gd name="T67" fmla="*/ 3327 h 3375"/>
                <a:gd name="T68" fmla="*/ 1691 w 3384"/>
                <a:gd name="T69" fmla="*/ 3375 h 3375"/>
                <a:gd name="T70" fmla="*/ 1290 w 3384"/>
                <a:gd name="T71" fmla="*/ 3327 h 3375"/>
                <a:gd name="T72" fmla="*/ 923 w 3384"/>
                <a:gd name="T73" fmla="*/ 3191 h 3375"/>
                <a:gd name="T74" fmla="*/ 602 w 3384"/>
                <a:gd name="T75" fmla="*/ 2978 h 3375"/>
                <a:gd name="T76" fmla="*/ 338 w 3384"/>
                <a:gd name="T77" fmla="*/ 2700 h 3375"/>
                <a:gd name="T78" fmla="*/ 143 w 3384"/>
                <a:gd name="T79" fmla="*/ 2367 h 3375"/>
                <a:gd name="T80" fmla="*/ 28 w 3384"/>
                <a:gd name="T81" fmla="*/ 1991 h 3375"/>
                <a:gd name="T82" fmla="*/ 3 w 3384"/>
                <a:gd name="T83" fmla="*/ 1584 h 3375"/>
                <a:gd name="T84" fmla="*/ 74 w 3384"/>
                <a:gd name="T85" fmla="*/ 1191 h 3375"/>
                <a:gd name="T86" fmla="*/ 231 w 3384"/>
                <a:gd name="T87" fmla="*/ 836 h 3375"/>
                <a:gd name="T88" fmla="*/ 462 w 3384"/>
                <a:gd name="T89" fmla="*/ 529 h 3375"/>
                <a:gd name="T90" fmla="*/ 756 w 3384"/>
                <a:gd name="T91" fmla="*/ 281 h 3375"/>
                <a:gd name="T92" fmla="*/ 1101 w 3384"/>
                <a:gd name="T93" fmla="*/ 105 h 3375"/>
                <a:gd name="T94" fmla="*/ 1488 w 3384"/>
                <a:gd name="T95" fmla="*/ 12 h 3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384" h="3375">
                  <a:moveTo>
                    <a:pt x="1691" y="755"/>
                  </a:moveTo>
                  <a:lnTo>
                    <a:pt x="759" y="1151"/>
                  </a:lnTo>
                  <a:lnTo>
                    <a:pt x="760" y="1154"/>
                  </a:lnTo>
                  <a:lnTo>
                    <a:pt x="760" y="1161"/>
                  </a:lnTo>
                  <a:lnTo>
                    <a:pt x="761" y="1173"/>
                  </a:lnTo>
                  <a:lnTo>
                    <a:pt x="762" y="1190"/>
                  </a:lnTo>
                  <a:lnTo>
                    <a:pt x="763" y="1211"/>
                  </a:lnTo>
                  <a:lnTo>
                    <a:pt x="766" y="1236"/>
                  </a:lnTo>
                  <a:lnTo>
                    <a:pt x="768" y="1265"/>
                  </a:lnTo>
                  <a:lnTo>
                    <a:pt x="772" y="1297"/>
                  </a:lnTo>
                  <a:lnTo>
                    <a:pt x="776" y="1333"/>
                  </a:lnTo>
                  <a:lnTo>
                    <a:pt x="781" y="1370"/>
                  </a:lnTo>
                  <a:lnTo>
                    <a:pt x="788" y="1411"/>
                  </a:lnTo>
                  <a:lnTo>
                    <a:pt x="794" y="1454"/>
                  </a:lnTo>
                  <a:lnTo>
                    <a:pt x="802" y="1500"/>
                  </a:lnTo>
                  <a:lnTo>
                    <a:pt x="811" y="1547"/>
                  </a:lnTo>
                  <a:lnTo>
                    <a:pt x="820" y="1596"/>
                  </a:lnTo>
                  <a:lnTo>
                    <a:pt x="832" y="1648"/>
                  </a:lnTo>
                  <a:lnTo>
                    <a:pt x="845" y="1699"/>
                  </a:lnTo>
                  <a:lnTo>
                    <a:pt x="858" y="1752"/>
                  </a:lnTo>
                  <a:lnTo>
                    <a:pt x="874" y="1805"/>
                  </a:lnTo>
                  <a:lnTo>
                    <a:pt x="890" y="1858"/>
                  </a:lnTo>
                  <a:lnTo>
                    <a:pt x="909" y="1913"/>
                  </a:lnTo>
                  <a:lnTo>
                    <a:pt x="928" y="1966"/>
                  </a:lnTo>
                  <a:lnTo>
                    <a:pt x="950" y="2019"/>
                  </a:lnTo>
                  <a:lnTo>
                    <a:pt x="973" y="2072"/>
                  </a:lnTo>
                  <a:lnTo>
                    <a:pt x="998" y="2123"/>
                  </a:lnTo>
                  <a:lnTo>
                    <a:pt x="1024" y="2174"/>
                  </a:lnTo>
                  <a:lnTo>
                    <a:pt x="1053" y="2223"/>
                  </a:lnTo>
                  <a:lnTo>
                    <a:pt x="1084" y="2270"/>
                  </a:lnTo>
                  <a:lnTo>
                    <a:pt x="1117" y="2316"/>
                  </a:lnTo>
                  <a:lnTo>
                    <a:pt x="1152" y="2359"/>
                  </a:lnTo>
                  <a:lnTo>
                    <a:pt x="1189" y="2400"/>
                  </a:lnTo>
                  <a:lnTo>
                    <a:pt x="1227" y="2438"/>
                  </a:lnTo>
                  <a:lnTo>
                    <a:pt x="1270" y="2474"/>
                  </a:lnTo>
                  <a:lnTo>
                    <a:pt x="1313" y="2506"/>
                  </a:lnTo>
                  <a:lnTo>
                    <a:pt x="1360" y="2534"/>
                  </a:lnTo>
                  <a:lnTo>
                    <a:pt x="1408" y="2560"/>
                  </a:lnTo>
                  <a:lnTo>
                    <a:pt x="1459" y="2580"/>
                  </a:lnTo>
                  <a:lnTo>
                    <a:pt x="1514" y="2598"/>
                  </a:lnTo>
                  <a:lnTo>
                    <a:pt x="1570" y="2610"/>
                  </a:lnTo>
                  <a:lnTo>
                    <a:pt x="1629" y="2617"/>
                  </a:lnTo>
                  <a:lnTo>
                    <a:pt x="1691" y="2620"/>
                  </a:lnTo>
                  <a:lnTo>
                    <a:pt x="1755" y="2617"/>
                  </a:lnTo>
                  <a:lnTo>
                    <a:pt x="1814" y="2610"/>
                  </a:lnTo>
                  <a:lnTo>
                    <a:pt x="1870" y="2598"/>
                  </a:lnTo>
                  <a:lnTo>
                    <a:pt x="1925" y="2580"/>
                  </a:lnTo>
                  <a:lnTo>
                    <a:pt x="1976" y="2560"/>
                  </a:lnTo>
                  <a:lnTo>
                    <a:pt x="2024" y="2534"/>
                  </a:lnTo>
                  <a:lnTo>
                    <a:pt x="2070" y="2506"/>
                  </a:lnTo>
                  <a:lnTo>
                    <a:pt x="2114" y="2474"/>
                  </a:lnTo>
                  <a:lnTo>
                    <a:pt x="2157" y="2438"/>
                  </a:lnTo>
                  <a:lnTo>
                    <a:pt x="2195" y="2400"/>
                  </a:lnTo>
                  <a:lnTo>
                    <a:pt x="2232" y="2359"/>
                  </a:lnTo>
                  <a:lnTo>
                    <a:pt x="2267" y="2316"/>
                  </a:lnTo>
                  <a:lnTo>
                    <a:pt x="2300" y="2270"/>
                  </a:lnTo>
                  <a:lnTo>
                    <a:pt x="2331" y="2223"/>
                  </a:lnTo>
                  <a:lnTo>
                    <a:pt x="2360" y="2174"/>
                  </a:lnTo>
                  <a:lnTo>
                    <a:pt x="2386" y="2123"/>
                  </a:lnTo>
                  <a:lnTo>
                    <a:pt x="2411" y="2072"/>
                  </a:lnTo>
                  <a:lnTo>
                    <a:pt x="2434" y="2019"/>
                  </a:lnTo>
                  <a:lnTo>
                    <a:pt x="2456" y="1966"/>
                  </a:lnTo>
                  <a:lnTo>
                    <a:pt x="2475" y="1913"/>
                  </a:lnTo>
                  <a:lnTo>
                    <a:pt x="2494" y="1858"/>
                  </a:lnTo>
                  <a:lnTo>
                    <a:pt x="2510" y="1805"/>
                  </a:lnTo>
                  <a:lnTo>
                    <a:pt x="2526" y="1752"/>
                  </a:lnTo>
                  <a:lnTo>
                    <a:pt x="2539" y="1699"/>
                  </a:lnTo>
                  <a:lnTo>
                    <a:pt x="2552" y="1648"/>
                  </a:lnTo>
                  <a:lnTo>
                    <a:pt x="2563" y="1596"/>
                  </a:lnTo>
                  <a:lnTo>
                    <a:pt x="2573" y="1547"/>
                  </a:lnTo>
                  <a:lnTo>
                    <a:pt x="2582" y="1500"/>
                  </a:lnTo>
                  <a:lnTo>
                    <a:pt x="2590" y="1454"/>
                  </a:lnTo>
                  <a:lnTo>
                    <a:pt x="2596" y="1411"/>
                  </a:lnTo>
                  <a:lnTo>
                    <a:pt x="2603" y="1370"/>
                  </a:lnTo>
                  <a:lnTo>
                    <a:pt x="2608" y="1333"/>
                  </a:lnTo>
                  <a:lnTo>
                    <a:pt x="2612" y="1297"/>
                  </a:lnTo>
                  <a:lnTo>
                    <a:pt x="2616" y="1265"/>
                  </a:lnTo>
                  <a:lnTo>
                    <a:pt x="2618" y="1236"/>
                  </a:lnTo>
                  <a:lnTo>
                    <a:pt x="2620" y="1211"/>
                  </a:lnTo>
                  <a:lnTo>
                    <a:pt x="2622" y="1190"/>
                  </a:lnTo>
                  <a:lnTo>
                    <a:pt x="2623" y="1173"/>
                  </a:lnTo>
                  <a:lnTo>
                    <a:pt x="2624" y="1161"/>
                  </a:lnTo>
                  <a:lnTo>
                    <a:pt x="2624" y="1154"/>
                  </a:lnTo>
                  <a:lnTo>
                    <a:pt x="2624" y="1151"/>
                  </a:lnTo>
                  <a:lnTo>
                    <a:pt x="1691" y="755"/>
                  </a:lnTo>
                  <a:close/>
                  <a:moveTo>
                    <a:pt x="1691" y="0"/>
                  </a:moveTo>
                  <a:lnTo>
                    <a:pt x="1795" y="3"/>
                  </a:lnTo>
                  <a:lnTo>
                    <a:pt x="1896" y="12"/>
                  </a:lnTo>
                  <a:lnTo>
                    <a:pt x="1997" y="28"/>
                  </a:lnTo>
                  <a:lnTo>
                    <a:pt x="2094" y="48"/>
                  </a:lnTo>
                  <a:lnTo>
                    <a:pt x="2189" y="74"/>
                  </a:lnTo>
                  <a:lnTo>
                    <a:pt x="2283" y="105"/>
                  </a:lnTo>
                  <a:lnTo>
                    <a:pt x="2373" y="142"/>
                  </a:lnTo>
                  <a:lnTo>
                    <a:pt x="2461" y="184"/>
                  </a:lnTo>
                  <a:lnTo>
                    <a:pt x="2546" y="230"/>
                  </a:lnTo>
                  <a:lnTo>
                    <a:pt x="2628" y="281"/>
                  </a:lnTo>
                  <a:lnTo>
                    <a:pt x="2706" y="338"/>
                  </a:lnTo>
                  <a:lnTo>
                    <a:pt x="2782" y="397"/>
                  </a:lnTo>
                  <a:lnTo>
                    <a:pt x="2854" y="461"/>
                  </a:lnTo>
                  <a:lnTo>
                    <a:pt x="2922" y="529"/>
                  </a:lnTo>
                  <a:lnTo>
                    <a:pt x="2986" y="600"/>
                  </a:lnTo>
                  <a:lnTo>
                    <a:pt x="3046" y="675"/>
                  </a:lnTo>
                  <a:lnTo>
                    <a:pt x="3102" y="754"/>
                  </a:lnTo>
                  <a:lnTo>
                    <a:pt x="3153" y="836"/>
                  </a:lnTo>
                  <a:lnTo>
                    <a:pt x="3199" y="920"/>
                  </a:lnTo>
                  <a:lnTo>
                    <a:pt x="3241" y="1008"/>
                  </a:lnTo>
                  <a:lnTo>
                    <a:pt x="3278" y="1098"/>
                  </a:lnTo>
                  <a:lnTo>
                    <a:pt x="3310" y="1191"/>
                  </a:lnTo>
                  <a:lnTo>
                    <a:pt x="3336" y="1287"/>
                  </a:lnTo>
                  <a:lnTo>
                    <a:pt x="3356" y="1384"/>
                  </a:lnTo>
                  <a:lnTo>
                    <a:pt x="3372" y="1484"/>
                  </a:lnTo>
                  <a:lnTo>
                    <a:pt x="3381" y="1584"/>
                  </a:lnTo>
                  <a:lnTo>
                    <a:pt x="3384" y="1686"/>
                  </a:lnTo>
                  <a:lnTo>
                    <a:pt x="3381" y="1790"/>
                  </a:lnTo>
                  <a:lnTo>
                    <a:pt x="3372" y="1891"/>
                  </a:lnTo>
                  <a:lnTo>
                    <a:pt x="3356" y="1991"/>
                  </a:lnTo>
                  <a:lnTo>
                    <a:pt x="3336" y="2088"/>
                  </a:lnTo>
                  <a:lnTo>
                    <a:pt x="3310" y="2184"/>
                  </a:lnTo>
                  <a:lnTo>
                    <a:pt x="3278" y="2277"/>
                  </a:lnTo>
                  <a:lnTo>
                    <a:pt x="3241" y="2367"/>
                  </a:lnTo>
                  <a:lnTo>
                    <a:pt x="3199" y="2455"/>
                  </a:lnTo>
                  <a:lnTo>
                    <a:pt x="3153" y="2539"/>
                  </a:lnTo>
                  <a:lnTo>
                    <a:pt x="3102" y="2621"/>
                  </a:lnTo>
                  <a:lnTo>
                    <a:pt x="3046" y="2700"/>
                  </a:lnTo>
                  <a:lnTo>
                    <a:pt x="2986" y="2775"/>
                  </a:lnTo>
                  <a:lnTo>
                    <a:pt x="2922" y="2846"/>
                  </a:lnTo>
                  <a:lnTo>
                    <a:pt x="2854" y="2914"/>
                  </a:lnTo>
                  <a:lnTo>
                    <a:pt x="2782" y="2978"/>
                  </a:lnTo>
                  <a:lnTo>
                    <a:pt x="2706" y="3038"/>
                  </a:lnTo>
                  <a:lnTo>
                    <a:pt x="2628" y="3094"/>
                  </a:lnTo>
                  <a:lnTo>
                    <a:pt x="2546" y="3145"/>
                  </a:lnTo>
                  <a:lnTo>
                    <a:pt x="2461" y="3191"/>
                  </a:lnTo>
                  <a:lnTo>
                    <a:pt x="2373" y="3233"/>
                  </a:lnTo>
                  <a:lnTo>
                    <a:pt x="2283" y="3270"/>
                  </a:lnTo>
                  <a:lnTo>
                    <a:pt x="2189" y="3301"/>
                  </a:lnTo>
                  <a:lnTo>
                    <a:pt x="2094" y="3327"/>
                  </a:lnTo>
                  <a:lnTo>
                    <a:pt x="1997" y="3347"/>
                  </a:lnTo>
                  <a:lnTo>
                    <a:pt x="1896" y="3363"/>
                  </a:lnTo>
                  <a:lnTo>
                    <a:pt x="1795" y="3372"/>
                  </a:lnTo>
                  <a:lnTo>
                    <a:pt x="1691" y="3375"/>
                  </a:lnTo>
                  <a:lnTo>
                    <a:pt x="1588" y="3372"/>
                  </a:lnTo>
                  <a:lnTo>
                    <a:pt x="1488" y="3363"/>
                  </a:lnTo>
                  <a:lnTo>
                    <a:pt x="1387" y="3347"/>
                  </a:lnTo>
                  <a:lnTo>
                    <a:pt x="1290" y="3327"/>
                  </a:lnTo>
                  <a:lnTo>
                    <a:pt x="1195" y="3301"/>
                  </a:lnTo>
                  <a:lnTo>
                    <a:pt x="1101" y="3270"/>
                  </a:lnTo>
                  <a:lnTo>
                    <a:pt x="1011" y="3233"/>
                  </a:lnTo>
                  <a:lnTo>
                    <a:pt x="923" y="3191"/>
                  </a:lnTo>
                  <a:lnTo>
                    <a:pt x="838" y="3145"/>
                  </a:lnTo>
                  <a:lnTo>
                    <a:pt x="756" y="3094"/>
                  </a:lnTo>
                  <a:lnTo>
                    <a:pt x="677" y="3038"/>
                  </a:lnTo>
                  <a:lnTo>
                    <a:pt x="602" y="2978"/>
                  </a:lnTo>
                  <a:lnTo>
                    <a:pt x="530" y="2914"/>
                  </a:lnTo>
                  <a:lnTo>
                    <a:pt x="462" y="2846"/>
                  </a:lnTo>
                  <a:lnTo>
                    <a:pt x="398" y="2775"/>
                  </a:lnTo>
                  <a:lnTo>
                    <a:pt x="338" y="2700"/>
                  </a:lnTo>
                  <a:lnTo>
                    <a:pt x="282" y="2621"/>
                  </a:lnTo>
                  <a:lnTo>
                    <a:pt x="231" y="2539"/>
                  </a:lnTo>
                  <a:lnTo>
                    <a:pt x="185" y="2455"/>
                  </a:lnTo>
                  <a:lnTo>
                    <a:pt x="143" y="2367"/>
                  </a:lnTo>
                  <a:lnTo>
                    <a:pt x="106" y="2277"/>
                  </a:lnTo>
                  <a:lnTo>
                    <a:pt x="74" y="2184"/>
                  </a:lnTo>
                  <a:lnTo>
                    <a:pt x="48" y="2088"/>
                  </a:lnTo>
                  <a:lnTo>
                    <a:pt x="28" y="1991"/>
                  </a:lnTo>
                  <a:lnTo>
                    <a:pt x="12" y="1891"/>
                  </a:lnTo>
                  <a:lnTo>
                    <a:pt x="3" y="1790"/>
                  </a:lnTo>
                  <a:lnTo>
                    <a:pt x="0" y="1686"/>
                  </a:lnTo>
                  <a:lnTo>
                    <a:pt x="3" y="1584"/>
                  </a:lnTo>
                  <a:lnTo>
                    <a:pt x="12" y="1484"/>
                  </a:lnTo>
                  <a:lnTo>
                    <a:pt x="28" y="1384"/>
                  </a:lnTo>
                  <a:lnTo>
                    <a:pt x="48" y="1287"/>
                  </a:lnTo>
                  <a:lnTo>
                    <a:pt x="74" y="1191"/>
                  </a:lnTo>
                  <a:lnTo>
                    <a:pt x="106" y="1098"/>
                  </a:lnTo>
                  <a:lnTo>
                    <a:pt x="143" y="1008"/>
                  </a:lnTo>
                  <a:lnTo>
                    <a:pt x="185" y="920"/>
                  </a:lnTo>
                  <a:lnTo>
                    <a:pt x="231" y="836"/>
                  </a:lnTo>
                  <a:lnTo>
                    <a:pt x="282" y="754"/>
                  </a:lnTo>
                  <a:lnTo>
                    <a:pt x="338" y="675"/>
                  </a:lnTo>
                  <a:lnTo>
                    <a:pt x="398" y="600"/>
                  </a:lnTo>
                  <a:lnTo>
                    <a:pt x="462" y="529"/>
                  </a:lnTo>
                  <a:lnTo>
                    <a:pt x="530" y="461"/>
                  </a:lnTo>
                  <a:lnTo>
                    <a:pt x="602" y="397"/>
                  </a:lnTo>
                  <a:lnTo>
                    <a:pt x="677" y="338"/>
                  </a:lnTo>
                  <a:lnTo>
                    <a:pt x="756" y="281"/>
                  </a:lnTo>
                  <a:lnTo>
                    <a:pt x="838" y="230"/>
                  </a:lnTo>
                  <a:lnTo>
                    <a:pt x="923" y="184"/>
                  </a:lnTo>
                  <a:lnTo>
                    <a:pt x="1011" y="142"/>
                  </a:lnTo>
                  <a:lnTo>
                    <a:pt x="1101" y="105"/>
                  </a:lnTo>
                  <a:lnTo>
                    <a:pt x="1195" y="74"/>
                  </a:lnTo>
                  <a:lnTo>
                    <a:pt x="1290" y="48"/>
                  </a:lnTo>
                  <a:lnTo>
                    <a:pt x="1387" y="28"/>
                  </a:lnTo>
                  <a:lnTo>
                    <a:pt x="1488" y="12"/>
                  </a:lnTo>
                  <a:lnTo>
                    <a:pt x="1588" y="3"/>
                  </a:lnTo>
                  <a:lnTo>
                    <a:pt x="169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98946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1211498" y="1620689"/>
            <a:ext cx="8948497" cy="3939602"/>
          </a:xfrm>
          <a:ln>
            <a:noFill/>
          </a:ln>
        </p:spPr>
        <p:txBody>
          <a:bodyPr>
            <a:normAutofit fontScale="47500" lnSpcReduction="20000"/>
          </a:bodyPr>
          <a:lstStyle/>
          <a:p>
            <a:pPr algn="ctr"/>
            <a:r>
              <a:rPr lang="fr-FR" sz="5500" b="1" dirty="0">
                <a:solidFill>
                  <a:schemeClr val="accent1"/>
                </a:solidFill>
              </a:rPr>
              <a:t>EMPLOI</a:t>
            </a:r>
          </a:p>
          <a:p>
            <a:pPr algn="l"/>
            <a:endParaRPr lang="fr-FR" sz="22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/>
            <a:r>
              <a:rPr lang="fr-FR" sz="44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Bourse de l’Emploi </a:t>
            </a:r>
            <a:r>
              <a:rPr lang="fr-FR" sz="44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  <a:endParaRPr lang="fr-FR" sz="22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714500" lvl="3" indent="-342900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3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Déclarations de vacance et de création d’emploi,</a:t>
            </a:r>
          </a:p>
          <a:p>
            <a:pPr marL="1714500" lvl="3" indent="-342900" algn="l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3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Animation et gestion de la bourse de </a:t>
            </a:r>
            <a:r>
              <a:rPr lang="fr-FR" sz="3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l’emploi</a:t>
            </a:r>
          </a:p>
          <a:p>
            <a:pPr marL="0" lvl="3" algn="l"/>
            <a:r>
              <a:rPr lang="fr-FR" sz="45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Rapport </a:t>
            </a:r>
            <a:r>
              <a:rPr lang="fr-FR" sz="45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Social </a:t>
            </a:r>
            <a:r>
              <a:rPr lang="fr-FR" sz="45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Unique:</a:t>
            </a:r>
          </a:p>
          <a:p>
            <a:pPr marL="1714500" lvl="3" indent="-342900" algn="l"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fr-FR" sz="3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Application Données Sociales</a:t>
            </a:r>
          </a:p>
          <a:p>
            <a:pPr algn="l"/>
            <a:r>
              <a:rPr lang="fr-FR" sz="44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Service </a:t>
            </a:r>
            <a:r>
              <a:rPr lang="fr-FR" sz="44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d’Affectation </a:t>
            </a:r>
            <a:r>
              <a:rPr lang="fr-FR" sz="4400" b="1" i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Temporaire :</a:t>
            </a:r>
            <a:endParaRPr lang="fr-FR" sz="4400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0" lvl="3" indent="-342900" algn="l"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fr-FR" sz="3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Recrutement et mise à disposition d’agents </a:t>
            </a:r>
            <a:r>
              <a:rPr lang="fr-FR" sz="33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contractuels</a:t>
            </a:r>
            <a:endParaRPr lang="fr-FR" sz="1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fr-FR" sz="1400" dirty="0" smtClean="0">
                <a:solidFill>
                  <a:schemeClr val="tx1"/>
                </a:solidFill>
              </a:rPr>
              <a:t>	</a:t>
            </a:r>
            <a:endParaRPr lang="fr-FR" sz="1400" b="1" u="sng" dirty="0" smtClean="0">
              <a:solidFill>
                <a:schemeClr val="tx1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54174" y="2427316"/>
            <a:ext cx="2147824" cy="1324274"/>
          </a:xfrm>
          <a:prstGeom prst="rect">
            <a:avLst/>
          </a:prstGeom>
          <a:noFill/>
        </p:spPr>
      </p:pic>
      <p:sp>
        <p:nvSpPr>
          <p:cNvPr id="6" name="Freeform 151"/>
          <p:cNvSpPr>
            <a:spLocks/>
          </p:cNvSpPr>
          <p:nvPr/>
        </p:nvSpPr>
        <p:spPr bwMode="auto">
          <a:xfrm>
            <a:off x="965198" y="178150"/>
            <a:ext cx="868217" cy="799545"/>
          </a:xfrm>
          <a:custGeom>
            <a:avLst/>
            <a:gdLst>
              <a:gd name="connsiteX0" fmla="*/ 456407 w 561976"/>
              <a:gd name="connsiteY0" fmla="*/ 303213 h 517526"/>
              <a:gd name="connsiteX1" fmla="*/ 463562 w 561976"/>
              <a:gd name="connsiteY1" fmla="*/ 303531 h 517526"/>
              <a:gd name="connsiteX2" fmla="*/ 470239 w 561976"/>
              <a:gd name="connsiteY2" fmla="*/ 304804 h 517526"/>
              <a:gd name="connsiteX3" fmla="*/ 476758 w 561976"/>
              <a:gd name="connsiteY3" fmla="*/ 306873 h 517526"/>
              <a:gd name="connsiteX4" fmla="*/ 482799 w 561976"/>
              <a:gd name="connsiteY4" fmla="*/ 309895 h 517526"/>
              <a:gd name="connsiteX5" fmla="*/ 488523 w 561976"/>
              <a:gd name="connsiteY5" fmla="*/ 313396 h 517526"/>
              <a:gd name="connsiteX6" fmla="*/ 493452 w 561976"/>
              <a:gd name="connsiteY6" fmla="*/ 317532 h 517526"/>
              <a:gd name="connsiteX7" fmla="*/ 498062 w 561976"/>
              <a:gd name="connsiteY7" fmla="*/ 322306 h 517526"/>
              <a:gd name="connsiteX8" fmla="*/ 501719 w 561976"/>
              <a:gd name="connsiteY8" fmla="*/ 327556 h 517526"/>
              <a:gd name="connsiteX9" fmla="*/ 504899 w 561976"/>
              <a:gd name="connsiteY9" fmla="*/ 333284 h 517526"/>
              <a:gd name="connsiteX10" fmla="*/ 507125 w 561976"/>
              <a:gd name="connsiteY10" fmla="*/ 339489 h 517526"/>
              <a:gd name="connsiteX11" fmla="*/ 508715 w 561976"/>
              <a:gd name="connsiteY11" fmla="*/ 346012 h 517526"/>
              <a:gd name="connsiteX12" fmla="*/ 509033 w 561976"/>
              <a:gd name="connsiteY12" fmla="*/ 352694 h 517526"/>
              <a:gd name="connsiteX13" fmla="*/ 509033 w 561976"/>
              <a:gd name="connsiteY13" fmla="*/ 365264 h 517526"/>
              <a:gd name="connsiteX14" fmla="*/ 509351 w 561976"/>
              <a:gd name="connsiteY14" fmla="*/ 365423 h 517526"/>
              <a:gd name="connsiteX15" fmla="*/ 509828 w 561976"/>
              <a:gd name="connsiteY15" fmla="*/ 366059 h 517526"/>
              <a:gd name="connsiteX16" fmla="*/ 510623 w 561976"/>
              <a:gd name="connsiteY16" fmla="*/ 367173 h 517526"/>
              <a:gd name="connsiteX17" fmla="*/ 511417 w 561976"/>
              <a:gd name="connsiteY17" fmla="*/ 368605 h 517526"/>
              <a:gd name="connsiteX18" fmla="*/ 512371 w 561976"/>
              <a:gd name="connsiteY18" fmla="*/ 370673 h 517526"/>
              <a:gd name="connsiteX19" fmla="*/ 513007 w 561976"/>
              <a:gd name="connsiteY19" fmla="*/ 373378 h 517526"/>
              <a:gd name="connsiteX20" fmla="*/ 513325 w 561976"/>
              <a:gd name="connsiteY20" fmla="*/ 376242 h 517526"/>
              <a:gd name="connsiteX21" fmla="*/ 513166 w 561976"/>
              <a:gd name="connsiteY21" fmla="*/ 379583 h 517526"/>
              <a:gd name="connsiteX22" fmla="*/ 512371 w 561976"/>
              <a:gd name="connsiteY22" fmla="*/ 383242 h 517526"/>
              <a:gd name="connsiteX23" fmla="*/ 510941 w 561976"/>
              <a:gd name="connsiteY23" fmla="*/ 386743 h 517526"/>
              <a:gd name="connsiteX24" fmla="*/ 509192 w 561976"/>
              <a:gd name="connsiteY24" fmla="*/ 389607 h 517526"/>
              <a:gd name="connsiteX25" fmla="*/ 507125 w 561976"/>
              <a:gd name="connsiteY25" fmla="*/ 392152 h 517526"/>
              <a:gd name="connsiteX26" fmla="*/ 505058 w 561976"/>
              <a:gd name="connsiteY26" fmla="*/ 394221 h 517526"/>
              <a:gd name="connsiteX27" fmla="*/ 502991 w 561976"/>
              <a:gd name="connsiteY27" fmla="*/ 396130 h 517526"/>
              <a:gd name="connsiteX28" fmla="*/ 501083 w 561976"/>
              <a:gd name="connsiteY28" fmla="*/ 397562 h 517526"/>
              <a:gd name="connsiteX29" fmla="*/ 499493 w 561976"/>
              <a:gd name="connsiteY29" fmla="*/ 398516 h 517526"/>
              <a:gd name="connsiteX30" fmla="*/ 498539 w 561976"/>
              <a:gd name="connsiteY30" fmla="*/ 398994 h 517526"/>
              <a:gd name="connsiteX31" fmla="*/ 498221 w 561976"/>
              <a:gd name="connsiteY31" fmla="*/ 399153 h 517526"/>
              <a:gd name="connsiteX32" fmla="*/ 498062 w 561976"/>
              <a:gd name="connsiteY32" fmla="*/ 399789 h 517526"/>
              <a:gd name="connsiteX33" fmla="*/ 497585 w 561976"/>
              <a:gd name="connsiteY33" fmla="*/ 401221 h 517526"/>
              <a:gd name="connsiteX34" fmla="*/ 497108 w 561976"/>
              <a:gd name="connsiteY34" fmla="*/ 403608 h 517526"/>
              <a:gd name="connsiteX35" fmla="*/ 496313 w 561976"/>
              <a:gd name="connsiteY35" fmla="*/ 406472 h 517526"/>
              <a:gd name="connsiteX36" fmla="*/ 495042 w 561976"/>
              <a:gd name="connsiteY36" fmla="*/ 409813 h 517526"/>
              <a:gd name="connsiteX37" fmla="*/ 493611 w 561976"/>
              <a:gd name="connsiteY37" fmla="*/ 413472 h 517526"/>
              <a:gd name="connsiteX38" fmla="*/ 492021 w 561976"/>
              <a:gd name="connsiteY38" fmla="*/ 417291 h 517526"/>
              <a:gd name="connsiteX39" fmla="*/ 489954 w 561976"/>
              <a:gd name="connsiteY39" fmla="*/ 420791 h 517526"/>
              <a:gd name="connsiteX40" fmla="*/ 487251 w 561976"/>
              <a:gd name="connsiteY40" fmla="*/ 424291 h 517526"/>
              <a:gd name="connsiteX41" fmla="*/ 484548 w 561976"/>
              <a:gd name="connsiteY41" fmla="*/ 427314 h 517526"/>
              <a:gd name="connsiteX42" fmla="*/ 484071 w 561976"/>
              <a:gd name="connsiteY42" fmla="*/ 432246 h 517526"/>
              <a:gd name="connsiteX43" fmla="*/ 484071 w 561976"/>
              <a:gd name="connsiteY43" fmla="*/ 436542 h 517526"/>
              <a:gd name="connsiteX44" fmla="*/ 484707 w 561976"/>
              <a:gd name="connsiteY44" fmla="*/ 440361 h 517526"/>
              <a:gd name="connsiteX45" fmla="*/ 485820 w 561976"/>
              <a:gd name="connsiteY45" fmla="*/ 443861 h 517526"/>
              <a:gd name="connsiteX46" fmla="*/ 487092 w 561976"/>
              <a:gd name="connsiteY46" fmla="*/ 446725 h 517526"/>
              <a:gd name="connsiteX47" fmla="*/ 489000 w 561976"/>
              <a:gd name="connsiteY47" fmla="*/ 449111 h 517526"/>
              <a:gd name="connsiteX48" fmla="*/ 491226 w 561976"/>
              <a:gd name="connsiteY48" fmla="*/ 451339 h 517526"/>
              <a:gd name="connsiteX49" fmla="*/ 493611 w 561976"/>
              <a:gd name="connsiteY49" fmla="*/ 453248 h 517526"/>
              <a:gd name="connsiteX50" fmla="*/ 496313 w 561976"/>
              <a:gd name="connsiteY50" fmla="*/ 454839 h 517526"/>
              <a:gd name="connsiteX51" fmla="*/ 499175 w 561976"/>
              <a:gd name="connsiteY51" fmla="*/ 456112 h 517526"/>
              <a:gd name="connsiteX52" fmla="*/ 502355 w 561976"/>
              <a:gd name="connsiteY52" fmla="*/ 457385 h 517526"/>
              <a:gd name="connsiteX53" fmla="*/ 505376 w 561976"/>
              <a:gd name="connsiteY53" fmla="*/ 458339 h 517526"/>
              <a:gd name="connsiteX54" fmla="*/ 508556 w 561976"/>
              <a:gd name="connsiteY54" fmla="*/ 459453 h 517526"/>
              <a:gd name="connsiteX55" fmla="*/ 511576 w 561976"/>
              <a:gd name="connsiteY55" fmla="*/ 460249 h 517526"/>
              <a:gd name="connsiteX56" fmla="*/ 514756 w 561976"/>
              <a:gd name="connsiteY56" fmla="*/ 461362 h 517526"/>
              <a:gd name="connsiteX57" fmla="*/ 519367 w 561976"/>
              <a:gd name="connsiteY57" fmla="*/ 462635 h 517526"/>
              <a:gd name="connsiteX58" fmla="*/ 523819 w 561976"/>
              <a:gd name="connsiteY58" fmla="*/ 464067 h 517526"/>
              <a:gd name="connsiteX59" fmla="*/ 528270 w 561976"/>
              <a:gd name="connsiteY59" fmla="*/ 465340 h 517526"/>
              <a:gd name="connsiteX60" fmla="*/ 532722 w 561976"/>
              <a:gd name="connsiteY60" fmla="*/ 466613 h 517526"/>
              <a:gd name="connsiteX61" fmla="*/ 536856 w 561976"/>
              <a:gd name="connsiteY61" fmla="*/ 468204 h 517526"/>
              <a:gd name="connsiteX62" fmla="*/ 540672 w 561976"/>
              <a:gd name="connsiteY62" fmla="*/ 469477 h 517526"/>
              <a:gd name="connsiteX63" fmla="*/ 544328 w 561976"/>
              <a:gd name="connsiteY63" fmla="*/ 471227 h 517526"/>
              <a:gd name="connsiteX64" fmla="*/ 547667 w 561976"/>
              <a:gd name="connsiteY64" fmla="*/ 473136 h 517526"/>
              <a:gd name="connsiteX65" fmla="*/ 550847 w 561976"/>
              <a:gd name="connsiteY65" fmla="*/ 475364 h 517526"/>
              <a:gd name="connsiteX66" fmla="*/ 553709 w 561976"/>
              <a:gd name="connsiteY66" fmla="*/ 477909 h 517526"/>
              <a:gd name="connsiteX67" fmla="*/ 556094 w 561976"/>
              <a:gd name="connsiteY67" fmla="*/ 480932 h 517526"/>
              <a:gd name="connsiteX68" fmla="*/ 558160 w 561976"/>
              <a:gd name="connsiteY68" fmla="*/ 484273 h 517526"/>
              <a:gd name="connsiteX69" fmla="*/ 559750 w 561976"/>
              <a:gd name="connsiteY69" fmla="*/ 488251 h 517526"/>
              <a:gd name="connsiteX70" fmla="*/ 561022 w 561976"/>
              <a:gd name="connsiteY70" fmla="*/ 492706 h 517526"/>
              <a:gd name="connsiteX71" fmla="*/ 561817 w 561976"/>
              <a:gd name="connsiteY71" fmla="*/ 497797 h 517526"/>
              <a:gd name="connsiteX72" fmla="*/ 561976 w 561976"/>
              <a:gd name="connsiteY72" fmla="*/ 503525 h 517526"/>
              <a:gd name="connsiteX73" fmla="*/ 561499 w 561976"/>
              <a:gd name="connsiteY73" fmla="*/ 505116 h 517526"/>
              <a:gd name="connsiteX74" fmla="*/ 559750 w 561976"/>
              <a:gd name="connsiteY74" fmla="*/ 506548 h 517526"/>
              <a:gd name="connsiteX75" fmla="*/ 556729 w 561976"/>
              <a:gd name="connsiteY75" fmla="*/ 508139 h 517526"/>
              <a:gd name="connsiteX76" fmla="*/ 552596 w 561976"/>
              <a:gd name="connsiteY76" fmla="*/ 509571 h 517526"/>
              <a:gd name="connsiteX77" fmla="*/ 547508 w 561976"/>
              <a:gd name="connsiteY77" fmla="*/ 510844 h 517526"/>
              <a:gd name="connsiteX78" fmla="*/ 541308 w 561976"/>
              <a:gd name="connsiteY78" fmla="*/ 512117 h 517526"/>
              <a:gd name="connsiteX79" fmla="*/ 533994 w 561976"/>
              <a:gd name="connsiteY79" fmla="*/ 513230 h 517526"/>
              <a:gd name="connsiteX80" fmla="*/ 525886 w 561976"/>
              <a:gd name="connsiteY80" fmla="*/ 514344 h 517526"/>
              <a:gd name="connsiteX81" fmla="*/ 516823 w 561976"/>
              <a:gd name="connsiteY81" fmla="*/ 515299 h 517526"/>
              <a:gd name="connsiteX82" fmla="*/ 506648 w 561976"/>
              <a:gd name="connsiteY82" fmla="*/ 516253 h 517526"/>
              <a:gd name="connsiteX83" fmla="*/ 495677 w 561976"/>
              <a:gd name="connsiteY83" fmla="*/ 516890 h 517526"/>
              <a:gd name="connsiteX84" fmla="*/ 483912 w 561976"/>
              <a:gd name="connsiteY84" fmla="*/ 517208 h 517526"/>
              <a:gd name="connsiteX85" fmla="*/ 471193 w 561976"/>
              <a:gd name="connsiteY85" fmla="*/ 517526 h 517526"/>
              <a:gd name="connsiteX86" fmla="*/ 464039 w 561976"/>
              <a:gd name="connsiteY86" fmla="*/ 471704 h 517526"/>
              <a:gd name="connsiteX87" fmla="*/ 467695 w 561976"/>
              <a:gd name="connsiteY87" fmla="*/ 465976 h 517526"/>
              <a:gd name="connsiteX88" fmla="*/ 467854 w 561976"/>
              <a:gd name="connsiteY88" fmla="*/ 465340 h 517526"/>
              <a:gd name="connsiteX89" fmla="*/ 468013 w 561976"/>
              <a:gd name="connsiteY89" fmla="*/ 464863 h 517526"/>
              <a:gd name="connsiteX90" fmla="*/ 468013 w 561976"/>
              <a:gd name="connsiteY90" fmla="*/ 464385 h 517526"/>
              <a:gd name="connsiteX91" fmla="*/ 467854 w 561976"/>
              <a:gd name="connsiteY91" fmla="*/ 463908 h 517526"/>
              <a:gd name="connsiteX92" fmla="*/ 467536 w 561976"/>
              <a:gd name="connsiteY92" fmla="*/ 463431 h 517526"/>
              <a:gd name="connsiteX93" fmla="*/ 457997 w 561976"/>
              <a:gd name="connsiteY93" fmla="*/ 453248 h 517526"/>
              <a:gd name="connsiteX94" fmla="*/ 456884 w 561976"/>
              <a:gd name="connsiteY94" fmla="*/ 452771 h 517526"/>
              <a:gd name="connsiteX95" fmla="*/ 455930 w 561976"/>
              <a:gd name="connsiteY95" fmla="*/ 452771 h 517526"/>
              <a:gd name="connsiteX96" fmla="*/ 454817 w 561976"/>
              <a:gd name="connsiteY96" fmla="*/ 453248 h 517526"/>
              <a:gd name="connsiteX97" fmla="*/ 445596 w 561976"/>
              <a:gd name="connsiteY97" fmla="*/ 463431 h 517526"/>
              <a:gd name="connsiteX98" fmla="*/ 445119 w 561976"/>
              <a:gd name="connsiteY98" fmla="*/ 464067 h 517526"/>
              <a:gd name="connsiteX99" fmla="*/ 444801 w 561976"/>
              <a:gd name="connsiteY99" fmla="*/ 464704 h 517526"/>
              <a:gd name="connsiteX100" fmla="*/ 445119 w 561976"/>
              <a:gd name="connsiteY100" fmla="*/ 465181 h 517526"/>
              <a:gd name="connsiteX101" fmla="*/ 445278 w 561976"/>
              <a:gd name="connsiteY101" fmla="*/ 465976 h 517526"/>
              <a:gd name="connsiteX102" fmla="*/ 448776 w 561976"/>
              <a:gd name="connsiteY102" fmla="*/ 471704 h 517526"/>
              <a:gd name="connsiteX103" fmla="*/ 441780 w 561976"/>
              <a:gd name="connsiteY103" fmla="*/ 517526 h 517526"/>
              <a:gd name="connsiteX104" fmla="*/ 429061 w 561976"/>
              <a:gd name="connsiteY104" fmla="*/ 517208 h 517526"/>
              <a:gd name="connsiteX105" fmla="*/ 417296 w 561976"/>
              <a:gd name="connsiteY105" fmla="*/ 516890 h 517526"/>
              <a:gd name="connsiteX106" fmla="*/ 406166 w 561976"/>
              <a:gd name="connsiteY106" fmla="*/ 516253 h 517526"/>
              <a:gd name="connsiteX107" fmla="*/ 396150 w 561976"/>
              <a:gd name="connsiteY107" fmla="*/ 515299 h 517526"/>
              <a:gd name="connsiteX108" fmla="*/ 386929 w 561976"/>
              <a:gd name="connsiteY108" fmla="*/ 514344 h 517526"/>
              <a:gd name="connsiteX109" fmla="*/ 378820 w 561976"/>
              <a:gd name="connsiteY109" fmla="*/ 513230 h 517526"/>
              <a:gd name="connsiteX110" fmla="*/ 371507 w 561976"/>
              <a:gd name="connsiteY110" fmla="*/ 512117 h 517526"/>
              <a:gd name="connsiteX111" fmla="*/ 365306 w 561976"/>
              <a:gd name="connsiteY111" fmla="*/ 510844 h 517526"/>
              <a:gd name="connsiteX112" fmla="*/ 360218 w 561976"/>
              <a:gd name="connsiteY112" fmla="*/ 509571 h 517526"/>
              <a:gd name="connsiteX113" fmla="*/ 356244 w 561976"/>
              <a:gd name="connsiteY113" fmla="*/ 508139 h 517526"/>
              <a:gd name="connsiteX114" fmla="*/ 353223 w 561976"/>
              <a:gd name="connsiteY114" fmla="*/ 506548 h 517526"/>
              <a:gd name="connsiteX115" fmla="*/ 351315 w 561976"/>
              <a:gd name="connsiteY115" fmla="*/ 505116 h 517526"/>
              <a:gd name="connsiteX116" fmla="*/ 350838 w 561976"/>
              <a:gd name="connsiteY116" fmla="*/ 503525 h 517526"/>
              <a:gd name="connsiteX117" fmla="*/ 350997 w 561976"/>
              <a:gd name="connsiteY117" fmla="*/ 497797 h 517526"/>
              <a:gd name="connsiteX118" fmla="*/ 351951 w 561976"/>
              <a:gd name="connsiteY118" fmla="*/ 492706 h 517526"/>
              <a:gd name="connsiteX119" fmla="*/ 353064 w 561976"/>
              <a:gd name="connsiteY119" fmla="*/ 488251 h 517526"/>
              <a:gd name="connsiteX120" fmla="*/ 354654 w 561976"/>
              <a:gd name="connsiteY120" fmla="*/ 484273 h 517526"/>
              <a:gd name="connsiteX121" fmla="*/ 356721 w 561976"/>
              <a:gd name="connsiteY121" fmla="*/ 480932 h 517526"/>
              <a:gd name="connsiteX122" fmla="*/ 359106 w 561976"/>
              <a:gd name="connsiteY122" fmla="*/ 477909 h 517526"/>
              <a:gd name="connsiteX123" fmla="*/ 362126 w 561976"/>
              <a:gd name="connsiteY123" fmla="*/ 475364 h 517526"/>
              <a:gd name="connsiteX124" fmla="*/ 365147 w 561976"/>
              <a:gd name="connsiteY124" fmla="*/ 473136 h 517526"/>
              <a:gd name="connsiteX125" fmla="*/ 368486 w 561976"/>
              <a:gd name="connsiteY125" fmla="*/ 471227 h 517526"/>
              <a:gd name="connsiteX126" fmla="*/ 372302 w 561976"/>
              <a:gd name="connsiteY126" fmla="*/ 469477 h 517526"/>
              <a:gd name="connsiteX127" fmla="*/ 376117 w 561976"/>
              <a:gd name="connsiteY127" fmla="*/ 468204 h 517526"/>
              <a:gd name="connsiteX128" fmla="*/ 380251 w 561976"/>
              <a:gd name="connsiteY128" fmla="*/ 466613 h 517526"/>
              <a:gd name="connsiteX129" fmla="*/ 384544 w 561976"/>
              <a:gd name="connsiteY129" fmla="*/ 465340 h 517526"/>
              <a:gd name="connsiteX130" fmla="*/ 388837 w 561976"/>
              <a:gd name="connsiteY130" fmla="*/ 464067 h 517526"/>
              <a:gd name="connsiteX131" fmla="*/ 393447 w 561976"/>
              <a:gd name="connsiteY131" fmla="*/ 462635 h 517526"/>
              <a:gd name="connsiteX132" fmla="*/ 398058 w 561976"/>
              <a:gd name="connsiteY132" fmla="*/ 461362 h 517526"/>
              <a:gd name="connsiteX133" fmla="*/ 401238 w 561976"/>
              <a:gd name="connsiteY133" fmla="*/ 460249 h 517526"/>
              <a:gd name="connsiteX134" fmla="*/ 404259 w 561976"/>
              <a:gd name="connsiteY134" fmla="*/ 459453 h 517526"/>
              <a:gd name="connsiteX135" fmla="*/ 407438 w 561976"/>
              <a:gd name="connsiteY135" fmla="*/ 458339 h 517526"/>
              <a:gd name="connsiteX136" fmla="*/ 410618 w 561976"/>
              <a:gd name="connsiteY136" fmla="*/ 457385 h 517526"/>
              <a:gd name="connsiteX137" fmla="*/ 413639 w 561976"/>
              <a:gd name="connsiteY137" fmla="*/ 456112 h 517526"/>
              <a:gd name="connsiteX138" fmla="*/ 416342 w 561976"/>
              <a:gd name="connsiteY138" fmla="*/ 454839 h 517526"/>
              <a:gd name="connsiteX139" fmla="*/ 419204 w 561976"/>
              <a:gd name="connsiteY139" fmla="*/ 453248 h 517526"/>
              <a:gd name="connsiteX140" fmla="*/ 421588 w 561976"/>
              <a:gd name="connsiteY140" fmla="*/ 451339 h 517526"/>
              <a:gd name="connsiteX141" fmla="*/ 423814 w 561976"/>
              <a:gd name="connsiteY141" fmla="*/ 449111 h 517526"/>
              <a:gd name="connsiteX142" fmla="*/ 425722 w 561976"/>
              <a:gd name="connsiteY142" fmla="*/ 446725 h 517526"/>
              <a:gd name="connsiteX143" fmla="*/ 427153 w 561976"/>
              <a:gd name="connsiteY143" fmla="*/ 443861 h 517526"/>
              <a:gd name="connsiteX144" fmla="*/ 428107 w 561976"/>
              <a:gd name="connsiteY144" fmla="*/ 440361 h 517526"/>
              <a:gd name="connsiteX145" fmla="*/ 428902 w 561976"/>
              <a:gd name="connsiteY145" fmla="*/ 436542 h 517526"/>
              <a:gd name="connsiteX146" fmla="*/ 428902 w 561976"/>
              <a:gd name="connsiteY146" fmla="*/ 432246 h 517526"/>
              <a:gd name="connsiteX147" fmla="*/ 428266 w 561976"/>
              <a:gd name="connsiteY147" fmla="*/ 427314 h 517526"/>
              <a:gd name="connsiteX148" fmla="*/ 425404 w 561976"/>
              <a:gd name="connsiteY148" fmla="*/ 424291 h 517526"/>
              <a:gd name="connsiteX149" fmla="*/ 423019 w 561976"/>
              <a:gd name="connsiteY149" fmla="*/ 420791 h 517526"/>
              <a:gd name="connsiteX150" fmla="*/ 420952 w 561976"/>
              <a:gd name="connsiteY150" fmla="*/ 417291 h 517526"/>
              <a:gd name="connsiteX151" fmla="*/ 419204 w 561976"/>
              <a:gd name="connsiteY151" fmla="*/ 413472 h 517526"/>
              <a:gd name="connsiteX152" fmla="*/ 417614 w 561976"/>
              <a:gd name="connsiteY152" fmla="*/ 409813 h 517526"/>
              <a:gd name="connsiteX153" fmla="*/ 416660 w 561976"/>
              <a:gd name="connsiteY153" fmla="*/ 406472 h 517526"/>
              <a:gd name="connsiteX154" fmla="*/ 415706 w 561976"/>
              <a:gd name="connsiteY154" fmla="*/ 403608 h 517526"/>
              <a:gd name="connsiteX155" fmla="*/ 415070 w 561976"/>
              <a:gd name="connsiteY155" fmla="*/ 401221 h 517526"/>
              <a:gd name="connsiteX156" fmla="*/ 414911 w 561976"/>
              <a:gd name="connsiteY156" fmla="*/ 399789 h 517526"/>
              <a:gd name="connsiteX157" fmla="*/ 414752 w 561976"/>
              <a:gd name="connsiteY157" fmla="*/ 399153 h 517526"/>
              <a:gd name="connsiteX158" fmla="*/ 414275 w 561976"/>
              <a:gd name="connsiteY158" fmla="*/ 398994 h 517526"/>
              <a:gd name="connsiteX159" fmla="*/ 413321 w 561976"/>
              <a:gd name="connsiteY159" fmla="*/ 398516 h 517526"/>
              <a:gd name="connsiteX160" fmla="*/ 411731 w 561976"/>
              <a:gd name="connsiteY160" fmla="*/ 397562 h 517526"/>
              <a:gd name="connsiteX161" fmla="*/ 409823 w 561976"/>
              <a:gd name="connsiteY161" fmla="*/ 396130 h 517526"/>
              <a:gd name="connsiteX162" fmla="*/ 407756 w 561976"/>
              <a:gd name="connsiteY162" fmla="*/ 394221 h 517526"/>
              <a:gd name="connsiteX163" fmla="*/ 405530 w 561976"/>
              <a:gd name="connsiteY163" fmla="*/ 392152 h 517526"/>
              <a:gd name="connsiteX164" fmla="*/ 403623 w 561976"/>
              <a:gd name="connsiteY164" fmla="*/ 389607 h 517526"/>
              <a:gd name="connsiteX165" fmla="*/ 401715 w 561976"/>
              <a:gd name="connsiteY165" fmla="*/ 386743 h 517526"/>
              <a:gd name="connsiteX166" fmla="*/ 400602 w 561976"/>
              <a:gd name="connsiteY166" fmla="*/ 383242 h 517526"/>
              <a:gd name="connsiteX167" fmla="*/ 399648 w 561976"/>
              <a:gd name="connsiteY167" fmla="*/ 379583 h 517526"/>
              <a:gd name="connsiteX168" fmla="*/ 399489 w 561976"/>
              <a:gd name="connsiteY168" fmla="*/ 376242 h 517526"/>
              <a:gd name="connsiteX169" fmla="*/ 399807 w 561976"/>
              <a:gd name="connsiteY169" fmla="*/ 373378 h 517526"/>
              <a:gd name="connsiteX170" fmla="*/ 400602 w 561976"/>
              <a:gd name="connsiteY170" fmla="*/ 370673 h 517526"/>
              <a:gd name="connsiteX171" fmla="*/ 401238 w 561976"/>
              <a:gd name="connsiteY171" fmla="*/ 368605 h 517526"/>
              <a:gd name="connsiteX172" fmla="*/ 402033 w 561976"/>
              <a:gd name="connsiteY172" fmla="*/ 367173 h 517526"/>
              <a:gd name="connsiteX173" fmla="*/ 402987 w 561976"/>
              <a:gd name="connsiteY173" fmla="*/ 366059 h 517526"/>
              <a:gd name="connsiteX174" fmla="*/ 403464 w 561976"/>
              <a:gd name="connsiteY174" fmla="*/ 365423 h 517526"/>
              <a:gd name="connsiteX175" fmla="*/ 403623 w 561976"/>
              <a:gd name="connsiteY175" fmla="*/ 365264 h 517526"/>
              <a:gd name="connsiteX176" fmla="*/ 403623 w 561976"/>
              <a:gd name="connsiteY176" fmla="*/ 352694 h 517526"/>
              <a:gd name="connsiteX177" fmla="*/ 404100 w 561976"/>
              <a:gd name="connsiteY177" fmla="*/ 346012 h 517526"/>
              <a:gd name="connsiteX178" fmla="*/ 405530 w 561976"/>
              <a:gd name="connsiteY178" fmla="*/ 339489 h 517526"/>
              <a:gd name="connsiteX179" fmla="*/ 407915 w 561976"/>
              <a:gd name="connsiteY179" fmla="*/ 333284 h 517526"/>
              <a:gd name="connsiteX180" fmla="*/ 411095 w 561976"/>
              <a:gd name="connsiteY180" fmla="*/ 327556 h 517526"/>
              <a:gd name="connsiteX181" fmla="*/ 414911 w 561976"/>
              <a:gd name="connsiteY181" fmla="*/ 322306 h 517526"/>
              <a:gd name="connsiteX182" fmla="*/ 419363 w 561976"/>
              <a:gd name="connsiteY182" fmla="*/ 317532 h 517526"/>
              <a:gd name="connsiteX183" fmla="*/ 424291 w 561976"/>
              <a:gd name="connsiteY183" fmla="*/ 313396 h 517526"/>
              <a:gd name="connsiteX184" fmla="*/ 430015 w 561976"/>
              <a:gd name="connsiteY184" fmla="*/ 309895 h 517526"/>
              <a:gd name="connsiteX185" fmla="*/ 436056 w 561976"/>
              <a:gd name="connsiteY185" fmla="*/ 306873 h 517526"/>
              <a:gd name="connsiteX186" fmla="*/ 442416 w 561976"/>
              <a:gd name="connsiteY186" fmla="*/ 304804 h 517526"/>
              <a:gd name="connsiteX187" fmla="*/ 449412 w 561976"/>
              <a:gd name="connsiteY187" fmla="*/ 303531 h 517526"/>
              <a:gd name="connsiteX188" fmla="*/ 105489 w 561976"/>
              <a:gd name="connsiteY188" fmla="*/ 303213 h 517526"/>
              <a:gd name="connsiteX189" fmla="*/ 112480 w 561976"/>
              <a:gd name="connsiteY189" fmla="*/ 303531 h 517526"/>
              <a:gd name="connsiteX190" fmla="*/ 119470 w 561976"/>
              <a:gd name="connsiteY190" fmla="*/ 304804 h 517526"/>
              <a:gd name="connsiteX191" fmla="*/ 125825 w 561976"/>
              <a:gd name="connsiteY191" fmla="*/ 306873 h 517526"/>
              <a:gd name="connsiteX192" fmla="*/ 131862 w 561976"/>
              <a:gd name="connsiteY192" fmla="*/ 309895 h 517526"/>
              <a:gd name="connsiteX193" fmla="*/ 137581 w 561976"/>
              <a:gd name="connsiteY193" fmla="*/ 313396 h 517526"/>
              <a:gd name="connsiteX194" fmla="*/ 142506 w 561976"/>
              <a:gd name="connsiteY194" fmla="*/ 317532 h 517526"/>
              <a:gd name="connsiteX195" fmla="*/ 146955 w 561976"/>
              <a:gd name="connsiteY195" fmla="*/ 322306 h 517526"/>
              <a:gd name="connsiteX196" fmla="*/ 150767 w 561976"/>
              <a:gd name="connsiteY196" fmla="*/ 327556 h 517526"/>
              <a:gd name="connsiteX197" fmla="*/ 153945 w 561976"/>
              <a:gd name="connsiteY197" fmla="*/ 333284 h 517526"/>
              <a:gd name="connsiteX198" fmla="*/ 156328 w 561976"/>
              <a:gd name="connsiteY198" fmla="*/ 339489 h 517526"/>
              <a:gd name="connsiteX199" fmla="*/ 157758 w 561976"/>
              <a:gd name="connsiteY199" fmla="*/ 346012 h 517526"/>
              <a:gd name="connsiteX200" fmla="*/ 158234 w 561976"/>
              <a:gd name="connsiteY200" fmla="*/ 352694 h 517526"/>
              <a:gd name="connsiteX201" fmla="*/ 158234 w 561976"/>
              <a:gd name="connsiteY201" fmla="*/ 365264 h 517526"/>
              <a:gd name="connsiteX202" fmla="*/ 158393 w 561976"/>
              <a:gd name="connsiteY202" fmla="*/ 365423 h 517526"/>
              <a:gd name="connsiteX203" fmla="*/ 158870 w 561976"/>
              <a:gd name="connsiteY203" fmla="*/ 366059 h 517526"/>
              <a:gd name="connsiteX204" fmla="*/ 159823 w 561976"/>
              <a:gd name="connsiteY204" fmla="*/ 367173 h 517526"/>
              <a:gd name="connsiteX205" fmla="*/ 160617 w 561976"/>
              <a:gd name="connsiteY205" fmla="*/ 368605 h 517526"/>
              <a:gd name="connsiteX206" fmla="*/ 161253 w 561976"/>
              <a:gd name="connsiteY206" fmla="*/ 370673 h 517526"/>
              <a:gd name="connsiteX207" fmla="*/ 162047 w 561976"/>
              <a:gd name="connsiteY207" fmla="*/ 373378 h 517526"/>
              <a:gd name="connsiteX208" fmla="*/ 162365 w 561976"/>
              <a:gd name="connsiteY208" fmla="*/ 376242 h 517526"/>
              <a:gd name="connsiteX209" fmla="*/ 162206 w 561976"/>
              <a:gd name="connsiteY209" fmla="*/ 379583 h 517526"/>
              <a:gd name="connsiteX210" fmla="*/ 161253 w 561976"/>
              <a:gd name="connsiteY210" fmla="*/ 383242 h 517526"/>
              <a:gd name="connsiteX211" fmla="*/ 159982 w 561976"/>
              <a:gd name="connsiteY211" fmla="*/ 386743 h 517526"/>
              <a:gd name="connsiteX212" fmla="*/ 158234 w 561976"/>
              <a:gd name="connsiteY212" fmla="*/ 389607 h 517526"/>
              <a:gd name="connsiteX213" fmla="*/ 156169 w 561976"/>
              <a:gd name="connsiteY213" fmla="*/ 392152 h 517526"/>
              <a:gd name="connsiteX214" fmla="*/ 154104 w 561976"/>
              <a:gd name="connsiteY214" fmla="*/ 394221 h 517526"/>
              <a:gd name="connsiteX215" fmla="*/ 152038 w 561976"/>
              <a:gd name="connsiteY215" fmla="*/ 396130 h 517526"/>
              <a:gd name="connsiteX216" fmla="*/ 150132 w 561976"/>
              <a:gd name="connsiteY216" fmla="*/ 397562 h 517526"/>
              <a:gd name="connsiteX217" fmla="*/ 148543 w 561976"/>
              <a:gd name="connsiteY217" fmla="*/ 398516 h 517526"/>
              <a:gd name="connsiteX218" fmla="*/ 147590 w 561976"/>
              <a:gd name="connsiteY218" fmla="*/ 398994 h 517526"/>
              <a:gd name="connsiteX219" fmla="*/ 147113 w 561976"/>
              <a:gd name="connsiteY219" fmla="*/ 399153 h 517526"/>
              <a:gd name="connsiteX220" fmla="*/ 147113 w 561976"/>
              <a:gd name="connsiteY220" fmla="*/ 399789 h 517526"/>
              <a:gd name="connsiteX221" fmla="*/ 146796 w 561976"/>
              <a:gd name="connsiteY221" fmla="*/ 401221 h 517526"/>
              <a:gd name="connsiteX222" fmla="*/ 146160 w 561976"/>
              <a:gd name="connsiteY222" fmla="*/ 403608 h 517526"/>
              <a:gd name="connsiteX223" fmla="*/ 145366 w 561976"/>
              <a:gd name="connsiteY223" fmla="*/ 406472 h 517526"/>
              <a:gd name="connsiteX224" fmla="*/ 144254 w 561976"/>
              <a:gd name="connsiteY224" fmla="*/ 409813 h 517526"/>
              <a:gd name="connsiteX225" fmla="*/ 142665 w 561976"/>
              <a:gd name="connsiteY225" fmla="*/ 413472 h 517526"/>
              <a:gd name="connsiteX226" fmla="*/ 140917 w 561976"/>
              <a:gd name="connsiteY226" fmla="*/ 417291 h 517526"/>
              <a:gd name="connsiteX227" fmla="*/ 138852 w 561976"/>
              <a:gd name="connsiteY227" fmla="*/ 420791 h 517526"/>
              <a:gd name="connsiteX228" fmla="*/ 136469 w 561976"/>
              <a:gd name="connsiteY228" fmla="*/ 424291 h 517526"/>
              <a:gd name="connsiteX229" fmla="*/ 133609 w 561976"/>
              <a:gd name="connsiteY229" fmla="*/ 427314 h 517526"/>
              <a:gd name="connsiteX230" fmla="*/ 133133 w 561976"/>
              <a:gd name="connsiteY230" fmla="*/ 432246 h 517526"/>
              <a:gd name="connsiteX231" fmla="*/ 133292 w 561976"/>
              <a:gd name="connsiteY231" fmla="*/ 436542 h 517526"/>
              <a:gd name="connsiteX232" fmla="*/ 133768 w 561976"/>
              <a:gd name="connsiteY232" fmla="*/ 440361 h 517526"/>
              <a:gd name="connsiteX233" fmla="*/ 134722 w 561976"/>
              <a:gd name="connsiteY233" fmla="*/ 443861 h 517526"/>
              <a:gd name="connsiteX234" fmla="*/ 136151 w 561976"/>
              <a:gd name="connsiteY234" fmla="*/ 446725 h 517526"/>
              <a:gd name="connsiteX235" fmla="*/ 138058 w 561976"/>
              <a:gd name="connsiteY235" fmla="*/ 449111 h 517526"/>
              <a:gd name="connsiteX236" fmla="*/ 140282 w 561976"/>
              <a:gd name="connsiteY236" fmla="*/ 451339 h 517526"/>
              <a:gd name="connsiteX237" fmla="*/ 142665 w 561976"/>
              <a:gd name="connsiteY237" fmla="*/ 453248 h 517526"/>
              <a:gd name="connsiteX238" fmla="*/ 145525 w 561976"/>
              <a:gd name="connsiteY238" fmla="*/ 454839 h 517526"/>
              <a:gd name="connsiteX239" fmla="*/ 148225 w 561976"/>
              <a:gd name="connsiteY239" fmla="*/ 456112 h 517526"/>
              <a:gd name="connsiteX240" fmla="*/ 151244 w 561976"/>
              <a:gd name="connsiteY240" fmla="*/ 457385 h 517526"/>
              <a:gd name="connsiteX241" fmla="*/ 154421 w 561976"/>
              <a:gd name="connsiteY241" fmla="*/ 458339 h 517526"/>
              <a:gd name="connsiteX242" fmla="*/ 157599 w 561976"/>
              <a:gd name="connsiteY242" fmla="*/ 459453 h 517526"/>
              <a:gd name="connsiteX243" fmla="*/ 160617 w 561976"/>
              <a:gd name="connsiteY243" fmla="*/ 460249 h 517526"/>
              <a:gd name="connsiteX244" fmla="*/ 163795 w 561976"/>
              <a:gd name="connsiteY244" fmla="*/ 461362 h 517526"/>
              <a:gd name="connsiteX245" fmla="*/ 168402 w 561976"/>
              <a:gd name="connsiteY245" fmla="*/ 462635 h 517526"/>
              <a:gd name="connsiteX246" fmla="*/ 173009 w 561976"/>
              <a:gd name="connsiteY246" fmla="*/ 464067 h 517526"/>
              <a:gd name="connsiteX247" fmla="*/ 177299 w 561976"/>
              <a:gd name="connsiteY247" fmla="*/ 465340 h 517526"/>
              <a:gd name="connsiteX248" fmla="*/ 181588 w 561976"/>
              <a:gd name="connsiteY248" fmla="*/ 466613 h 517526"/>
              <a:gd name="connsiteX249" fmla="*/ 185719 w 561976"/>
              <a:gd name="connsiteY249" fmla="*/ 468204 h 517526"/>
              <a:gd name="connsiteX250" fmla="*/ 189532 w 561976"/>
              <a:gd name="connsiteY250" fmla="*/ 469477 h 517526"/>
              <a:gd name="connsiteX251" fmla="*/ 193345 w 561976"/>
              <a:gd name="connsiteY251" fmla="*/ 471227 h 517526"/>
              <a:gd name="connsiteX252" fmla="*/ 196681 w 561976"/>
              <a:gd name="connsiteY252" fmla="*/ 473136 h 517526"/>
              <a:gd name="connsiteX253" fmla="*/ 199858 w 561976"/>
              <a:gd name="connsiteY253" fmla="*/ 475364 h 517526"/>
              <a:gd name="connsiteX254" fmla="*/ 202718 w 561976"/>
              <a:gd name="connsiteY254" fmla="*/ 477909 h 517526"/>
              <a:gd name="connsiteX255" fmla="*/ 205101 w 561976"/>
              <a:gd name="connsiteY255" fmla="*/ 480932 h 517526"/>
              <a:gd name="connsiteX256" fmla="*/ 207166 w 561976"/>
              <a:gd name="connsiteY256" fmla="*/ 484273 h 517526"/>
              <a:gd name="connsiteX257" fmla="*/ 208914 w 561976"/>
              <a:gd name="connsiteY257" fmla="*/ 488251 h 517526"/>
              <a:gd name="connsiteX258" fmla="*/ 210026 w 561976"/>
              <a:gd name="connsiteY258" fmla="*/ 492706 h 517526"/>
              <a:gd name="connsiteX259" fmla="*/ 210820 w 561976"/>
              <a:gd name="connsiteY259" fmla="*/ 497797 h 517526"/>
              <a:gd name="connsiteX260" fmla="*/ 211138 w 561976"/>
              <a:gd name="connsiteY260" fmla="*/ 503525 h 517526"/>
              <a:gd name="connsiteX261" fmla="*/ 210503 w 561976"/>
              <a:gd name="connsiteY261" fmla="*/ 505116 h 517526"/>
              <a:gd name="connsiteX262" fmla="*/ 208755 w 561976"/>
              <a:gd name="connsiteY262" fmla="*/ 506548 h 517526"/>
              <a:gd name="connsiteX263" fmla="*/ 205736 w 561976"/>
              <a:gd name="connsiteY263" fmla="*/ 508139 h 517526"/>
              <a:gd name="connsiteX264" fmla="*/ 201606 w 561976"/>
              <a:gd name="connsiteY264" fmla="*/ 509571 h 517526"/>
              <a:gd name="connsiteX265" fmla="*/ 196522 w 561976"/>
              <a:gd name="connsiteY265" fmla="*/ 510844 h 517526"/>
              <a:gd name="connsiteX266" fmla="*/ 190326 w 561976"/>
              <a:gd name="connsiteY266" fmla="*/ 512117 h 517526"/>
              <a:gd name="connsiteX267" fmla="*/ 183177 w 561976"/>
              <a:gd name="connsiteY267" fmla="*/ 513230 h 517526"/>
              <a:gd name="connsiteX268" fmla="*/ 174916 w 561976"/>
              <a:gd name="connsiteY268" fmla="*/ 514344 h 517526"/>
              <a:gd name="connsiteX269" fmla="*/ 165860 w 561976"/>
              <a:gd name="connsiteY269" fmla="*/ 515299 h 517526"/>
              <a:gd name="connsiteX270" fmla="*/ 155692 w 561976"/>
              <a:gd name="connsiteY270" fmla="*/ 516253 h 517526"/>
              <a:gd name="connsiteX271" fmla="*/ 144730 w 561976"/>
              <a:gd name="connsiteY271" fmla="*/ 516890 h 517526"/>
              <a:gd name="connsiteX272" fmla="*/ 132815 w 561976"/>
              <a:gd name="connsiteY272" fmla="*/ 517208 h 517526"/>
              <a:gd name="connsiteX273" fmla="*/ 120264 w 561976"/>
              <a:gd name="connsiteY273" fmla="*/ 517526 h 517526"/>
              <a:gd name="connsiteX274" fmla="*/ 113115 w 561976"/>
              <a:gd name="connsiteY274" fmla="*/ 471704 h 517526"/>
              <a:gd name="connsiteX275" fmla="*/ 116610 w 561976"/>
              <a:gd name="connsiteY275" fmla="*/ 465976 h 517526"/>
              <a:gd name="connsiteX276" fmla="*/ 117087 w 561976"/>
              <a:gd name="connsiteY276" fmla="*/ 465340 h 517526"/>
              <a:gd name="connsiteX277" fmla="*/ 117087 w 561976"/>
              <a:gd name="connsiteY277" fmla="*/ 464863 h 517526"/>
              <a:gd name="connsiteX278" fmla="*/ 117087 w 561976"/>
              <a:gd name="connsiteY278" fmla="*/ 464385 h 517526"/>
              <a:gd name="connsiteX279" fmla="*/ 116928 w 561976"/>
              <a:gd name="connsiteY279" fmla="*/ 463908 h 517526"/>
              <a:gd name="connsiteX280" fmla="*/ 116452 w 561976"/>
              <a:gd name="connsiteY280" fmla="*/ 463431 h 517526"/>
              <a:gd name="connsiteX281" fmla="*/ 107078 w 561976"/>
              <a:gd name="connsiteY281" fmla="*/ 453248 h 517526"/>
              <a:gd name="connsiteX282" fmla="*/ 106125 w 561976"/>
              <a:gd name="connsiteY282" fmla="*/ 452771 h 517526"/>
              <a:gd name="connsiteX283" fmla="*/ 105013 w 561976"/>
              <a:gd name="connsiteY283" fmla="*/ 452771 h 517526"/>
              <a:gd name="connsiteX284" fmla="*/ 103901 w 561976"/>
              <a:gd name="connsiteY284" fmla="*/ 453248 h 517526"/>
              <a:gd name="connsiteX285" fmla="*/ 94686 w 561976"/>
              <a:gd name="connsiteY285" fmla="*/ 463431 h 517526"/>
              <a:gd name="connsiteX286" fmla="*/ 94210 w 561976"/>
              <a:gd name="connsiteY286" fmla="*/ 464067 h 517526"/>
              <a:gd name="connsiteX287" fmla="*/ 94051 w 561976"/>
              <a:gd name="connsiteY287" fmla="*/ 464704 h 517526"/>
              <a:gd name="connsiteX288" fmla="*/ 94051 w 561976"/>
              <a:gd name="connsiteY288" fmla="*/ 465181 h 517526"/>
              <a:gd name="connsiteX289" fmla="*/ 94369 w 561976"/>
              <a:gd name="connsiteY289" fmla="*/ 465976 h 517526"/>
              <a:gd name="connsiteX290" fmla="*/ 97864 w 561976"/>
              <a:gd name="connsiteY290" fmla="*/ 471704 h 517526"/>
              <a:gd name="connsiteX291" fmla="*/ 90873 w 561976"/>
              <a:gd name="connsiteY291" fmla="*/ 517526 h 517526"/>
              <a:gd name="connsiteX292" fmla="*/ 78005 w 561976"/>
              <a:gd name="connsiteY292" fmla="*/ 517208 h 517526"/>
              <a:gd name="connsiteX293" fmla="*/ 66408 w 561976"/>
              <a:gd name="connsiteY293" fmla="*/ 516890 h 517526"/>
              <a:gd name="connsiteX294" fmla="*/ 55287 w 561976"/>
              <a:gd name="connsiteY294" fmla="*/ 516253 h 517526"/>
              <a:gd name="connsiteX295" fmla="*/ 45278 w 561976"/>
              <a:gd name="connsiteY295" fmla="*/ 515299 h 517526"/>
              <a:gd name="connsiteX296" fmla="*/ 36222 w 561976"/>
              <a:gd name="connsiteY296" fmla="*/ 514344 h 517526"/>
              <a:gd name="connsiteX297" fmla="*/ 27961 w 561976"/>
              <a:gd name="connsiteY297" fmla="*/ 513230 h 517526"/>
              <a:gd name="connsiteX298" fmla="*/ 20653 w 561976"/>
              <a:gd name="connsiteY298" fmla="*/ 512117 h 517526"/>
              <a:gd name="connsiteX299" fmla="*/ 14457 w 561976"/>
              <a:gd name="connsiteY299" fmla="*/ 510844 h 517526"/>
              <a:gd name="connsiteX300" fmla="*/ 9373 w 561976"/>
              <a:gd name="connsiteY300" fmla="*/ 509571 h 517526"/>
              <a:gd name="connsiteX301" fmla="*/ 5402 w 561976"/>
              <a:gd name="connsiteY301" fmla="*/ 508139 h 517526"/>
              <a:gd name="connsiteX302" fmla="*/ 2383 w 561976"/>
              <a:gd name="connsiteY302" fmla="*/ 506548 h 517526"/>
              <a:gd name="connsiteX303" fmla="*/ 477 w 561976"/>
              <a:gd name="connsiteY303" fmla="*/ 505116 h 517526"/>
              <a:gd name="connsiteX304" fmla="*/ 0 w 561976"/>
              <a:gd name="connsiteY304" fmla="*/ 503525 h 517526"/>
              <a:gd name="connsiteX305" fmla="*/ 159 w 561976"/>
              <a:gd name="connsiteY305" fmla="*/ 497797 h 517526"/>
              <a:gd name="connsiteX306" fmla="*/ 1112 w 561976"/>
              <a:gd name="connsiteY306" fmla="*/ 492706 h 517526"/>
              <a:gd name="connsiteX307" fmla="*/ 2224 w 561976"/>
              <a:gd name="connsiteY307" fmla="*/ 488251 h 517526"/>
              <a:gd name="connsiteX308" fmla="*/ 3813 w 561976"/>
              <a:gd name="connsiteY308" fmla="*/ 484273 h 517526"/>
              <a:gd name="connsiteX309" fmla="*/ 5878 w 561976"/>
              <a:gd name="connsiteY309" fmla="*/ 480932 h 517526"/>
              <a:gd name="connsiteX310" fmla="*/ 8420 w 561976"/>
              <a:gd name="connsiteY310" fmla="*/ 477909 h 517526"/>
              <a:gd name="connsiteX311" fmla="*/ 11280 w 561976"/>
              <a:gd name="connsiteY311" fmla="*/ 475364 h 517526"/>
              <a:gd name="connsiteX312" fmla="*/ 14298 w 561976"/>
              <a:gd name="connsiteY312" fmla="*/ 473136 h 517526"/>
              <a:gd name="connsiteX313" fmla="*/ 17793 w 561976"/>
              <a:gd name="connsiteY313" fmla="*/ 471227 h 517526"/>
              <a:gd name="connsiteX314" fmla="*/ 21447 w 561976"/>
              <a:gd name="connsiteY314" fmla="*/ 469477 h 517526"/>
              <a:gd name="connsiteX315" fmla="*/ 25101 w 561976"/>
              <a:gd name="connsiteY315" fmla="*/ 468204 h 517526"/>
              <a:gd name="connsiteX316" fmla="*/ 29232 w 561976"/>
              <a:gd name="connsiteY316" fmla="*/ 466613 h 517526"/>
              <a:gd name="connsiteX317" fmla="*/ 33680 w 561976"/>
              <a:gd name="connsiteY317" fmla="*/ 465340 h 517526"/>
              <a:gd name="connsiteX318" fmla="*/ 38129 w 561976"/>
              <a:gd name="connsiteY318" fmla="*/ 464067 h 517526"/>
              <a:gd name="connsiteX319" fmla="*/ 42577 w 561976"/>
              <a:gd name="connsiteY319" fmla="*/ 462635 h 517526"/>
              <a:gd name="connsiteX320" fmla="*/ 47184 w 561976"/>
              <a:gd name="connsiteY320" fmla="*/ 461362 h 517526"/>
              <a:gd name="connsiteX321" fmla="*/ 50362 w 561976"/>
              <a:gd name="connsiteY321" fmla="*/ 460249 h 517526"/>
              <a:gd name="connsiteX322" fmla="*/ 53380 w 561976"/>
              <a:gd name="connsiteY322" fmla="*/ 459453 h 517526"/>
              <a:gd name="connsiteX323" fmla="*/ 56558 w 561976"/>
              <a:gd name="connsiteY323" fmla="*/ 458339 h 517526"/>
              <a:gd name="connsiteX324" fmla="*/ 59576 w 561976"/>
              <a:gd name="connsiteY324" fmla="*/ 457385 h 517526"/>
              <a:gd name="connsiteX325" fmla="*/ 62754 w 561976"/>
              <a:gd name="connsiteY325" fmla="*/ 456112 h 517526"/>
              <a:gd name="connsiteX326" fmla="*/ 65613 w 561976"/>
              <a:gd name="connsiteY326" fmla="*/ 454839 h 517526"/>
              <a:gd name="connsiteX327" fmla="*/ 68314 w 561976"/>
              <a:gd name="connsiteY327" fmla="*/ 453248 h 517526"/>
              <a:gd name="connsiteX328" fmla="*/ 70697 w 561976"/>
              <a:gd name="connsiteY328" fmla="*/ 451339 h 517526"/>
              <a:gd name="connsiteX329" fmla="*/ 72921 w 561976"/>
              <a:gd name="connsiteY329" fmla="*/ 449111 h 517526"/>
              <a:gd name="connsiteX330" fmla="*/ 74828 w 561976"/>
              <a:gd name="connsiteY330" fmla="*/ 446725 h 517526"/>
              <a:gd name="connsiteX331" fmla="*/ 76257 w 561976"/>
              <a:gd name="connsiteY331" fmla="*/ 443861 h 517526"/>
              <a:gd name="connsiteX332" fmla="*/ 77211 w 561976"/>
              <a:gd name="connsiteY332" fmla="*/ 440361 h 517526"/>
              <a:gd name="connsiteX333" fmla="*/ 77846 w 561976"/>
              <a:gd name="connsiteY333" fmla="*/ 436542 h 517526"/>
              <a:gd name="connsiteX334" fmla="*/ 77846 w 561976"/>
              <a:gd name="connsiteY334" fmla="*/ 432246 h 517526"/>
              <a:gd name="connsiteX335" fmla="*/ 77370 w 561976"/>
              <a:gd name="connsiteY335" fmla="*/ 427314 h 517526"/>
              <a:gd name="connsiteX336" fmla="*/ 74669 w 561976"/>
              <a:gd name="connsiteY336" fmla="*/ 424291 h 517526"/>
              <a:gd name="connsiteX337" fmla="*/ 71968 w 561976"/>
              <a:gd name="connsiteY337" fmla="*/ 420791 h 517526"/>
              <a:gd name="connsiteX338" fmla="*/ 69903 w 561976"/>
              <a:gd name="connsiteY338" fmla="*/ 417291 h 517526"/>
              <a:gd name="connsiteX339" fmla="*/ 68314 w 561976"/>
              <a:gd name="connsiteY339" fmla="*/ 413472 h 517526"/>
              <a:gd name="connsiteX340" fmla="*/ 66884 w 561976"/>
              <a:gd name="connsiteY340" fmla="*/ 409813 h 517526"/>
              <a:gd name="connsiteX341" fmla="*/ 65613 w 561976"/>
              <a:gd name="connsiteY341" fmla="*/ 406472 h 517526"/>
              <a:gd name="connsiteX342" fmla="*/ 64819 w 561976"/>
              <a:gd name="connsiteY342" fmla="*/ 403608 h 517526"/>
              <a:gd name="connsiteX343" fmla="*/ 64342 w 561976"/>
              <a:gd name="connsiteY343" fmla="*/ 401221 h 517526"/>
              <a:gd name="connsiteX344" fmla="*/ 63866 w 561976"/>
              <a:gd name="connsiteY344" fmla="*/ 399789 h 517526"/>
              <a:gd name="connsiteX345" fmla="*/ 63707 w 561976"/>
              <a:gd name="connsiteY345" fmla="*/ 399153 h 517526"/>
              <a:gd name="connsiteX346" fmla="*/ 63389 w 561976"/>
              <a:gd name="connsiteY346" fmla="*/ 398994 h 517526"/>
              <a:gd name="connsiteX347" fmla="*/ 62436 w 561976"/>
              <a:gd name="connsiteY347" fmla="*/ 398516 h 517526"/>
              <a:gd name="connsiteX348" fmla="*/ 60847 w 561976"/>
              <a:gd name="connsiteY348" fmla="*/ 397562 h 517526"/>
              <a:gd name="connsiteX349" fmla="*/ 58941 w 561976"/>
              <a:gd name="connsiteY349" fmla="*/ 396130 h 517526"/>
              <a:gd name="connsiteX350" fmla="*/ 56875 w 561976"/>
              <a:gd name="connsiteY350" fmla="*/ 394221 h 517526"/>
              <a:gd name="connsiteX351" fmla="*/ 54810 w 561976"/>
              <a:gd name="connsiteY351" fmla="*/ 392152 h 517526"/>
              <a:gd name="connsiteX352" fmla="*/ 52745 w 561976"/>
              <a:gd name="connsiteY352" fmla="*/ 389607 h 517526"/>
              <a:gd name="connsiteX353" fmla="*/ 50997 w 561976"/>
              <a:gd name="connsiteY353" fmla="*/ 386743 h 517526"/>
              <a:gd name="connsiteX354" fmla="*/ 49567 w 561976"/>
              <a:gd name="connsiteY354" fmla="*/ 383242 h 517526"/>
              <a:gd name="connsiteX355" fmla="*/ 48773 w 561976"/>
              <a:gd name="connsiteY355" fmla="*/ 379583 h 517526"/>
              <a:gd name="connsiteX356" fmla="*/ 48614 w 561976"/>
              <a:gd name="connsiteY356" fmla="*/ 376242 h 517526"/>
              <a:gd name="connsiteX357" fmla="*/ 48932 w 561976"/>
              <a:gd name="connsiteY357" fmla="*/ 373378 h 517526"/>
              <a:gd name="connsiteX358" fmla="*/ 49567 w 561976"/>
              <a:gd name="connsiteY358" fmla="*/ 370673 h 517526"/>
              <a:gd name="connsiteX359" fmla="*/ 50521 w 561976"/>
              <a:gd name="connsiteY359" fmla="*/ 368605 h 517526"/>
              <a:gd name="connsiteX360" fmla="*/ 51315 w 561976"/>
              <a:gd name="connsiteY360" fmla="*/ 367173 h 517526"/>
              <a:gd name="connsiteX361" fmla="*/ 52109 w 561976"/>
              <a:gd name="connsiteY361" fmla="*/ 366059 h 517526"/>
              <a:gd name="connsiteX362" fmla="*/ 52586 w 561976"/>
              <a:gd name="connsiteY362" fmla="*/ 365423 h 517526"/>
              <a:gd name="connsiteX363" fmla="*/ 52904 w 561976"/>
              <a:gd name="connsiteY363" fmla="*/ 365264 h 517526"/>
              <a:gd name="connsiteX364" fmla="*/ 52904 w 561976"/>
              <a:gd name="connsiteY364" fmla="*/ 352694 h 517526"/>
              <a:gd name="connsiteX365" fmla="*/ 53221 w 561976"/>
              <a:gd name="connsiteY365" fmla="*/ 346012 h 517526"/>
              <a:gd name="connsiteX366" fmla="*/ 54810 w 561976"/>
              <a:gd name="connsiteY366" fmla="*/ 339489 h 517526"/>
              <a:gd name="connsiteX367" fmla="*/ 57034 w 561976"/>
              <a:gd name="connsiteY367" fmla="*/ 333284 h 517526"/>
              <a:gd name="connsiteX368" fmla="*/ 60212 w 561976"/>
              <a:gd name="connsiteY368" fmla="*/ 327556 h 517526"/>
              <a:gd name="connsiteX369" fmla="*/ 63866 w 561976"/>
              <a:gd name="connsiteY369" fmla="*/ 322306 h 517526"/>
              <a:gd name="connsiteX370" fmla="*/ 68473 w 561976"/>
              <a:gd name="connsiteY370" fmla="*/ 317532 h 517526"/>
              <a:gd name="connsiteX371" fmla="*/ 73398 w 561976"/>
              <a:gd name="connsiteY371" fmla="*/ 313396 h 517526"/>
              <a:gd name="connsiteX372" fmla="*/ 79117 w 561976"/>
              <a:gd name="connsiteY372" fmla="*/ 309895 h 517526"/>
              <a:gd name="connsiteX373" fmla="*/ 85154 w 561976"/>
              <a:gd name="connsiteY373" fmla="*/ 306873 h 517526"/>
              <a:gd name="connsiteX374" fmla="*/ 91668 w 561976"/>
              <a:gd name="connsiteY374" fmla="*/ 304804 h 517526"/>
              <a:gd name="connsiteX375" fmla="*/ 98340 w 561976"/>
              <a:gd name="connsiteY375" fmla="*/ 303531 h 517526"/>
              <a:gd name="connsiteX376" fmla="*/ 280908 w 561976"/>
              <a:gd name="connsiteY376" fmla="*/ 230188 h 517526"/>
              <a:gd name="connsiteX377" fmla="*/ 284740 w 561976"/>
              <a:gd name="connsiteY377" fmla="*/ 230666 h 517526"/>
              <a:gd name="connsiteX378" fmla="*/ 288252 w 561976"/>
              <a:gd name="connsiteY378" fmla="*/ 231941 h 517526"/>
              <a:gd name="connsiteX379" fmla="*/ 290966 w 561976"/>
              <a:gd name="connsiteY379" fmla="*/ 234171 h 517526"/>
              <a:gd name="connsiteX380" fmla="*/ 293201 w 561976"/>
              <a:gd name="connsiteY380" fmla="*/ 237038 h 517526"/>
              <a:gd name="connsiteX381" fmla="*/ 294638 w 561976"/>
              <a:gd name="connsiteY381" fmla="*/ 240384 h 517526"/>
              <a:gd name="connsiteX382" fmla="*/ 295117 w 561976"/>
              <a:gd name="connsiteY382" fmla="*/ 244207 h 517526"/>
              <a:gd name="connsiteX383" fmla="*/ 295117 w 561976"/>
              <a:gd name="connsiteY383" fmla="*/ 320994 h 517526"/>
              <a:gd name="connsiteX384" fmla="*/ 374304 w 561976"/>
              <a:gd name="connsiteY384" fmla="*/ 386470 h 517526"/>
              <a:gd name="connsiteX385" fmla="*/ 376539 w 561976"/>
              <a:gd name="connsiteY385" fmla="*/ 388701 h 517526"/>
              <a:gd name="connsiteX386" fmla="*/ 378136 w 561976"/>
              <a:gd name="connsiteY386" fmla="*/ 391409 h 517526"/>
              <a:gd name="connsiteX387" fmla="*/ 379253 w 561976"/>
              <a:gd name="connsiteY387" fmla="*/ 394276 h 517526"/>
              <a:gd name="connsiteX388" fmla="*/ 379413 w 561976"/>
              <a:gd name="connsiteY388" fmla="*/ 397463 h 517526"/>
              <a:gd name="connsiteX389" fmla="*/ 378934 w 561976"/>
              <a:gd name="connsiteY389" fmla="*/ 400489 h 517526"/>
              <a:gd name="connsiteX390" fmla="*/ 377976 w 561976"/>
              <a:gd name="connsiteY390" fmla="*/ 403357 h 517526"/>
              <a:gd name="connsiteX391" fmla="*/ 376220 w 561976"/>
              <a:gd name="connsiteY391" fmla="*/ 406225 h 517526"/>
              <a:gd name="connsiteX392" fmla="*/ 373825 w 561976"/>
              <a:gd name="connsiteY392" fmla="*/ 408296 h 517526"/>
              <a:gd name="connsiteX393" fmla="*/ 371271 w 561976"/>
              <a:gd name="connsiteY393" fmla="*/ 409889 h 517526"/>
              <a:gd name="connsiteX394" fmla="*/ 368237 w 561976"/>
              <a:gd name="connsiteY394" fmla="*/ 410845 h 517526"/>
              <a:gd name="connsiteX395" fmla="*/ 365364 w 561976"/>
              <a:gd name="connsiteY395" fmla="*/ 411163 h 517526"/>
              <a:gd name="connsiteX396" fmla="*/ 362011 w 561976"/>
              <a:gd name="connsiteY396" fmla="*/ 410845 h 517526"/>
              <a:gd name="connsiteX397" fmla="*/ 359137 w 561976"/>
              <a:gd name="connsiteY397" fmla="*/ 409729 h 517526"/>
              <a:gd name="connsiteX398" fmla="*/ 356264 w 561976"/>
              <a:gd name="connsiteY398" fmla="*/ 407818 h 517526"/>
              <a:gd name="connsiteX399" fmla="*/ 280908 w 561976"/>
              <a:gd name="connsiteY399" fmla="*/ 345846 h 517526"/>
              <a:gd name="connsiteX400" fmla="*/ 205872 w 561976"/>
              <a:gd name="connsiteY400" fmla="*/ 407818 h 517526"/>
              <a:gd name="connsiteX401" fmla="*/ 202998 w 561976"/>
              <a:gd name="connsiteY401" fmla="*/ 409729 h 517526"/>
              <a:gd name="connsiteX402" fmla="*/ 200125 w 561976"/>
              <a:gd name="connsiteY402" fmla="*/ 410845 h 517526"/>
              <a:gd name="connsiteX403" fmla="*/ 196932 w 561976"/>
              <a:gd name="connsiteY403" fmla="*/ 411163 h 517526"/>
              <a:gd name="connsiteX404" fmla="*/ 194058 w 561976"/>
              <a:gd name="connsiteY404" fmla="*/ 410845 h 517526"/>
              <a:gd name="connsiteX405" fmla="*/ 191025 w 561976"/>
              <a:gd name="connsiteY405" fmla="*/ 409889 h 517526"/>
              <a:gd name="connsiteX406" fmla="*/ 188311 w 561976"/>
              <a:gd name="connsiteY406" fmla="*/ 408455 h 517526"/>
              <a:gd name="connsiteX407" fmla="*/ 185916 w 561976"/>
              <a:gd name="connsiteY407" fmla="*/ 406225 h 517526"/>
              <a:gd name="connsiteX408" fmla="*/ 184160 w 561976"/>
              <a:gd name="connsiteY408" fmla="*/ 403357 h 517526"/>
              <a:gd name="connsiteX409" fmla="*/ 183202 w 561976"/>
              <a:gd name="connsiteY409" fmla="*/ 400489 h 517526"/>
              <a:gd name="connsiteX410" fmla="*/ 182563 w 561976"/>
              <a:gd name="connsiteY410" fmla="*/ 397463 h 517526"/>
              <a:gd name="connsiteX411" fmla="*/ 182882 w 561976"/>
              <a:gd name="connsiteY411" fmla="*/ 394276 h 517526"/>
              <a:gd name="connsiteX412" fmla="*/ 184000 w 561976"/>
              <a:gd name="connsiteY412" fmla="*/ 391409 h 517526"/>
              <a:gd name="connsiteX413" fmla="*/ 185596 w 561976"/>
              <a:gd name="connsiteY413" fmla="*/ 388701 h 517526"/>
              <a:gd name="connsiteX414" fmla="*/ 187832 w 561976"/>
              <a:gd name="connsiteY414" fmla="*/ 386470 h 517526"/>
              <a:gd name="connsiteX415" fmla="*/ 267019 w 561976"/>
              <a:gd name="connsiteY415" fmla="*/ 320994 h 517526"/>
              <a:gd name="connsiteX416" fmla="*/ 267019 w 561976"/>
              <a:gd name="connsiteY416" fmla="*/ 244207 h 517526"/>
              <a:gd name="connsiteX417" fmla="*/ 267498 w 561976"/>
              <a:gd name="connsiteY417" fmla="*/ 240384 h 517526"/>
              <a:gd name="connsiteX418" fmla="*/ 268934 w 561976"/>
              <a:gd name="connsiteY418" fmla="*/ 237038 h 517526"/>
              <a:gd name="connsiteX419" fmla="*/ 271170 w 561976"/>
              <a:gd name="connsiteY419" fmla="*/ 234171 h 517526"/>
              <a:gd name="connsiteX420" fmla="*/ 273884 w 561976"/>
              <a:gd name="connsiteY420" fmla="*/ 231941 h 517526"/>
              <a:gd name="connsiteX421" fmla="*/ 277396 w 561976"/>
              <a:gd name="connsiteY421" fmla="*/ 230666 h 517526"/>
              <a:gd name="connsiteX422" fmla="*/ 281862 w 561976"/>
              <a:gd name="connsiteY422" fmla="*/ 0 h 517526"/>
              <a:gd name="connsiteX423" fmla="*/ 288862 w 561976"/>
              <a:gd name="connsiteY423" fmla="*/ 636 h 517526"/>
              <a:gd name="connsiteX424" fmla="*/ 295545 w 561976"/>
              <a:gd name="connsiteY424" fmla="*/ 1748 h 517526"/>
              <a:gd name="connsiteX425" fmla="*/ 302228 w 561976"/>
              <a:gd name="connsiteY425" fmla="*/ 3972 h 517526"/>
              <a:gd name="connsiteX426" fmla="*/ 308274 w 561976"/>
              <a:gd name="connsiteY426" fmla="*/ 6831 h 517526"/>
              <a:gd name="connsiteX427" fmla="*/ 313843 w 561976"/>
              <a:gd name="connsiteY427" fmla="*/ 10326 h 517526"/>
              <a:gd name="connsiteX428" fmla="*/ 318934 w 561976"/>
              <a:gd name="connsiteY428" fmla="*/ 14457 h 517526"/>
              <a:gd name="connsiteX429" fmla="*/ 323389 w 561976"/>
              <a:gd name="connsiteY429" fmla="*/ 19223 h 517526"/>
              <a:gd name="connsiteX430" fmla="*/ 327208 w 561976"/>
              <a:gd name="connsiteY430" fmla="*/ 24625 h 517526"/>
              <a:gd name="connsiteX431" fmla="*/ 330231 w 561976"/>
              <a:gd name="connsiteY431" fmla="*/ 30185 h 517526"/>
              <a:gd name="connsiteX432" fmla="*/ 332617 w 561976"/>
              <a:gd name="connsiteY432" fmla="*/ 36381 h 517526"/>
              <a:gd name="connsiteX433" fmla="*/ 333890 w 561976"/>
              <a:gd name="connsiteY433" fmla="*/ 42894 h 517526"/>
              <a:gd name="connsiteX434" fmla="*/ 334368 w 561976"/>
              <a:gd name="connsiteY434" fmla="*/ 49567 h 517526"/>
              <a:gd name="connsiteX435" fmla="*/ 334368 w 561976"/>
              <a:gd name="connsiteY435" fmla="*/ 62117 h 517526"/>
              <a:gd name="connsiteX436" fmla="*/ 334845 w 561976"/>
              <a:gd name="connsiteY436" fmla="*/ 62276 h 517526"/>
              <a:gd name="connsiteX437" fmla="*/ 335322 w 561976"/>
              <a:gd name="connsiteY437" fmla="*/ 62912 h 517526"/>
              <a:gd name="connsiteX438" fmla="*/ 335959 w 561976"/>
              <a:gd name="connsiteY438" fmla="*/ 64183 h 517526"/>
              <a:gd name="connsiteX439" fmla="*/ 336913 w 561976"/>
              <a:gd name="connsiteY439" fmla="*/ 65613 h 517526"/>
              <a:gd name="connsiteX440" fmla="*/ 337709 w 561976"/>
              <a:gd name="connsiteY440" fmla="*/ 67519 h 517526"/>
              <a:gd name="connsiteX441" fmla="*/ 338345 w 561976"/>
              <a:gd name="connsiteY441" fmla="*/ 70061 h 517526"/>
              <a:gd name="connsiteX442" fmla="*/ 338505 w 561976"/>
              <a:gd name="connsiteY442" fmla="*/ 73079 h 517526"/>
              <a:gd name="connsiteX443" fmla="*/ 338345 w 561976"/>
              <a:gd name="connsiteY443" fmla="*/ 76416 h 517526"/>
              <a:gd name="connsiteX444" fmla="*/ 337709 w 561976"/>
              <a:gd name="connsiteY444" fmla="*/ 80228 h 517526"/>
              <a:gd name="connsiteX445" fmla="*/ 336277 w 561976"/>
              <a:gd name="connsiteY445" fmla="*/ 83406 h 517526"/>
              <a:gd name="connsiteX446" fmla="*/ 334686 w 561976"/>
              <a:gd name="connsiteY446" fmla="*/ 86424 h 517526"/>
              <a:gd name="connsiteX447" fmla="*/ 332617 w 561976"/>
              <a:gd name="connsiteY447" fmla="*/ 88966 h 517526"/>
              <a:gd name="connsiteX448" fmla="*/ 330390 w 561976"/>
              <a:gd name="connsiteY448" fmla="*/ 91190 h 517526"/>
              <a:gd name="connsiteX449" fmla="*/ 328322 w 561976"/>
              <a:gd name="connsiteY449" fmla="*/ 92938 h 517526"/>
              <a:gd name="connsiteX450" fmla="*/ 326571 w 561976"/>
              <a:gd name="connsiteY450" fmla="*/ 94209 h 517526"/>
              <a:gd name="connsiteX451" fmla="*/ 324980 w 561976"/>
              <a:gd name="connsiteY451" fmla="*/ 95321 h 517526"/>
              <a:gd name="connsiteX452" fmla="*/ 323866 w 561976"/>
              <a:gd name="connsiteY452" fmla="*/ 95798 h 517526"/>
              <a:gd name="connsiteX453" fmla="*/ 323548 w 561976"/>
              <a:gd name="connsiteY453" fmla="*/ 96115 h 517526"/>
              <a:gd name="connsiteX454" fmla="*/ 323389 w 561976"/>
              <a:gd name="connsiteY454" fmla="*/ 96751 h 517526"/>
              <a:gd name="connsiteX455" fmla="*/ 323071 w 561976"/>
              <a:gd name="connsiteY455" fmla="*/ 98022 h 517526"/>
              <a:gd name="connsiteX456" fmla="*/ 322594 w 561976"/>
              <a:gd name="connsiteY456" fmla="*/ 100405 h 517526"/>
              <a:gd name="connsiteX457" fmla="*/ 321639 w 561976"/>
              <a:gd name="connsiteY457" fmla="*/ 103423 h 517526"/>
              <a:gd name="connsiteX458" fmla="*/ 320525 w 561976"/>
              <a:gd name="connsiteY458" fmla="*/ 106601 h 517526"/>
              <a:gd name="connsiteX459" fmla="*/ 319093 w 561976"/>
              <a:gd name="connsiteY459" fmla="*/ 110413 h 517526"/>
              <a:gd name="connsiteX460" fmla="*/ 317343 w 561976"/>
              <a:gd name="connsiteY460" fmla="*/ 113908 h 517526"/>
              <a:gd name="connsiteX461" fmla="*/ 315275 w 561976"/>
              <a:gd name="connsiteY461" fmla="*/ 117721 h 517526"/>
              <a:gd name="connsiteX462" fmla="*/ 312729 w 561976"/>
              <a:gd name="connsiteY462" fmla="*/ 121216 h 517526"/>
              <a:gd name="connsiteX463" fmla="*/ 309865 w 561976"/>
              <a:gd name="connsiteY463" fmla="*/ 124076 h 517526"/>
              <a:gd name="connsiteX464" fmla="*/ 309388 w 561976"/>
              <a:gd name="connsiteY464" fmla="*/ 129001 h 517526"/>
              <a:gd name="connsiteX465" fmla="*/ 309388 w 561976"/>
              <a:gd name="connsiteY465" fmla="*/ 133290 h 517526"/>
              <a:gd name="connsiteX466" fmla="*/ 309865 w 561976"/>
              <a:gd name="connsiteY466" fmla="*/ 137262 h 517526"/>
              <a:gd name="connsiteX467" fmla="*/ 311138 w 561976"/>
              <a:gd name="connsiteY467" fmla="*/ 140439 h 517526"/>
              <a:gd name="connsiteX468" fmla="*/ 312570 w 561976"/>
              <a:gd name="connsiteY468" fmla="*/ 143458 h 517526"/>
              <a:gd name="connsiteX469" fmla="*/ 314479 w 561976"/>
              <a:gd name="connsiteY469" fmla="*/ 146000 h 517526"/>
              <a:gd name="connsiteX470" fmla="*/ 316547 w 561976"/>
              <a:gd name="connsiteY470" fmla="*/ 148065 h 517526"/>
              <a:gd name="connsiteX471" fmla="*/ 319093 w 561976"/>
              <a:gd name="connsiteY471" fmla="*/ 149972 h 517526"/>
              <a:gd name="connsiteX472" fmla="*/ 321639 w 561976"/>
              <a:gd name="connsiteY472" fmla="*/ 151401 h 517526"/>
              <a:gd name="connsiteX473" fmla="*/ 324662 w 561976"/>
              <a:gd name="connsiteY473" fmla="*/ 152831 h 517526"/>
              <a:gd name="connsiteX474" fmla="*/ 327685 w 561976"/>
              <a:gd name="connsiteY474" fmla="*/ 154102 h 517526"/>
              <a:gd name="connsiteX475" fmla="*/ 330867 w 561976"/>
              <a:gd name="connsiteY475" fmla="*/ 155055 h 517526"/>
              <a:gd name="connsiteX476" fmla="*/ 333890 w 561976"/>
              <a:gd name="connsiteY476" fmla="*/ 156167 h 517526"/>
              <a:gd name="connsiteX477" fmla="*/ 337073 w 561976"/>
              <a:gd name="connsiteY477" fmla="*/ 157121 h 517526"/>
              <a:gd name="connsiteX478" fmla="*/ 340096 w 561976"/>
              <a:gd name="connsiteY478" fmla="*/ 157915 h 517526"/>
              <a:gd name="connsiteX479" fmla="*/ 344869 w 561976"/>
              <a:gd name="connsiteY479" fmla="*/ 159504 h 517526"/>
              <a:gd name="connsiteX480" fmla="*/ 349324 w 561976"/>
              <a:gd name="connsiteY480" fmla="*/ 160933 h 517526"/>
              <a:gd name="connsiteX481" fmla="*/ 353779 w 561976"/>
              <a:gd name="connsiteY481" fmla="*/ 162045 h 517526"/>
              <a:gd name="connsiteX482" fmla="*/ 358075 w 561976"/>
              <a:gd name="connsiteY482" fmla="*/ 163475 h 517526"/>
              <a:gd name="connsiteX483" fmla="*/ 362053 w 561976"/>
              <a:gd name="connsiteY483" fmla="*/ 164905 h 517526"/>
              <a:gd name="connsiteX484" fmla="*/ 366030 w 561976"/>
              <a:gd name="connsiteY484" fmla="*/ 166335 h 517526"/>
              <a:gd name="connsiteX485" fmla="*/ 369690 w 561976"/>
              <a:gd name="connsiteY485" fmla="*/ 167924 h 517526"/>
              <a:gd name="connsiteX486" fmla="*/ 373031 w 561976"/>
              <a:gd name="connsiteY486" fmla="*/ 169989 h 517526"/>
              <a:gd name="connsiteX487" fmla="*/ 376213 w 561976"/>
              <a:gd name="connsiteY487" fmla="*/ 172054 h 517526"/>
              <a:gd name="connsiteX488" fmla="*/ 378918 w 561976"/>
              <a:gd name="connsiteY488" fmla="*/ 174596 h 517526"/>
              <a:gd name="connsiteX489" fmla="*/ 381464 w 561976"/>
              <a:gd name="connsiteY489" fmla="*/ 177456 h 517526"/>
              <a:gd name="connsiteX490" fmla="*/ 383532 w 561976"/>
              <a:gd name="connsiteY490" fmla="*/ 180951 h 517526"/>
              <a:gd name="connsiteX491" fmla="*/ 385124 w 561976"/>
              <a:gd name="connsiteY491" fmla="*/ 184923 h 517526"/>
              <a:gd name="connsiteX492" fmla="*/ 386396 w 561976"/>
              <a:gd name="connsiteY492" fmla="*/ 189371 h 517526"/>
              <a:gd name="connsiteX493" fmla="*/ 387033 w 561976"/>
              <a:gd name="connsiteY493" fmla="*/ 194455 h 517526"/>
              <a:gd name="connsiteX494" fmla="*/ 387351 w 561976"/>
              <a:gd name="connsiteY494" fmla="*/ 200174 h 517526"/>
              <a:gd name="connsiteX495" fmla="*/ 386715 w 561976"/>
              <a:gd name="connsiteY495" fmla="*/ 201604 h 517526"/>
              <a:gd name="connsiteX496" fmla="*/ 384964 w 561976"/>
              <a:gd name="connsiteY496" fmla="*/ 203192 h 517526"/>
              <a:gd name="connsiteX497" fmla="*/ 382100 w 561976"/>
              <a:gd name="connsiteY497" fmla="*/ 204781 h 517526"/>
              <a:gd name="connsiteX498" fmla="*/ 377964 w 561976"/>
              <a:gd name="connsiteY498" fmla="*/ 206052 h 517526"/>
              <a:gd name="connsiteX499" fmla="*/ 372872 w 561976"/>
              <a:gd name="connsiteY499" fmla="*/ 207482 h 517526"/>
              <a:gd name="connsiteX500" fmla="*/ 366667 w 561976"/>
              <a:gd name="connsiteY500" fmla="*/ 208753 h 517526"/>
              <a:gd name="connsiteX501" fmla="*/ 359507 w 561976"/>
              <a:gd name="connsiteY501" fmla="*/ 209865 h 517526"/>
              <a:gd name="connsiteX502" fmla="*/ 351233 w 561976"/>
              <a:gd name="connsiteY502" fmla="*/ 211136 h 517526"/>
              <a:gd name="connsiteX503" fmla="*/ 342005 w 561976"/>
              <a:gd name="connsiteY503" fmla="*/ 211930 h 517526"/>
              <a:gd name="connsiteX504" fmla="*/ 331981 w 561976"/>
              <a:gd name="connsiteY504" fmla="*/ 212724 h 517526"/>
              <a:gd name="connsiteX505" fmla="*/ 321003 w 561976"/>
              <a:gd name="connsiteY505" fmla="*/ 213519 h 517526"/>
              <a:gd name="connsiteX506" fmla="*/ 309069 w 561976"/>
              <a:gd name="connsiteY506" fmla="*/ 213995 h 517526"/>
              <a:gd name="connsiteX507" fmla="*/ 296500 w 561976"/>
              <a:gd name="connsiteY507" fmla="*/ 214313 h 517526"/>
              <a:gd name="connsiteX508" fmla="*/ 289181 w 561976"/>
              <a:gd name="connsiteY508" fmla="*/ 168400 h 517526"/>
              <a:gd name="connsiteX509" fmla="*/ 292999 w 561976"/>
              <a:gd name="connsiteY509" fmla="*/ 162681 h 517526"/>
              <a:gd name="connsiteX510" fmla="*/ 293158 w 561976"/>
              <a:gd name="connsiteY510" fmla="*/ 162045 h 517526"/>
              <a:gd name="connsiteX511" fmla="*/ 293158 w 561976"/>
              <a:gd name="connsiteY511" fmla="*/ 161569 h 517526"/>
              <a:gd name="connsiteX512" fmla="*/ 293158 w 561976"/>
              <a:gd name="connsiteY512" fmla="*/ 161092 h 517526"/>
              <a:gd name="connsiteX513" fmla="*/ 292999 w 561976"/>
              <a:gd name="connsiteY513" fmla="*/ 160616 h 517526"/>
              <a:gd name="connsiteX514" fmla="*/ 292681 w 561976"/>
              <a:gd name="connsiteY514" fmla="*/ 159980 h 517526"/>
              <a:gd name="connsiteX515" fmla="*/ 283134 w 561976"/>
              <a:gd name="connsiteY515" fmla="*/ 149972 h 517526"/>
              <a:gd name="connsiteX516" fmla="*/ 282339 w 561976"/>
              <a:gd name="connsiteY516" fmla="*/ 149495 h 517526"/>
              <a:gd name="connsiteX517" fmla="*/ 281066 w 561976"/>
              <a:gd name="connsiteY517" fmla="*/ 149495 h 517526"/>
              <a:gd name="connsiteX518" fmla="*/ 280271 w 561976"/>
              <a:gd name="connsiteY518" fmla="*/ 149972 h 517526"/>
              <a:gd name="connsiteX519" fmla="*/ 270724 w 561976"/>
              <a:gd name="connsiteY519" fmla="*/ 159980 h 517526"/>
              <a:gd name="connsiteX520" fmla="*/ 270406 w 561976"/>
              <a:gd name="connsiteY520" fmla="*/ 160775 h 517526"/>
              <a:gd name="connsiteX521" fmla="*/ 270247 w 561976"/>
              <a:gd name="connsiteY521" fmla="*/ 161410 h 517526"/>
              <a:gd name="connsiteX522" fmla="*/ 270247 w 561976"/>
              <a:gd name="connsiteY522" fmla="*/ 162045 h 517526"/>
              <a:gd name="connsiteX523" fmla="*/ 270565 w 561976"/>
              <a:gd name="connsiteY523" fmla="*/ 162681 h 517526"/>
              <a:gd name="connsiteX524" fmla="*/ 274224 w 561976"/>
              <a:gd name="connsiteY524" fmla="*/ 168400 h 517526"/>
              <a:gd name="connsiteX525" fmla="*/ 266905 w 561976"/>
              <a:gd name="connsiteY525" fmla="*/ 214313 h 517526"/>
              <a:gd name="connsiteX526" fmla="*/ 254177 w 561976"/>
              <a:gd name="connsiteY526" fmla="*/ 213995 h 517526"/>
              <a:gd name="connsiteX527" fmla="*/ 242403 w 561976"/>
              <a:gd name="connsiteY527" fmla="*/ 213519 h 517526"/>
              <a:gd name="connsiteX528" fmla="*/ 231424 w 561976"/>
              <a:gd name="connsiteY528" fmla="*/ 212724 h 517526"/>
              <a:gd name="connsiteX529" fmla="*/ 221400 w 561976"/>
              <a:gd name="connsiteY529" fmla="*/ 211930 h 517526"/>
              <a:gd name="connsiteX530" fmla="*/ 212172 w 561976"/>
              <a:gd name="connsiteY530" fmla="*/ 211136 h 517526"/>
              <a:gd name="connsiteX531" fmla="*/ 203898 w 561976"/>
              <a:gd name="connsiteY531" fmla="*/ 209865 h 517526"/>
              <a:gd name="connsiteX532" fmla="*/ 196738 w 561976"/>
              <a:gd name="connsiteY532" fmla="*/ 208753 h 517526"/>
              <a:gd name="connsiteX533" fmla="*/ 190533 w 561976"/>
              <a:gd name="connsiteY533" fmla="*/ 207482 h 517526"/>
              <a:gd name="connsiteX534" fmla="*/ 185441 w 561976"/>
              <a:gd name="connsiteY534" fmla="*/ 206052 h 517526"/>
              <a:gd name="connsiteX535" fmla="*/ 181305 w 561976"/>
              <a:gd name="connsiteY535" fmla="*/ 204781 h 517526"/>
              <a:gd name="connsiteX536" fmla="*/ 178441 w 561976"/>
              <a:gd name="connsiteY536" fmla="*/ 203192 h 517526"/>
              <a:gd name="connsiteX537" fmla="*/ 176690 w 561976"/>
              <a:gd name="connsiteY537" fmla="*/ 201604 h 517526"/>
              <a:gd name="connsiteX538" fmla="*/ 176213 w 561976"/>
              <a:gd name="connsiteY538" fmla="*/ 200174 h 517526"/>
              <a:gd name="connsiteX539" fmla="*/ 176372 w 561976"/>
              <a:gd name="connsiteY539" fmla="*/ 194455 h 517526"/>
              <a:gd name="connsiteX540" fmla="*/ 177168 w 561976"/>
              <a:gd name="connsiteY540" fmla="*/ 189371 h 517526"/>
              <a:gd name="connsiteX541" fmla="*/ 178441 w 561976"/>
              <a:gd name="connsiteY541" fmla="*/ 184923 h 517526"/>
              <a:gd name="connsiteX542" fmla="*/ 179873 w 561976"/>
              <a:gd name="connsiteY542" fmla="*/ 180951 h 517526"/>
              <a:gd name="connsiteX543" fmla="*/ 182100 w 561976"/>
              <a:gd name="connsiteY543" fmla="*/ 177456 h 517526"/>
              <a:gd name="connsiteX544" fmla="*/ 184487 w 561976"/>
              <a:gd name="connsiteY544" fmla="*/ 174596 h 517526"/>
              <a:gd name="connsiteX545" fmla="*/ 187192 w 561976"/>
              <a:gd name="connsiteY545" fmla="*/ 172054 h 517526"/>
              <a:gd name="connsiteX546" fmla="*/ 190374 w 561976"/>
              <a:gd name="connsiteY546" fmla="*/ 169989 h 517526"/>
              <a:gd name="connsiteX547" fmla="*/ 193715 w 561976"/>
              <a:gd name="connsiteY547" fmla="*/ 167924 h 517526"/>
              <a:gd name="connsiteX548" fmla="*/ 197375 w 561976"/>
              <a:gd name="connsiteY548" fmla="*/ 166335 h 517526"/>
              <a:gd name="connsiteX549" fmla="*/ 201352 w 561976"/>
              <a:gd name="connsiteY549" fmla="*/ 164905 h 517526"/>
              <a:gd name="connsiteX550" fmla="*/ 205489 w 561976"/>
              <a:gd name="connsiteY550" fmla="*/ 163475 h 517526"/>
              <a:gd name="connsiteX551" fmla="*/ 209626 w 561976"/>
              <a:gd name="connsiteY551" fmla="*/ 162045 h 517526"/>
              <a:gd name="connsiteX552" fmla="*/ 214081 w 561976"/>
              <a:gd name="connsiteY552" fmla="*/ 160933 h 517526"/>
              <a:gd name="connsiteX553" fmla="*/ 218695 w 561976"/>
              <a:gd name="connsiteY553" fmla="*/ 159504 h 517526"/>
              <a:gd name="connsiteX554" fmla="*/ 223309 w 561976"/>
              <a:gd name="connsiteY554" fmla="*/ 157915 h 517526"/>
              <a:gd name="connsiteX555" fmla="*/ 226332 w 561976"/>
              <a:gd name="connsiteY555" fmla="*/ 157121 h 517526"/>
              <a:gd name="connsiteX556" fmla="*/ 229515 w 561976"/>
              <a:gd name="connsiteY556" fmla="*/ 156167 h 517526"/>
              <a:gd name="connsiteX557" fmla="*/ 232697 w 561976"/>
              <a:gd name="connsiteY557" fmla="*/ 155055 h 517526"/>
              <a:gd name="connsiteX558" fmla="*/ 235879 w 561976"/>
              <a:gd name="connsiteY558" fmla="*/ 154102 h 517526"/>
              <a:gd name="connsiteX559" fmla="*/ 238743 w 561976"/>
              <a:gd name="connsiteY559" fmla="*/ 152831 h 517526"/>
              <a:gd name="connsiteX560" fmla="*/ 241766 w 561976"/>
              <a:gd name="connsiteY560" fmla="*/ 151401 h 517526"/>
              <a:gd name="connsiteX561" fmla="*/ 244471 w 561976"/>
              <a:gd name="connsiteY561" fmla="*/ 149972 h 517526"/>
              <a:gd name="connsiteX562" fmla="*/ 246858 w 561976"/>
              <a:gd name="connsiteY562" fmla="*/ 148065 h 517526"/>
              <a:gd name="connsiteX563" fmla="*/ 248926 w 561976"/>
              <a:gd name="connsiteY563" fmla="*/ 146000 h 517526"/>
              <a:gd name="connsiteX564" fmla="*/ 250835 w 561976"/>
              <a:gd name="connsiteY564" fmla="*/ 143458 h 517526"/>
              <a:gd name="connsiteX565" fmla="*/ 252426 w 561976"/>
              <a:gd name="connsiteY565" fmla="*/ 140439 h 517526"/>
              <a:gd name="connsiteX566" fmla="*/ 253540 w 561976"/>
              <a:gd name="connsiteY566" fmla="*/ 137262 h 517526"/>
              <a:gd name="connsiteX567" fmla="*/ 254017 w 561976"/>
              <a:gd name="connsiteY567" fmla="*/ 133290 h 517526"/>
              <a:gd name="connsiteX568" fmla="*/ 254017 w 561976"/>
              <a:gd name="connsiteY568" fmla="*/ 129001 h 517526"/>
              <a:gd name="connsiteX569" fmla="*/ 253699 w 561976"/>
              <a:gd name="connsiteY569" fmla="*/ 124076 h 517526"/>
              <a:gd name="connsiteX570" fmla="*/ 250676 w 561976"/>
              <a:gd name="connsiteY570" fmla="*/ 121216 h 517526"/>
              <a:gd name="connsiteX571" fmla="*/ 248290 w 561976"/>
              <a:gd name="connsiteY571" fmla="*/ 117721 h 517526"/>
              <a:gd name="connsiteX572" fmla="*/ 246221 w 561976"/>
              <a:gd name="connsiteY572" fmla="*/ 113908 h 517526"/>
              <a:gd name="connsiteX573" fmla="*/ 244471 w 561976"/>
              <a:gd name="connsiteY573" fmla="*/ 110413 h 517526"/>
              <a:gd name="connsiteX574" fmla="*/ 242880 w 561976"/>
              <a:gd name="connsiteY574" fmla="*/ 106601 h 517526"/>
              <a:gd name="connsiteX575" fmla="*/ 241925 w 561976"/>
              <a:gd name="connsiteY575" fmla="*/ 103423 h 517526"/>
              <a:gd name="connsiteX576" fmla="*/ 241130 w 561976"/>
              <a:gd name="connsiteY576" fmla="*/ 100405 h 517526"/>
              <a:gd name="connsiteX577" fmla="*/ 240334 w 561976"/>
              <a:gd name="connsiteY577" fmla="*/ 98022 h 517526"/>
              <a:gd name="connsiteX578" fmla="*/ 240016 w 561976"/>
              <a:gd name="connsiteY578" fmla="*/ 96751 h 517526"/>
              <a:gd name="connsiteX579" fmla="*/ 240016 w 561976"/>
              <a:gd name="connsiteY579" fmla="*/ 96115 h 517526"/>
              <a:gd name="connsiteX580" fmla="*/ 239539 w 561976"/>
              <a:gd name="connsiteY580" fmla="*/ 95798 h 517526"/>
              <a:gd name="connsiteX581" fmla="*/ 238425 w 561976"/>
              <a:gd name="connsiteY581" fmla="*/ 95321 h 517526"/>
              <a:gd name="connsiteX582" fmla="*/ 236834 w 561976"/>
              <a:gd name="connsiteY582" fmla="*/ 94209 h 517526"/>
              <a:gd name="connsiteX583" fmla="*/ 235243 w 561976"/>
              <a:gd name="connsiteY583" fmla="*/ 92938 h 517526"/>
              <a:gd name="connsiteX584" fmla="*/ 233174 w 561976"/>
              <a:gd name="connsiteY584" fmla="*/ 91190 h 517526"/>
              <a:gd name="connsiteX585" fmla="*/ 230947 w 561976"/>
              <a:gd name="connsiteY585" fmla="*/ 88966 h 517526"/>
              <a:gd name="connsiteX586" fmla="*/ 229037 w 561976"/>
              <a:gd name="connsiteY586" fmla="*/ 86424 h 517526"/>
              <a:gd name="connsiteX587" fmla="*/ 227128 w 561976"/>
              <a:gd name="connsiteY587" fmla="*/ 83406 h 517526"/>
              <a:gd name="connsiteX588" fmla="*/ 225855 w 561976"/>
              <a:gd name="connsiteY588" fmla="*/ 80228 h 517526"/>
              <a:gd name="connsiteX589" fmla="*/ 225060 w 561976"/>
              <a:gd name="connsiteY589" fmla="*/ 76416 h 517526"/>
              <a:gd name="connsiteX590" fmla="*/ 224901 w 561976"/>
              <a:gd name="connsiteY590" fmla="*/ 73079 h 517526"/>
              <a:gd name="connsiteX591" fmla="*/ 225219 w 561976"/>
              <a:gd name="connsiteY591" fmla="*/ 70061 h 517526"/>
              <a:gd name="connsiteX592" fmla="*/ 225696 w 561976"/>
              <a:gd name="connsiteY592" fmla="*/ 67519 h 517526"/>
              <a:gd name="connsiteX593" fmla="*/ 226492 w 561976"/>
              <a:gd name="connsiteY593" fmla="*/ 65613 h 517526"/>
              <a:gd name="connsiteX594" fmla="*/ 227446 w 561976"/>
              <a:gd name="connsiteY594" fmla="*/ 64183 h 517526"/>
              <a:gd name="connsiteX595" fmla="*/ 228083 w 561976"/>
              <a:gd name="connsiteY595" fmla="*/ 62912 h 517526"/>
              <a:gd name="connsiteX596" fmla="*/ 228878 w 561976"/>
              <a:gd name="connsiteY596" fmla="*/ 62276 h 517526"/>
              <a:gd name="connsiteX597" fmla="*/ 229037 w 561976"/>
              <a:gd name="connsiteY597" fmla="*/ 62117 h 517526"/>
              <a:gd name="connsiteX598" fmla="*/ 229037 w 561976"/>
              <a:gd name="connsiteY598" fmla="*/ 49567 h 517526"/>
              <a:gd name="connsiteX599" fmla="*/ 229515 w 561976"/>
              <a:gd name="connsiteY599" fmla="*/ 42894 h 517526"/>
              <a:gd name="connsiteX600" fmla="*/ 230947 w 561976"/>
              <a:gd name="connsiteY600" fmla="*/ 36381 h 517526"/>
              <a:gd name="connsiteX601" fmla="*/ 233174 w 561976"/>
              <a:gd name="connsiteY601" fmla="*/ 30185 h 517526"/>
              <a:gd name="connsiteX602" fmla="*/ 236197 w 561976"/>
              <a:gd name="connsiteY602" fmla="*/ 24625 h 517526"/>
              <a:gd name="connsiteX603" fmla="*/ 240016 w 561976"/>
              <a:gd name="connsiteY603" fmla="*/ 19223 h 517526"/>
              <a:gd name="connsiteX604" fmla="*/ 244471 w 561976"/>
              <a:gd name="connsiteY604" fmla="*/ 14457 h 517526"/>
              <a:gd name="connsiteX605" fmla="*/ 249722 w 561976"/>
              <a:gd name="connsiteY605" fmla="*/ 10326 h 517526"/>
              <a:gd name="connsiteX606" fmla="*/ 255131 w 561976"/>
              <a:gd name="connsiteY606" fmla="*/ 6831 h 517526"/>
              <a:gd name="connsiteX607" fmla="*/ 261496 w 561976"/>
              <a:gd name="connsiteY607" fmla="*/ 3972 h 517526"/>
              <a:gd name="connsiteX608" fmla="*/ 267860 w 561976"/>
              <a:gd name="connsiteY608" fmla="*/ 1748 h 517526"/>
              <a:gd name="connsiteX609" fmla="*/ 274702 w 561976"/>
              <a:gd name="connsiteY609" fmla="*/ 636 h 517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</a:cxnLst>
            <a:rect l="l" t="t" r="r" b="b"/>
            <a:pathLst>
              <a:path w="561976" h="517526">
                <a:moveTo>
                  <a:pt x="456407" y="303213"/>
                </a:moveTo>
                <a:lnTo>
                  <a:pt x="463562" y="303531"/>
                </a:lnTo>
                <a:lnTo>
                  <a:pt x="470239" y="304804"/>
                </a:lnTo>
                <a:lnTo>
                  <a:pt x="476758" y="306873"/>
                </a:lnTo>
                <a:lnTo>
                  <a:pt x="482799" y="309895"/>
                </a:lnTo>
                <a:lnTo>
                  <a:pt x="488523" y="313396"/>
                </a:lnTo>
                <a:lnTo>
                  <a:pt x="493452" y="317532"/>
                </a:lnTo>
                <a:lnTo>
                  <a:pt x="498062" y="322306"/>
                </a:lnTo>
                <a:lnTo>
                  <a:pt x="501719" y="327556"/>
                </a:lnTo>
                <a:lnTo>
                  <a:pt x="504899" y="333284"/>
                </a:lnTo>
                <a:lnTo>
                  <a:pt x="507125" y="339489"/>
                </a:lnTo>
                <a:lnTo>
                  <a:pt x="508715" y="346012"/>
                </a:lnTo>
                <a:lnTo>
                  <a:pt x="509033" y="352694"/>
                </a:lnTo>
                <a:lnTo>
                  <a:pt x="509033" y="365264"/>
                </a:lnTo>
                <a:lnTo>
                  <a:pt x="509351" y="365423"/>
                </a:lnTo>
                <a:lnTo>
                  <a:pt x="509828" y="366059"/>
                </a:lnTo>
                <a:lnTo>
                  <a:pt x="510623" y="367173"/>
                </a:lnTo>
                <a:lnTo>
                  <a:pt x="511417" y="368605"/>
                </a:lnTo>
                <a:lnTo>
                  <a:pt x="512371" y="370673"/>
                </a:lnTo>
                <a:lnTo>
                  <a:pt x="513007" y="373378"/>
                </a:lnTo>
                <a:lnTo>
                  <a:pt x="513325" y="376242"/>
                </a:lnTo>
                <a:lnTo>
                  <a:pt x="513166" y="379583"/>
                </a:lnTo>
                <a:lnTo>
                  <a:pt x="512371" y="383242"/>
                </a:lnTo>
                <a:lnTo>
                  <a:pt x="510941" y="386743"/>
                </a:lnTo>
                <a:lnTo>
                  <a:pt x="509192" y="389607"/>
                </a:lnTo>
                <a:lnTo>
                  <a:pt x="507125" y="392152"/>
                </a:lnTo>
                <a:lnTo>
                  <a:pt x="505058" y="394221"/>
                </a:lnTo>
                <a:lnTo>
                  <a:pt x="502991" y="396130"/>
                </a:lnTo>
                <a:lnTo>
                  <a:pt x="501083" y="397562"/>
                </a:lnTo>
                <a:lnTo>
                  <a:pt x="499493" y="398516"/>
                </a:lnTo>
                <a:lnTo>
                  <a:pt x="498539" y="398994"/>
                </a:lnTo>
                <a:lnTo>
                  <a:pt x="498221" y="399153"/>
                </a:lnTo>
                <a:lnTo>
                  <a:pt x="498062" y="399789"/>
                </a:lnTo>
                <a:lnTo>
                  <a:pt x="497585" y="401221"/>
                </a:lnTo>
                <a:lnTo>
                  <a:pt x="497108" y="403608"/>
                </a:lnTo>
                <a:lnTo>
                  <a:pt x="496313" y="406472"/>
                </a:lnTo>
                <a:lnTo>
                  <a:pt x="495042" y="409813"/>
                </a:lnTo>
                <a:lnTo>
                  <a:pt x="493611" y="413472"/>
                </a:lnTo>
                <a:lnTo>
                  <a:pt x="492021" y="417291"/>
                </a:lnTo>
                <a:lnTo>
                  <a:pt x="489954" y="420791"/>
                </a:lnTo>
                <a:lnTo>
                  <a:pt x="487251" y="424291"/>
                </a:lnTo>
                <a:lnTo>
                  <a:pt x="484548" y="427314"/>
                </a:lnTo>
                <a:lnTo>
                  <a:pt x="484071" y="432246"/>
                </a:lnTo>
                <a:lnTo>
                  <a:pt x="484071" y="436542"/>
                </a:lnTo>
                <a:lnTo>
                  <a:pt x="484707" y="440361"/>
                </a:lnTo>
                <a:lnTo>
                  <a:pt x="485820" y="443861"/>
                </a:lnTo>
                <a:lnTo>
                  <a:pt x="487092" y="446725"/>
                </a:lnTo>
                <a:lnTo>
                  <a:pt x="489000" y="449111"/>
                </a:lnTo>
                <a:lnTo>
                  <a:pt x="491226" y="451339"/>
                </a:lnTo>
                <a:lnTo>
                  <a:pt x="493611" y="453248"/>
                </a:lnTo>
                <a:lnTo>
                  <a:pt x="496313" y="454839"/>
                </a:lnTo>
                <a:lnTo>
                  <a:pt x="499175" y="456112"/>
                </a:lnTo>
                <a:lnTo>
                  <a:pt x="502355" y="457385"/>
                </a:lnTo>
                <a:lnTo>
                  <a:pt x="505376" y="458339"/>
                </a:lnTo>
                <a:lnTo>
                  <a:pt x="508556" y="459453"/>
                </a:lnTo>
                <a:lnTo>
                  <a:pt x="511576" y="460249"/>
                </a:lnTo>
                <a:lnTo>
                  <a:pt x="514756" y="461362"/>
                </a:lnTo>
                <a:lnTo>
                  <a:pt x="519367" y="462635"/>
                </a:lnTo>
                <a:lnTo>
                  <a:pt x="523819" y="464067"/>
                </a:lnTo>
                <a:lnTo>
                  <a:pt x="528270" y="465340"/>
                </a:lnTo>
                <a:lnTo>
                  <a:pt x="532722" y="466613"/>
                </a:lnTo>
                <a:lnTo>
                  <a:pt x="536856" y="468204"/>
                </a:lnTo>
                <a:lnTo>
                  <a:pt x="540672" y="469477"/>
                </a:lnTo>
                <a:lnTo>
                  <a:pt x="544328" y="471227"/>
                </a:lnTo>
                <a:lnTo>
                  <a:pt x="547667" y="473136"/>
                </a:lnTo>
                <a:lnTo>
                  <a:pt x="550847" y="475364"/>
                </a:lnTo>
                <a:lnTo>
                  <a:pt x="553709" y="477909"/>
                </a:lnTo>
                <a:lnTo>
                  <a:pt x="556094" y="480932"/>
                </a:lnTo>
                <a:lnTo>
                  <a:pt x="558160" y="484273"/>
                </a:lnTo>
                <a:lnTo>
                  <a:pt x="559750" y="488251"/>
                </a:lnTo>
                <a:lnTo>
                  <a:pt x="561022" y="492706"/>
                </a:lnTo>
                <a:lnTo>
                  <a:pt x="561817" y="497797"/>
                </a:lnTo>
                <a:lnTo>
                  <a:pt x="561976" y="503525"/>
                </a:lnTo>
                <a:lnTo>
                  <a:pt x="561499" y="505116"/>
                </a:lnTo>
                <a:lnTo>
                  <a:pt x="559750" y="506548"/>
                </a:lnTo>
                <a:lnTo>
                  <a:pt x="556729" y="508139"/>
                </a:lnTo>
                <a:lnTo>
                  <a:pt x="552596" y="509571"/>
                </a:lnTo>
                <a:lnTo>
                  <a:pt x="547508" y="510844"/>
                </a:lnTo>
                <a:lnTo>
                  <a:pt x="541308" y="512117"/>
                </a:lnTo>
                <a:lnTo>
                  <a:pt x="533994" y="513230"/>
                </a:lnTo>
                <a:lnTo>
                  <a:pt x="525886" y="514344"/>
                </a:lnTo>
                <a:lnTo>
                  <a:pt x="516823" y="515299"/>
                </a:lnTo>
                <a:lnTo>
                  <a:pt x="506648" y="516253"/>
                </a:lnTo>
                <a:lnTo>
                  <a:pt x="495677" y="516890"/>
                </a:lnTo>
                <a:lnTo>
                  <a:pt x="483912" y="517208"/>
                </a:lnTo>
                <a:lnTo>
                  <a:pt x="471193" y="517526"/>
                </a:lnTo>
                <a:lnTo>
                  <a:pt x="464039" y="471704"/>
                </a:lnTo>
                <a:lnTo>
                  <a:pt x="467695" y="465976"/>
                </a:lnTo>
                <a:lnTo>
                  <a:pt x="467854" y="465340"/>
                </a:lnTo>
                <a:lnTo>
                  <a:pt x="468013" y="464863"/>
                </a:lnTo>
                <a:lnTo>
                  <a:pt x="468013" y="464385"/>
                </a:lnTo>
                <a:lnTo>
                  <a:pt x="467854" y="463908"/>
                </a:lnTo>
                <a:lnTo>
                  <a:pt x="467536" y="463431"/>
                </a:lnTo>
                <a:lnTo>
                  <a:pt x="457997" y="453248"/>
                </a:lnTo>
                <a:lnTo>
                  <a:pt x="456884" y="452771"/>
                </a:lnTo>
                <a:lnTo>
                  <a:pt x="455930" y="452771"/>
                </a:lnTo>
                <a:lnTo>
                  <a:pt x="454817" y="453248"/>
                </a:lnTo>
                <a:lnTo>
                  <a:pt x="445596" y="463431"/>
                </a:lnTo>
                <a:lnTo>
                  <a:pt x="445119" y="464067"/>
                </a:lnTo>
                <a:lnTo>
                  <a:pt x="444801" y="464704"/>
                </a:lnTo>
                <a:lnTo>
                  <a:pt x="445119" y="465181"/>
                </a:lnTo>
                <a:lnTo>
                  <a:pt x="445278" y="465976"/>
                </a:lnTo>
                <a:lnTo>
                  <a:pt x="448776" y="471704"/>
                </a:lnTo>
                <a:lnTo>
                  <a:pt x="441780" y="517526"/>
                </a:lnTo>
                <a:lnTo>
                  <a:pt x="429061" y="517208"/>
                </a:lnTo>
                <a:lnTo>
                  <a:pt x="417296" y="516890"/>
                </a:lnTo>
                <a:lnTo>
                  <a:pt x="406166" y="516253"/>
                </a:lnTo>
                <a:lnTo>
                  <a:pt x="396150" y="515299"/>
                </a:lnTo>
                <a:lnTo>
                  <a:pt x="386929" y="514344"/>
                </a:lnTo>
                <a:lnTo>
                  <a:pt x="378820" y="513230"/>
                </a:lnTo>
                <a:lnTo>
                  <a:pt x="371507" y="512117"/>
                </a:lnTo>
                <a:lnTo>
                  <a:pt x="365306" y="510844"/>
                </a:lnTo>
                <a:lnTo>
                  <a:pt x="360218" y="509571"/>
                </a:lnTo>
                <a:lnTo>
                  <a:pt x="356244" y="508139"/>
                </a:lnTo>
                <a:lnTo>
                  <a:pt x="353223" y="506548"/>
                </a:lnTo>
                <a:lnTo>
                  <a:pt x="351315" y="505116"/>
                </a:lnTo>
                <a:lnTo>
                  <a:pt x="350838" y="503525"/>
                </a:lnTo>
                <a:lnTo>
                  <a:pt x="350997" y="497797"/>
                </a:lnTo>
                <a:lnTo>
                  <a:pt x="351951" y="492706"/>
                </a:lnTo>
                <a:lnTo>
                  <a:pt x="353064" y="488251"/>
                </a:lnTo>
                <a:lnTo>
                  <a:pt x="354654" y="484273"/>
                </a:lnTo>
                <a:lnTo>
                  <a:pt x="356721" y="480932"/>
                </a:lnTo>
                <a:lnTo>
                  <a:pt x="359106" y="477909"/>
                </a:lnTo>
                <a:lnTo>
                  <a:pt x="362126" y="475364"/>
                </a:lnTo>
                <a:lnTo>
                  <a:pt x="365147" y="473136"/>
                </a:lnTo>
                <a:lnTo>
                  <a:pt x="368486" y="471227"/>
                </a:lnTo>
                <a:lnTo>
                  <a:pt x="372302" y="469477"/>
                </a:lnTo>
                <a:lnTo>
                  <a:pt x="376117" y="468204"/>
                </a:lnTo>
                <a:lnTo>
                  <a:pt x="380251" y="466613"/>
                </a:lnTo>
                <a:lnTo>
                  <a:pt x="384544" y="465340"/>
                </a:lnTo>
                <a:lnTo>
                  <a:pt x="388837" y="464067"/>
                </a:lnTo>
                <a:lnTo>
                  <a:pt x="393447" y="462635"/>
                </a:lnTo>
                <a:lnTo>
                  <a:pt x="398058" y="461362"/>
                </a:lnTo>
                <a:lnTo>
                  <a:pt x="401238" y="460249"/>
                </a:lnTo>
                <a:lnTo>
                  <a:pt x="404259" y="459453"/>
                </a:lnTo>
                <a:lnTo>
                  <a:pt x="407438" y="458339"/>
                </a:lnTo>
                <a:lnTo>
                  <a:pt x="410618" y="457385"/>
                </a:lnTo>
                <a:lnTo>
                  <a:pt x="413639" y="456112"/>
                </a:lnTo>
                <a:lnTo>
                  <a:pt x="416342" y="454839"/>
                </a:lnTo>
                <a:lnTo>
                  <a:pt x="419204" y="453248"/>
                </a:lnTo>
                <a:lnTo>
                  <a:pt x="421588" y="451339"/>
                </a:lnTo>
                <a:lnTo>
                  <a:pt x="423814" y="449111"/>
                </a:lnTo>
                <a:lnTo>
                  <a:pt x="425722" y="446725"/>
                </a:lnTo>
                <a:lnTo>
                  <a:pt x="427153" y="443861"/>
                </a:lnTo>
                <a:lnTo>
                  <a:pt x="428107" y="440361"/>
                </a:lnTo>
                <a:lnTo>
                  <a:pt x="428902" y="436542"/>
                </a:lnTo>
                <a:lnTo>
                  <a:pt x="428902" y="432246"/>
                </a:lnTo>
                <a:lnTo>
                  <a:pt x="428266" y="427314"/>
                </a:lnTo>
                <a:lnTo>
                  <a:pt x="425404" y="424291"/>
                </a:lnTo>
                <a:lnTo>
                  <a:pt x="423019" y="420791"/>
                </a:lnTo>
                <a:lnTo>
                  <a:pt x="420952" y="417291"/>
                </a:lnTo>
                <a:lnTo>
                  <a:pt x="419204" y="413472"/>
                </a:lnTo>
                <a:lnTo>
                  <a:pt x="417614" y="409813"/>
                </a:lnTo>
                <a:lnTo>
                  <a:pt x="416660" y="406472"/>
                </a:lnTo>
                <a:lnTo>
                  <a:pt x="415706" y="403608"/>
                </a:lnTo>
                <a:lnTo>
                  <a:pt x="415070" y="401221"/>
                </a:lnTo>
                <a:lnTo>
                  <a:pt x="414911" y="399789"/>
                </a:lnTo>
                <a:lnTo>
                  <a:pt x="414752" y="399153"/>
                </a:lnTo>
                <a:lnTo>
                  <a:pt x="414275" y="398994"/>
                </a:lnTo>
                <a:lnTo>
                  <a:pt x="413321" y="398516"/>
                </a:lnTo>
                <a:lnTo>
                  <a:pt x="411731" y="397562"/>
                </a:lnTo>
                <a:lnTo>
                  <a:pt x="409823" y="396130"/>
                </a:lnTo>
                <a:lnTo>
                  <a:pt x="407756" y="394221"/>
                </a:lnTo>
                <a:lnTo>
                  <a:pt x="405530" y="392152"/>
                </a:lnTo>
                <a:lnTo>
                  <a:pt x="403623" y="389607"/>
                </a:lnTo>
                <a:lnTo>
                  <a:pt x="401715" y="386743"/>
                </a:lnTo>
                <a:lnTo>
                  <a:pt x="400602" y="383242"/>
                </a:lnTo>
                <a:lnTo>
                  <a:pt x="399648" y="379583"/>
                </a:lnTo>
                <a:lnTo>
                  <a:pt x="399489" y="376242"/>
                </a:lnTo>
                <a:lnTo>
                  <a:pt x="399807" y="373378"/>
                </a:lnTo>
                <a:lnTo>
                  <a:pt x="400602" y="370673"/>
                </a:lnTo>
                <a:lnTo>
                  <a:pt x="401238" y="368605"/>
                </a:lnTo>
                <a:lnTo>
                  <a:pt x="402033" y="367173"/>
                </a:lnTo>
                <a:lnTo>
                  <a:pt x="402987" y="366059"/>
                </a:lnTo>
                <a:lnTo>
                  <a:pt x="403464" y="365423"/>
                </a:lnTo>
                <a:lnTo>
                  <a:pt x="403623" y="365264"/>
                </a:lnTo>
                <a:lnTo>
                  <a:pt x="403623" y="352694"/>
                </a:lnTo>
                <a:lnTo>
                  <a:pt x="404100" y="346012"/>
                </a:lnTo>
                <a:lnTo>
                  <a:pt x="405530" y="339489"/>
                </a:lnTo>
                <a:lnTo>
                  <a:pt x="407915" y="333284"/>
                </a:lnTo>
                <a:lnTo>
                  <a:pt x="411095" y="327556"/>
                </a:lnTo>
                <a:lnTo>
                  <a:pt x="414911" y="322306"/>
                </a:lnTo>
                <a:lnTo>
                  <a:pt x="419363" y="317532"/>
                </a:lnTo>
                <a:lnTo>
                  <a:pt x="424291" y="313396"/>
                </a:lnTo>
                <a:lnTo>
                  <a:pt x="430015" y="309895"/>
                </a:lnTo>
                <a:lnTo>
                  <a:pt x="436056" y="306873"/>
                </a:lnTo>
                <a:lnTo>
                  <a:pt x="442416" y="304804"/>
                </a:lnTo>
                <a:lnTo>
                  <a:pt x="449412" y="303531"/>
                </a:lnTo>
                <a:close/>
                <a:moveTo>
                  <a:pt x="105489" y="303213"/>
                </a:moveTo>
                <a:lnTo>
                  <a:pt x="112480" y="303531"/>
                </a:lnTo>
                <a:lnTo>
                  <a:pt x="119470" y="304804"/>
                </a:lnTo>
                <a:lnTo>
                  <a:pt x="125825" y="306873"/>
                </a:lnTo>
                <a:lnTo>
                  <a:pt x="131862" y="309895"/>
                </a:lnTo>
                <a:lnTo>
                  <a:pt x="137581" y="313396"/>
                </a:lnTo>
                <a:lnTo>
                  <a:pt x="142506" y="317532"/>
                </a:lnTo>
                <a:lnTo>
                  <a:pt x="146955" y="322306"/>
                </a:lnTo>
                <a:lnTo>
                  <a:pt x="150767" y="327556"/>
                </a:lnTo>
                <a:lnTo>
                  <a:pt x="153945" y="333284"/>
                </a:lnTo>
                <a:lnTo>
                  <a:pt x="156328" y="339489"/>
                </a:lnTo>
                <a:lnTo>
                  <a:pt x="157758" y="346012"/>
                </a:lnTo>
                <a:lnTo>
                  <a:pt x="158234" y="352694"/>
                </a:lnTo>
                <a:lnTo>
                  <a:pt x="158234" y="365264"/>
                </a:lnTo>
                <a:lnTo>
                  <a:pt x="158393" y="365423"/>
                </a:lnTo>
                <a:lnTo>
                  <a:pt x="158870" y="366059"/>
                </a:lnTo>
                <a:lnTo>
                  <a:pt x="159823" y="367173"/>
                </a:lnTo>
                <a:lnTo>
                  <a:pt x="160617" y="368605"/>
                </a:lnTo>
                <a:lnTo>
                  <a:pt x="161253" y="370673"/>
                </a:lnTo>
                <a:lnTo>
                  <a:pt x="162047" y="373378"/>
                </a:lnTo>
                <a:lnTo>
                  <a:pt x="162365" y="376242"/>
                </a:lnTo>
                <a:lnTo>
                  <a:pt x="162206" y="379583"/>
                </a:lnTo>
                <a:lnTo>
                  <a:pt x="161253" y="383242"/>
                </a:lnTo>
                <a:lnTo>
                  <a:pt x="159982" y="386743"/>
                </a:lnTo>
                <a:lnTo>
                  <a:pt x="158234" y="389607"/>
                </a:lnTo>
                <a:lnTo>
                  <a:pt x="156169" y="392152"/>
                </a:lnTo>
                <a:lnTo>
                  <a:pt x="154104" y="394221"/>
                </a:lnTo>
                <a:lnTo>
                  <a:pt x="152038" y="396130"/>
                </a:lnTo>
                <a:lnTo>
                  <a:pt x="150132" y="397562"/>
                </a:lnTo>
                <a:lnTo>
                  <a:pt x="148543" y="398516"/>
                </a:lnTo>
                <a:lnTo>
                  <a:pt x="147590" y="398994"/>
                </a:lnTo>
                <a:lnTo>
                  <a:pt x="147113" y="399153"/>
                </a:lnTo>
                <a:lnTo>
                  <a:pt x="147113" y="399789"/>
                </a:lnTo>
                <a:lnTo>
                  <a:pt x="146796" y="401221"/>
                </a:lnTo>
                <a:lnTo>
                  <a:pt x="146160" y="403608"/>
                </a:lnTo>
                <a:lnTo>
                  <a:pt x="145366" y="406472"/>
                </a:lnTo>
                <a:lnTo>
                  <a:pt x="144254" y="409813"/>
                </a:lnTo>
                <a:lnTo>
                  <a:pt x="142665" y="413472"/>
                </a:lnTo>
                <a:lnTo>
                  <a:pt x="140917" y="417291"/>
                </a:lnTo>
                <a:lnTo>
                  <a:pt x="138852" y="420791"/>
                </a:lnTo>
                <a:lnTo>
                  <a:pt x="136469" y="424291"/>
                </a:lnTo>
                <a:lnTo>
                  <a:pt x="133609" y="427314"/>
                </a:lnTo>
                <a:lnTo>
                  <a:pt x="133133" y="432246"/>
                </a:lnTo>
                <a:lnTo>
                  <a:pt x="133292" y="436542"/>
                </a:lnTo>
                <a:lnTo>
                  <a:pt x="133768" y="440361"/>
                </a:lnTo>
                <a:lnTo>
                  <a:pt x="134722" y="443861"/>
                </a:lnTo>
                <a:lnTo>
                  <a:pt x="136151" y="446725"/>
                </a:lnTo>
                <a:lnTo>
                  <a:pt x="138058" y="449111"/>
                </a:lnTo>
                <a:lnTo>
                  <a:pt x="140282" y="451339"/>
                </a:lnTo>
                <a:lnTo>
                  <a:pt x="142665" y="453248"/>
                </a:lnTo>
                <a:lnTo>
                  <a:pt x="145525" y="454839"/>
                </a:lnTo>
                <a:lnTo>
                  <a:pt x="148225" y="456112"/>
                </a:lnTo>
                <a:lnTo>
                  <a:pt x="151244" y="457385"/>
                </a:lnTo>
                <a:lnTo>
                  <a:pt x="154421" y="458339"/>
                </a:lnTo>
                <a:lnTo>
                  <a:pt x="157599" y="459453"/>
                </a:lnTo>
                <a:lnTo>
                  <a:pt x="160617" y="460249"/>
                </a:lnTo>
                <a:lnTo>
                  <a:pt x="163795" y="461362"/>
                </a:lnTo>
                <a:lnTo>
                  <a:pt x="168402" y="462635"/>
                </a:lnTo>
                <a:lnTo>
                  <a:pt x="173009" y="464067"/>
                </a:lnTo>
                <a:lnTo>
                  <a:pt x="177299" y="465340"/>
                </a:lnTo>
                <a:lnTo>
                  <a:pt x="181588" y="466613"/>
                </a:lnTo>
                <a:lnTo>
                  <a:pt x="185719" y="468204"/>
                </a:lnTo>
                <a:lnTo>
                  <a:pt x="189532" y="469477"/>
                </a:lnTo>
                <a:lnTo>
                  <a:pt x="193345" y="471227"/>
                </a:lnTo>
                <a:lnTo>
                  <a:pt x="196681" y="473136"/>
                </a:lnTo>
                <a:lnTo>
                  <a:pt x="199858" y="475364"/>
                </a:lnTo>
                <a:lnTo>
                  <a:pt x="202718" y="477909"/>
                </a:lnTo>
                <a:lnTo>
                  <a:pt x="205101" y="480932"/>
                </a:lnTo>
                <a:lnTo>
                  <a:pt x="207166" y="484273"/>
                </a:lnTo>
                <a:lnTo>
                  <a:pt x="208914" y="488251"/>
                </a:lnTo>
                <a:lnTo>
                  <a:pt x="210026" y="492706"/>
                </a:lnTo>
                <a:lnTo>
                  <a:pt x="210820" y="497797"/>
                </a:lnTo>
                <a:lnTo>
                  <a:pt x="211138" y="503525"/>
                </a:lnTo>
                <a:lnTo>
                  <a:pt x="210503" y="505116"/>
                </a:lnTo>
                <a:lnTo>
                  <a:pt x="208755" y="506548"/>
                </a:lnTo>
                <a:lnTo>
                  <a:pt x="205736" y="508139"/>
                </a:lnTo>
                <a:lnTo>
                  <a:pt x="201606" y="509571"/>
                </a:lnTo>
                <a:lnTo>
                  <a:pt x="196522" y="510844"/>
                </a:lnTo>
                <a:lnTo>
                  <a:pt x="190326" y="512117"/>
                </a:lnTo>
                <a:lnTo>
                  <a:pt x="183177" y="513230"/>
                </a:lnTo>
                <a:lnTo>
                  <a:pt x="174916" y="514344"/>
                </a:lnTo>
                <a:lnTo>
                  <a:pt x="165860" y="515299"/>
                </a:lnTo>
                <a:lnTo>
                  <a:pt x="155692" y="516253"/>
                </a:lnTo>
                <a:lnTo>
                  <a:pt x="144730" y="516890"/>
                </a:lnTo>
                <a:lnTo>
                  <a:pt x="132815" y="517208"/>
                </a:lnTo>
                <a:lnTo>
                  <a:pt x="120264" y="517526"/>
                </a:lnTo>
                <a:lnTo>
                  <a:pt x="113115" y="471704"/>
                </a:lnTo>
                <a:lnTo>
                  <a:pt x="116610" y="465976"/>
                </a:lnTo>
                <a:lnTo>
                  <a:pt x="117087" y="465340"/>
                </a:lnTo>
                <a:lnTo>
                  <a:pt x="117087" y="464863"/>
                </a:lnTo>
                <a:lnTo>
                  <a:pt x="117087" y="464385"/>
                </a:lnTo>
                <a:lnTo>
                  <a:pt x="116928" y="463908"/>
                </a:lnTo>
                <a:lnTo>
                  <a:pt x="116452" y="463431"/>
                </a:lnTo>
                <a:lnTo>
                  <a:pt x="107078" y="453248"/>
                </a:lnTo>
                <a:lnTo>
                  <a:pt x="106125" y="452771"/>
                </a:lnTo>
                <a:lnTo>
                  <a:pt x="105013" y="452771"/>
                </a:lnTo>
                <a:lnTo>
                  <a:pt x="103901" y="453248"/>
                </a:lnTo>
                <a:lnTo>
                  <a:pt x="94686" y="463431"/>
                </a:lnTo>
                <a:lnTo>
                  <a:pt x="94210" y="464067"/>
                </a:lnTo>
                <a:lnTo>
                  <a:pt x="94051" y="464704"/>
                </a:lnTo>
                <a:lnTo>
                  <a:pt x="94051" y="465181"/>
                </a:lnTo>
                <a:lnTo>
                  <a:pt x="94369" y="465976"/>
                </a:lnTo>
                <a:lnTo>
                  <a:pt x="97864" y="471704"/>
                </a:lnTo>
                <a:lnTo>
                  <a:pt x="90873" y="517526"/>
                </a:lnTo>
                <a:lnTo>
                  <a:pt x="78005" y="517208"/>
                </a:lnTo>
                <a:lnTo>
                  <a:pt x="66408" y="516890"/>
                </a:lnTo>
                <a:lnTo>
                  <a:pt x="55287" y="516253"/>
                </a:lnTo>
                <a:lnTo>
                  <a:pt x="45278" y="515299"/>
                </a:lnTo>
                <a:lnTo>
                  <a:pt x="36222" y="514344"/>
                </a:lnTo>
                <a:lnTo>
                  <a:pt x="27961" y="513230"/>
                </a:lnTo>
                <a:lnTo>
                  <a:pt x="20653" y="512117"/>
                </a:lnTo>
                <a:lnTo>
                  <a:pt x="14457" y="510844"/>
                </a:lnTo>
                <a:lnTo>
                  <a:pt x="9373" y="509571"/>
                </a:lnTo>
                <a:lnTo>
                  <a:pt x="5402" y="508139"/>
                </a:lnTo>
                <a:lnTo>
                  <a:pt x="2383" y="506548"/>
                </a:lnTo>
                <a:lnTo>
                  <a:pt x="477" y="505116"/>
                </a:lnTo>
                <a:lnTo>
                  <a:pt x="0" y="503525"/>
                </a:lnTo>
                <a:lnTo>
                  <a:pt x="159" y="497797"/>
                </a:lnTo>
                <a:lnTo>
                  <a:pt x="1112" y="492706"/>
                </a:lnTo>
                <a:lnTo>
                  <a:pt x="2224" y="488251"/>
                </a:lnTo>
                <a:lnTo>
                  <a:pt x="3813" y="484273"/>
                </a:lnTo>
                <a:lnTo>
                  <a:pt x="5878" y="480932"/>
                </a:lnTo>
                <a:lnTo>
                  <a:pt x="8420" y="477909"/>
                </a:lnTo>
                <a:lnTo>
                  <a:pt x="11280" y="475364"/>
                </a:lnTo>
                <a:lnTo>
                  <a:pt x="14298" y="473136"/>
                </a:lnTo>
                <a:lnTo>
                  <a:pt x="17793" y="471227"/>
                </a:lnTo>
                <a:lnTo>
                  <a:pt x="21447" y="469477"/>
                </a:lnTo>
                <a:lnTo>
                  <a:pt x="25101" y="468204"/>
                </a:lnTo>
                <a:lnTo>
                  <a:pt x="29232" y="466613"/>
                </a:lnTo>
                <a:lnTo>
                  <a:pt x="33680" y="465340"/>
                </a:lnTo>
                <a:lnTo>
                  <a:pt x="38129" y="464067"/>
                </a:lnTo>
                <a:lnTo>
                  <a:pt x="42577" y="462635"/>
                </a:lnTo>
                <a:lnTo>
                  <a:pt x="47184" y="461362"/>
                </a:lnTo>
                <a:lnTo>
                  <a:pt x="50362" y="460249"/>
                </a:lnTo>
                <a:lnTo>
                  <a:pt x="53380" y="459453"/>
                </a:lnTo>
                <a:lnTo>
                  <a:pt x="56558" y="458339"/>
                </a:lnTo>
                <a:lnTo>
                  <a:pt x="59576" y="457385"/>
                </a:lnTo>
                <a:lnTo>
                  <a:pt x="62754" y="456112"/>
                </a:lnTo>
                <a:lnTo>
                  <a:pt x="65613" y="454839"/>
                </a:lnTo>
                <a:lnTo>
                  <a:pt x="68314" y="453248"/>
                </a:lnTo>
                <a:lnTo>
                  <a:pt x="70697" y="451339"/>
                </a:lnTo>
                <a:lnTo>
                  <a:pt x="72921" y="449111"/>
                </a:lnTo>
                <a:lnTo>
                  <a:pt x="74828" y="446725"/>
                </a:lnTo>
                <a:lnTo>
                  <a:pt x="76257" y="443861"/>
                </a:lnTo>
                <a:lnTo>
                  <a:pt x="77211" y="440361"/>
                </a:lnTo>
                <a:lnTo>
                  <a:pt x="77846" y="436542"/>
                </a:lnTo>
                <a:lnTo>
                  <a:pt x="77846" y="432246"/>
                </a:lnTo>
                <a:lnTo>
                  <a:pt x="77370" y="427314"/>
                </a:lnTo>
                <a:lnTo>
                  <a:pt x="74669" y="424291"/>
                </a:lnTo>
                <a:lnTo>
                  <a:pt x="71968" y="420791"/>
                </a:lnTo>
                <a:lnTo>
                  <a:pt x="69903" y="417291"/>
                </a:lnTo>
                <a:lnTo>
                  <a:pt x="68314" y="413472"/>
                </a:lnTo>
                <a:lnTo>
                  <a:pt x="66884" y="409813"/>
                </a:lnTo>
                <a:lnTo>
                  <a:pt x="65613" y="406472"/>
                </a:lnTo>
                <a:lnTo>
                  <a:pt x="64819" y="403608"/>
                </a:lnTo>
                <a:lnTo>
                  <a:pt x="64342" y="401221"/>
                </a:lnTo>
                <a:lnTo>
                  <a:pt x="63866" y="399789"/>
                </a:lnTo>
                <a:lnTo>
                  <a:pt x="63707" y="399153"/>
                </a:lnTo>
                <a:lnTo>
                  <a:pt x="63389" y="398994"/>
                </a:lnTo>
                <a:lnTo>
                  <a:pt x="62436" y="398516"/>
                </a:lnTo>
                <a:lnTo>
                  <a:pt x="60847" y="397562"/>
                </a:lnTo>
                <a:lnTo>
                  <a:pt x="58941" y="396130"/>
                </a:lnTo>
                <a:lnTo>
                  <a:pt x="56875" y="394221"/>
                </a:lnTo>
                <a:lnTo>
                  <a:pt x="54810" y="392152"/>
                </a:lnTo>
                <a:lnTo>
                  <a:pt x="52745" y="389607"/>
                </a:lnTo>
                <a:lnTo>
                  <a:pt x="50997" y="386743"/>
                </a:lnTo>
                <a:lnTo>
                  <a:pt x="49567" y="383242"/>
                </a:lnTo>
                <a:lnTo>
                  <a:pt x="48773" y="379583"/>
                </a:lnTo>
                <a:lnTo>
                  <a:pt x="48614" y="376242"/>
                </a:lnTo>
                <a:lnTo>
                  <a:pt x="48932" y="373378"/>
                </a:lnTo>
                <a:lnTo>
                  <a:pt x="49567" y="370673"/>
                </a:lnTo>
                <a:lnTo>
                  <a:pt x="50521" y="368605"/>
                </a:lnTo>
                <a:lnTo>
                  <a:pt x="51315" y="367173"/>
                </a:lnTo>
                <a:lnTo>
                  <a:pt x="52109" y="366059"/>
                </a:lnTo>
                <a:lnTo>
                  <a:pt x="52586" y="365423"/>
                </a:lnTo>
                <a:lnTo>
                  <a:pt x="52904" y="365264"/>
                </a:lnTo>
                <a:lnTo>
                  <a:pt x="52904" y="352694"/>
                </a:lnTo>
                <a:lnTo>
                  <a:pt x="53221" y="346012"/>
                </a:lnTo>
                <a:lnTo>
                  <a:pt x="54810" y="339489"/>
                </a:lnTo>
                <a:lnTo>
                  <a:pt x="57034" y="333284"/>
                </a:lnTo>
                <a:lnTo>
                  <a:pt x="60212" y="327556"/>
                </a:lnTo>
                <a:lnTo>
                  <a:pt x="63866" y="322306"/>
                </a:lnTo>
                <a:lnTo>
                  <a:pt x="68473" y="317532"/>
                </a:lnTo>
                <a:lnTo>
                  <a:pt x="73398" y="313396"/>
                </a:lnTo>
                <a:lnTo>
                  <a:pt x="79117" y="309895"/>
                </a:lnTo>
                <a:lnTo>
                  <a:pt x="85154" y="306873"/>
                </a:lnTo>
                <a:lnTo>
                  <a:pt x="91668" y="304804"/>
                </a:lnTo>
                <a:lnTo>
                  <a:pt x="98340" y="303531"/>
                </a:lnTo>
                <a:close/>
                <a:moveTo>
                  <a:pt x="280908" y="230188"/>
                </a:moveTo>
                <a:lnTo>
                  <a:pt x="284740" y="230666"/>
                </a:lnTo>
                <a:lnTo>
                  <a:pt x="288252" y="231941"/>
                </a:lnTo>
                <a:lnTo>
                  <a:pt x="290966" y="234171"/>
                </a:lnTo>
                <a:lnTo>
                  <a:pt x="293201" y="237038"/>
                </a:lnTo>
                <a:lnTo>
                  <a:pt x="294638" y="240384"/>
                </a:lnTo>
                <a:lnTo>
                  <a:pt x="295117" y="244207"/>
                </a:lnTo>
                <a:lnTo>
                  <a:pt x="295117" y="320994"/>
                </a:lnTo>
                <a:lnTo>
                  <a:pt x="374304" y="386470"/>
                </a:lnTo>
                <a:lnTo>
                  <a:pt x="376539" y="388701"/>
                </a:lnTo>
                <a:lnTo>
                  <a:pt x="378136" y="391409"/>
                </a:lnTo>
                <a:lnTo>
                  <a:pt x="379253" y="394276"/>
                </a:lnTo>
                <a:lnTo>
                  <a:pt x="379413" y="397463"/>
                </a:lnTo>
                <a:lnTo>
                  <a:pt x="378934" y="400489"/>
                </a:lnTo>
                <a:lnTo>
                  <a:pt x="377976" y="403357"/>
                </a:lnTo>
                <a:lnTo>
                  <a:pt x="376220" y="406225"/>
                </a:lnTo>
                <a:lnTo>
                  <a:pt x="373825" y="408296"/>
                </a:lnTo>
                <a:lnTo>
                  <a:pt x="371271" y="409889"/>
                </a:lnTo>
                <a:lnTo>
                  <a:pt x="368237" y="410845"/>
                </a:lnTo>
                <a:lnTo>
                  <a:pt x="365364" y="411163"/>
                </a:lnTo>
                <a:lnTo>
                  <a:pt x="362011" y="410845"/>
                </a:lnTo>
                <a:lnTo>
                  <a:pt x="359137" y="409729"/>
                </a:lnTo>
                <a:lnTo>
                  <a:pt x="356264" y="407818"/>
                </a:lnTo>
                <a:lnTo>
                  <a:pt x="280908" y="345846"/>
                </a:lnTo>
                <a:lnTo>
                  <a:pt x="205872" y="407818"/>
                </a:lnTo>
                <a:lnTo>
                  <a:pt x="202998" y="409729"/>
                </a:lnTo>
                <a:lnTo>
                  <a:pt x="200125" y="410845"/>
                </a:lnTo>
                <a:lnTo>
                  <a:pt x="196932" y="411163"/>
                </a:lnTo>
                <a:lnTo>
                  <a:pt x="194058" y="410845"/>
                </a:lnTo>
                <a:lnTo>
                  <a:pt x="191025" y="409889"/>
                </a:lnTo>
                <a:lnTo>
                  <a:pt x="188311" y="408455"/>
                </a:lnTo>
                <a:lnTo>
                  <a:pt x="185916" y="406225"/>
                </a:lnTo>
                <a:lnTo>
                  <a:pt x="184160" y="403357"/>
                </a:lnTo>
                <a:lnTo>
                  <a:pt x="183202" y="400489"/>
                </a:lnTo>
                <a:lnTo>
                  <a:pt x="182563" y="397463"/>
                </a:lnTo>
                <a:lnTo>
                  <a:pt x="182882" y="394276"/>
                </a:lnTo>
                <a:lnTo>
                  <a:pt x="184000" y="391409"/>
                </a:lnTo>
                <a:lnTo>
                  <a:pt x="185596" y="388701"/>
                </a:lnTo>
                <a:lnTo>
                  <a:pt x="187832" y="386470"/>
                </a:lnTo>
                <a:lnTo>
                  <a:pt x="267019" y="320994"/>
                </a:lnTo>
                <a:lnTo>
                  <a:pt x="267019" y="244207"/>
                </a:lnTo>
                <a:lnTo>
                  <a:pt x="267498" y="240384"/>
                </a:lnTo>
                <a:lnTo>
                  <a:pt x="268934" y="237038"/>
                </a:lnTo>
                <a:lnTo>
                  <a:pt x="271170" y="234171"/>
                </a:lnTo>
                <a:lnTo>
                  <a:pt x="273884" y="231941"/>
                </a:lnTo>
                <a:lnTo>
                  <a:pt x="277396" y="230666"/>
                </a:lnTo>
                <a:close/>
                <a:moveTo>
                  <a:pt x="281862" y="0"/>
                </a:moveTo>
                <a:lnTo>
                  <a:pt x="288862" y="636"/>
                </a:lnTo>
                <a:lnTo>
                  <a:pt x="295545" y="1748"/>
                </a:lnTo>
                <a:lnTo>
                  <a:pt x="302228" y="3972"/>
                </a:lnTo>
                <a:lnTo>
                  <a:pt x="308274" y="6831"/>
                </a:lnTo>
                <a:lnTo>
                  <a:pt x="313843" y="10326"/>
                </a:lnTo>
                <a:lnTo>
                  <a:pt x="318934" y="14457"/>
                </a:lnTo>
                <a:lnTo>
                  <a:pt x="323389" y="19223"/>
                </a:lnTo>
                <a:lnTo>
                  <a:pt x="327208" y="24625"/>
                </a:lnTo>
                <a:lnTo>
                  <a:pt x="330231" y="30185"/>
                </a:lnTo>
                <a:lnTo>
                  <a:pt x="332617" y="36381"/>
                </a:lnTo>
                <a:lnTo>
                  <a:pt x="333890" y="42894"/>
                </a:lnTo>
                <a:lnTo>
                  <a:pt x="334368" y="49567"/>
                </a:lnTo>
                <a:lnTo>
                  <a:pt x="334368" y="62117"/>
                </a:lnTo>
                <a:lnTo>
                  <a:pt x="334845" y="62276"/>
                </a:lnTo>
                <a:lnTo>
                  <a:pt x="335322" y="62912"/>
                </a:lnTo>
                <a:lnTo>
                  <a:pt x="335959" y="64183"/>
                </a:lnTo>
                <a:lnTo>
                  <a:pt x="336913" y="65613"/>
                </a:lnTo>
                <a:lnTo>
                  <a:pt x="337709" y="67519"/>
                </a:lnTo>
                <a:lnTo>
                  <a:pt x="338345" y="70061"/>
                </a:lnTo>
                <a:lnTo>
                  <a:pt x="338505" y="73079"/>
                </a:lnTo>
                <a:lnTo>
                  <a:pt x="338345" y="76416"/>
                </a:lnTo>
                <a:lnTo>
                  <a:pt x="337709" y="80228"/>
                </a:lnTo>
                <a:lnTo>
                  <a:pt x="336277" y="83406"/>
                </a:lnTo>
                <a:lnTo>
                  <a:pt x="334686" y="86424"/>
                </a:lnTo>
                <a:lnTo>
                  <a:pt x="332617" y="88966"/>
                </a:lnTo>
                <a:lnTo>
                  <a:pt x="330390" y="91190"/>
                </a:lnTo>
                <a:lnTo>
                  <a:pt x="328322" y="92938"/>
                </a:lnTo>
                <a:lnTo>
                  <a:pt x="326571" y="94209"/>
                </a:lnTo>
                <a:lnTo>
                  <a:pt x="324980" y="95321"/>
                </a:lnTo>
                <a:lnTo>
                  <a:pt x="323866" y="95798"/>
                </a:lnTo>
                <a:lnTo>
                  <a:pt x="323548" y="96115"/>
                </a:lnTo>
                <a:lnTo>
                  <a:pt x="323389" y="96751"/>
                </a:lnTo>
                <a:lnTo>
                  <a:pt x="323071" y="98022"/>
                </a:lnTo>
                <a:lnTo>
                  <a:pt x="322594" y="100405"/>
                </a:lnTo>
                <a:lnTo>
                  <a:pt x="321639" y="103423"/>
                </a:lnTo>
                <a:lnTo>
                  <a:pt x="320525" y="106601"/>
                </a:lnTo>
                <a:lnTo>
                  <a:pt x="319093" y="110413"/>
                </a:lnTo>
                <a:lnTo>
                  <a:pt x="317343" y="113908"/>
                </a:lnTo>
                <a:lnTo>
                  <a:pt x="315275" y="117721"/>
                </a:lnTo>
                <a:lnTo>
                  <a:pt x="312729" y="121216"/>
                </a:lnTo>
                <a:lnTo>
                  <a:pt x="309865" y="124076"/>
                </a:lnTo>
                <a:lnTo>
                  <a:pt x="309388" y="129001"/>
                </a:lnTo>
                <a:lnTo>
                  <a:pt x="309388" y="133290"/>
                </a:lnTo>
                <a:lnTo>
                  <a:pt x="309865" y="137262"/>
                </a:lnTo>
                <a:lnTo>
                  <a:pt x="311138" y="140439"/>
                </a:lnTo>
                <a:lnTo>
                  <a:pt x="312570" y="143458"/>
                </a:lnTo>
                <a:lnTo>
                  <a:pt x="314479" y="146000"/>
                </a:lnTo>
                <a:lnTo>
                  <a:pt x="316547" y="148065"/>
                </a:lnTo>
                <a:lnTo>
                  <a:pt x="319093" y="149972"/>
                </a:lnTo>
                <a:lnTo>
                  <a:pt x="321639" y="151401"/>
                </a:lnTo>
                <a:lnTo>
                  <a:pt x="324662" y="152831"/>
                </a:lnTo>
                <a:lnTo>
                  <a:pt x="327685" y="154102"/>
                </a:lnTo>
                <a:lnTo>
                  <a:pt x="330867" y="155055"/>
                </a:lnTo>
                <a:lnTo>
                  <a:pt x="333890" y="156167"/>
                </a:lnTo>
                <a:lnTo>
                  <a:pt x="337073" y="157121"/>
                </a:lnTo>
                <a:lnTo>
                  <a:pt x="340096" y="157915"/>
                </a:lnTo>
                <a:lnTo>
                  <a:pt x="344869" y="159504"/>
                </a:lnTo>
                <a:lnTo>
                  <a:pt x="349324" y="160933"/>
                </a:lnTo>
                <a:lnTo>
                  <a:pt x="353779" y="162045"/>
                </a:lnTo>
                <a:lnTo>
                  <a:pt x="358075" y="163475"/>
                </a:lnTo>
                <a:lnTo>
                  <a:pt x="362053" y="164905"/>
                </a:lnTo>
                <a:lnTo>
                  <a:pt x="366030" y="166335"/>
                </a:lnTo>
                <a:lnTo>
                  <a:pt x="369690" y="167924"/>
                </a:lnTo>
                <a:lnTo>
                  <a:pt x="373031" y="169989"/>
                </a:lnTo>
                <a:lnTo>
                  <a:pt x="376213" y="172054"/>
                </a:lnTo>
                <a:lnTo>
                  <a:pt x="378918" y="174596"/>
                </a:lnTo>
                <a:lnTo>
                  <a:pt x="381464" y="177456"/>
                </a:lnTo>
                <a:lnTo>
                  <a:pt x="383532" y="180951"/>
                </a:lnTo>
                <a:lnTo>
                  <a:pt x="385124" y="184923"/>
                </a:lnTo>
                <a:lnTo>
                  <a:pt x="386396" y="189371"/>
                </a:lnTo>
                <a:lnTo>
                  <a:pt x="387033" y="194455"/>
                </a:lnTo>
                <a:lnTo>
                  <a:pt x="387351" y="200174"/>
                </a:lnTo>
                <a:lnTo>
                  <a:pt x="386715" y="201604"/>
                </a:lnTo>
                <a:lnTo>
                  <a:pt x="384964" y="203192"/>
                </a:lnTo>
                <a:lnTo>
                  <a:pt x="382100" y="204781"/>
                </a:lnTo>
                <a:lnTo>
                  <a:pt x="377964" y="206052"/>
                </a:lnTo>
                <a:lnTo>
                  <a:pt x="372872" y="207482"/>
                </a:lnTo>
                <a:lnTo>
                  <a:pt x="366667" y="208753"/>
                </a:lnTo>
                <a:lnTo>
                  <a:pt x="359507" y="209865"/>
                </a:lnTo>
                <a:lnTo>
                  <a:pt x="351233" y="211136"/>
                </a:lnTo>
                <a:lnTo>
                  <a:pt x="342005" y="211930"/>
                </a:lnTo>
                <a:lnTo>
                  <a:pt x="331981" y="212724"/>
                </a:lnTo>
                <a:lnTo>
                  <a:pt x="321003" y="213519"/>
                </a:lnTo>
                <a:lnTo>
                  <a:pt x="309069" y="213995"/>
                </a:lnTo>
                <a:lnTo>
                  <a:pt x="296500" y="214313"/>
                </a:lnTo>
                <a:lnTo>
                  <a:pt x="289181" y="168400"/>
                </a:lnTo>
                <a:lnTo>
                  <a:pt x="292999" y="162681"/>
                </a:lnTo>
                <a:lnTo>
                  <a:pt x="293158" y="162045"/>
                </a:lnTo>
                <a:lnTo>
                  <a:pt x="293158" y="161569"/>
                </a:lnTo>
                <a:lnTo>
                  <a:pt x="293158" y="161092"/>
                </a:lnTo>
                <a:lnTo>
                  <a:pt x="292999" y="160616"/>
                </a:lnTo>
                <a:lnTo>
                  <a:pt x="292681" y="159980"/>
                </a:lnTo>
                <a:lnTo>
                  <a:pt x="283134" y="149972"/>
                </a:lnTo>
                <a:lnTo>
                  <a:pt x="282339" y="149495"/>
                </a:lnTo>
                <a:lnTo>
                  <a:pt x="281066" y="149495"/>
                </a:lnTo>
                <a:lnTo>
                  <a:pt x="280271" y="149972"/>
                </a:lnTo>
                <a:lnTo>
                  <a:pt x="270724" y="159980"/>
                </a:lnTo>
                <a:lnTo>
                  <a:pt x="270406" y="160775"/>
                </a:lnTo>
                <a:lnTo>
                  <a:pt x="270247" y="161410"/>
                </a:lnTo>
                <a:lnTo>
                  <a:pt x="270247" y="162045"/>
                </a:lnTo>
                <a:lnTo>
                  <a:pt x="270565" y="162681"/>
                </a:lnTo>
                <a:lnTo>
                  <a:pt x="274224" y="168400"/>
                </a:lnTo>
                <a:lnTo>
                  <a:pt x="266905" y="214313"/>
                </a:lnTo>
                <a:lnTo>
                  <a:pt x="254177" y="213995"/>
                </a:lnTo>
                <a:lnTo>
                  <a:pt x="242403" y="213519"/>
                </a:lnTo>
                <a:lnTo>
                  <a:pt x="231424" y="212724"/>
                </a:lnTo>
                <a:lnTo>
                  <a:pt x="221400" y="211930"/>
                </a:lnTo>
                <a:lnTo>
                  <a:pt x="212172" y="211136"/>
                </a:lnTo>
                <a:lnTo>
                  <a:pt x="203898" y="209865"/>
                </a:lnTo>
                <a:lnTo>
                  <a:pt x="196738" y="208753"/>
                </a:lnTo>
                <a:lnTo>
                  <a:pt x="190533" y="207482"/>
                </a:lnTo>
                <a:lnTo>
                  <a:pt x="185441" y="206052"/>
                </a:lnTo>
                <a:lnTo>
                  <a:pt x="181305" y="204781"/>
                </a:lnTo>
                <a:lnTo>
                  <a:pt x="178441" y="203192"/>
                </a:lnTo>
                <a:lnTo>
                  <a:pt x="176690" y="201604"/>
                </a:lnTo>
                <a:lnTo>
                  <a:pt x="176213" y="200174"/>
                </a:lnTo>
                <a:lnTo>
                  <a:pt x="176372" y="194455"/>
                </a:lnTo>
                <a:lnTo>
                  <a:pt x="177168" y="189371"/>
                </a:lnTo>
                <a:lnTo>
                  <a:pt x="178441" y="184923"/>
                </a:lnTo>
                <a:lnTo>
                  <a:pt x="179873" y="180951"/>
                </a:lnTo>
                <a:lnTo>
                  <a:pt x="182100" y="177456"/>
                </a:lnTo>
                <a:lnTo>
                  <a:pt x="184487" y="174596"/>
                </a:lnTo>
                <a:lnTo>
                  <a:pt x="187192" y="172054"/>
                </a:lnTo>
                <a:lnTo>
                  <a:pt x="190374" y="169989"/>
                </a:lnTo>
                <a:lnTo>
                  <a:pt x="193715" y="167924"/>
                </a:lnTo>
                <a:lnTo>
                  <a:pt x="197375" y="166335"/>
                </a:lnTo>
                <a:lnTo>
                  <a:pt x="201352" y="164905"/>
                </a:lnTo>
                <a:lnTo>
                  <a:pt x="205489" y="163475"/>
                </a:lnTo>
                <a:lnTo>
                  <a:pt x="209626" y="162045"/>
                </a:lnTo>
                <a:lnTo>
                  <a:pt x="214081" y="160933"/>
                </a:lnTo>
                <a:lnTo>
                  <a:pt x="218695" y="159504"/>
                </a:lnTo>
                <a:lnTo>
                  <a:pt x="223309" y="157915"/>
                </a:lnTo>
                <a:lnTo>
                  <a:pt x="226332" y="157121"/>
                </a:lnTo>
                <a:lnTo>
                  <a:pt x="229515" y="156167"/>
                </a:lnTo>
                <a:lnTo>
                  <a:pt x="232697" y="155055"/>
                </a:lnTo>
                <a:lnTo>
                  <a:pt x="235879" y="154102"/>
                </a:lnTo>
                <a:lnTo>
                  <a:pt x="238743" y="152831"/>
                </a:lnTo>
                <a:lnTo>
                  <a:pt x="241766" y="151401"/>
                </a:lnTo>
                <a:lnTo>
                  <a:pt x="244471" y="149972"/>
                </a:lnTo>
                <a:lnTo>
                  <a:pt x="246858" y="148065"/>
                </a:lnTo>
                <a:lnTo>
                  <a:pt x="248926" y="146000"/>
                </a:lnTo>
                <a:lnTo>
                  <a:pt x="250835" y="143458"/>
                </a:lnTo>
                <a:lnTo>
                  <a:pt x="252426" y="140439"/>
                </a:lnTo>
                <a:lnTo>
                  <a:pt x="253540" y="137262"/>
                </a:lnTo>
                <a:lnTo>
                  <a:pt x="254017" y="133290"/>
                </a:lnTo>
                <a:lnTo>
                  <a:pt x="254017" y="129001"/>
                </a:lnTo>
                <a:lnTo>
                  <a:pt x="253699" y="124076"/>
                </a:lnTo>
                <a:lnTo>
                  <a:pt x="250676" y="121216"/>
                </a:lnTo>
                <a:lnTo>
                  <a:pt x="248290" y="117721"/>
                </a:lnTo>
                <a:lnTo>
                  <a:pt x="246221" y="113908"/>
                </a:lnTo>
                <a:lnTo>
                  <a:pt x="244471" y="110413"/>
                </a:lnTo>
                <a:lnTo>
                  <a:pt x="242880" y="106601"/>
                </a:lnTo>
                <a:lnTo>
                  <a:pt x="241925" y="103423"/>
                </a:lnTo>
                <a:lnTo>
                  <a:pt x="241130" y="100405"/>
                </a:lnTo>
                <a:lnTo>
                  <a:pt x="240334" y="98022"/>
                </a:lnTo>
                <a:lnTo>
                  <a:pt x="240016" y="96751"/>
                </a:lnTo>
                <a:lnTo>
                  <a:pt x="240016" y="96115"/>
                </a:lnTo>
                <a:lnTo>
                  <a:pt x="239539" y="95798"/>
                </a:lnTo>
                <a:lnTo>
                  <a:pt x="238425" y="95321"/>
                </a:lnTo>
                <a:lnTo>
                  <a:pt x="236834" y="94209"/>
                </a:lnTo>
                <a:lnTo>
                  <a:pt x="235243" y="92938"/>
                </a:lnTo>
                <a:lnTo>
                  <a:pt x="233174" y="91190"/>
                </a:lnTo>
                <a:lnTo>
                  <a:pt x="230947" y="88966"/>
                </a:lnTo>
                <a:lnTo>
                  <a:pt x="229037" y="86424"/>
                </a:lnTo>
                <a:lnTo>
                  <a:pt x="227128" y="83406"/>
                </a:lnTo>
                <a:lnTo>
                  <a:pt x="225855" y="80228"/>
                </a:lnTo>
                <a:lnTo>
                  <a:pt x="225060" y="76416"/>
                </a:lnTo>
                <a:lnTo>
                  <a:pt x="224901" y="73079"/>
                </a:lnTo>
                <a:lnTo>
                  <a:pt x="225219" y="70061"/>
                </a:lnTo>
                <a:lnTo>
                  <a:pt x="225696" y="67519"/>
                </a:lnTo>
                <a:lnTo>
                  <a:pt x="226492" y="65613"/>
                </a:lnTo>
                <a:lnTo>
                  <a:pt x="227446" y="64183"/>
                </a:lnTo>
                <a:lnTo>
                  <a:pt x="228083" y="62912"/>
                </a:lnTo>
                <a:lnTo>
                  <a:pt x="228878" y="62276"/>
                </a:lnTo>
                <a:lnTo>
                  <a:pt x="229037" y="62117"/>
                </a:lnTo>
                <a:lnTo>
                  <a:pt x="229037" y="49567"/>
                </a:lnTo>
                <a:lnTo>
                  <a:pt x="229515" y="42894"/>
                </a:lnTo>
                <a:lnTo>
                  <a:pt x="230947" y="36381"/>
                </a:lnTo>
                <a:lnTo>
                  <a:pt x="233174" y="30185"/>
                </a:lnTo>
                <a:lnTo>
                  <a:pt x="236197" y="24625"/>
                </a:lnTo>
                <a:lnTo>
                  <a:pt x="240016" y="19223"/>
                </a:lnTo>
                <a:lnTo>
                  <a:pt x="244471" y="14457"/>
                </a:lnTo>
                <a:lnTo>
                  <a:pt x="249722" y="10326"/>
                </a:lnTo>
                <a:lnTo>
                  <a:pt x="255131" y="6831"/>
                </a:lnTo>
                <a:lnTo>
                  <a:pt x="261496" y="3972"/>
                </a:lnTo>
                <a:lnTo>
                  <a:pt x="267860" y="1748"/>
                </a:lnTo>
                <a:lnTo>
                  <a:pt x="274702" y="636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8" name="ZoneTexte 7"/>
          <p:cNvSpPr txBox="1"/>
          <p:nvPr/>
        </p:nvSpPr>
        <p:spPr>
          <a:xfrm>
            <a:off x="224442" y="6453226"/>
            <a:ext cx="37739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Pôle emploi santé sécurité au travail – Béatrice Pascal</a:t>
            </a:r>
            <a:endParaRPr lang="fr-FR" sz="11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508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1211498" y="1620689"/>
            <a:ext cx="8948497" cy="3939602"/>
          </a:xfrm>
          <a:ln>
            <a:noFill/>
          </a:ln>
        </p:spPr>
        <p:txBody>
          <a:bodyPr>
            <a:normAutofit lnSpcReduction="10000"/>
          </a:bodyPr>
          <a:lstStyle/>
          <a:p>
            <a:pPr algn="ctr">
              <a:lnSpc>
                <a:spcPct val="90000"/>
              </a:lnSpc>
            </a:pPr>
            <a:r>
              <a:rPr lang="fr-FR" sz="2600" b="1" dirty="0">
                <a:solidFill>
                  <a:schemeClr val="accent1"/>
                </a:solidFill>
              </a:rPr>
              <a:t>EMPLOI</a:t>
            </a:r>
          </a:p>
          <a:p>
            <a:pPr algn="l"/>
            <a:endParaRPr lang="fr-FR" sz="22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>
              <a:lnSpc>
                <a:spcPct val="80000"/>
              </a:lnSpc>
            </a:pPr>
            <a:r>
              <a:rPr lang="fr-FR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Conseil en évolution professionnelle:</a:t>
            </a:r>
          </a:p>
          <a:p>
            <a:pPr algn="l">
              <a:lnSpc>
                <a:spcPct val="80000"/>
              </a:lnSpc>
            </a:pPr>
            <a:endParaRPr lang="fr-FR" b="1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>
              <a:lnSpc>
                <a:spcPct val="80000"/>
              </a:lnSpc>
            </a:pPr>
            <a:endParaRPr lang="fr-FR" b="1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>
              <a:lnSpc>
                <a:spcPct val="80000"/>
              </a:lnSpc>
            </a:pPr>
            <a:r>
              <a:rPr lang="fr-FR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Reclassement</a:t>
            </a:r>
            <a:r>
              <a:rPr lang="fr-FR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</a:p>
          <a:p>
            <a:pPr marL="1714500" lvl="3" indent="-342900" algn="l">
              <a:lnSpc>
                <a:spcPct val="130000"/>
              </a:lnSpc>
              <a:buFont typeface="Wingdings" panose="05000000000000000000" pitchFamily="2" charset="2"/>
              <a:buChar char="v"/>
            </a:pPr>
            <a:r>
              <a:rPr lang="fr-F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Accompagnement dans le cadre de la </a:t>
            </a: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mise </a:t>
            </a:r>
            <a:r>
              <a:rPr lang="fr-F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en œuvre de la période de préparation au reclassement (PPR</a:t>
            </a: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fr-FR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>
              <a:lnSpc>
                <a:spcPct val="80000"/>
              </a:lnSpc>
            </a:pPr>
            <a:endParaRPr lang="fr-FR" b="1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>
              <a:lnSpc>
                <a:spcPct val="80000"/>
              </a:lnSpc>
            </a:pPr>
            <a:r>
              <a:rPr lang="fr-FR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Prise </a:t>
            </a:r>
            <a:r>
              <a:rPr lang="fr-FR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en charge des FMPE:</a:t>
            </a:r>
          </a:p>
          <a:p>
            <a:pPr marL="1714500" lvl="3" indent="-342900" algn="l">
              <a:lnSpc>
                <a:spcPct val="130000"/>
              </a:lnSpc>
              <a:buFont typeface="Wingdings" panose="05000000000000000000" pitchFamily="2" charset="2"/>
              <a:buChar char="v"/>
            </a:pPr>
            <a:r>
              <a:rPr lang="fr-F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Accompagnement au retour à </a:t>
            </a: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l’emploi</a:t>
            </a:r>
            <a:endParaRPr lang="fr-FR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fr-FR" sz="1400" b="1" u="sng" dirty="0" smtClean="0">
              <a:solidFill>
                <a:schemeClr val="tx1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0473" y="1403403"/>
            <a:ext cx="2447636" cy="1509128"/>
          </a:xfrm>
          <a:prstGeom prst="rect">
            <a:avLst/>
          </a:prstGeom>
          <a:noFill/>
        </p:spPr>
      </p:pic>
      <p:sp>
        <p:nvSpPr>
          <p:cNvPr id="6" name="Freeform 151"/>
          <p:cNvSpPr>
            <a:spLocks/>
          </p:cNvSpPr>
          <p:nvPr/>
        </p:nvSpPr>
        <p:spPr bwMode="auto">
          <a:xfrm>
            <a:off x="965198" y="178150"/>
            <a:ext cx="868217" cy="799545"/>
          </a:xfrm>
          <a:custGeom>
            <a:avLst/>
            <a:gdLst>
              <a:gd name="connsiteX0" fmla="*/ 456407 w 561976"/>
              <a:gd name="connsiteY0" fmla="*/ 303213 h 517526"/>
              <a:gd name="connsiteX1" fmla="*/ 463562 w 561976"/>
              <a:gd name="connsiteY1" fmla="*/ 303531 h 517526"/>
              <a:gd name="connsiteX2" fmla="*/ 470239 w 561976"/>
              <a:gd name="connsiteY2" fmla="*/ 304804 h 517526"/>
              <a:gd name="connsiteX3" fmla="*/ 476758 w 561976"/>
              <a:gd name="connsiteY3" fmla="*/ 306873 h 517526"/>
              <a:gd name="connsiteX4" fmla="*/ 482799 w 561976"/>
              <a:gd name="connsiteY4" fmla="*/ 309895 h 517526"/>
              <a:gd name="connsiteX5" fmla="*/ 488523 w 561976"/>
              <a:gd name="connsiteY5" fmla="*/ 313396 h 517526"/>
              <a:gd name="connsiteX6" fmla="*/ 493452 w 561976"/>
              <a:gd name="connsiteY6" fmla="*/ 317532 h 517526"/>
              <a:gd name="connsiteX7" fmla="*/ 498062 w 561976"/>
              <a:gd name="connsiteY7" fmla="*/ 322306 h 517526"/>
              <a:gd name="connsiteX8" fmla="*/ 501719 w 561976"/>
              <a:gd name="connsiteY8" fmla="*/ 327556 h 517526"/>
              <a:gd name="connsiteX9" fmla="*/ 504899 w 561976"/>
              <a:gd name="connsiteY9" fmla="*/ 333284 h 517526"/>
              <a:gd name="connsiteX10" fmla="*/ 507125 w 561976"/>
              <a:gd name="connsiteY10" fmla="*/ 339489 h 517526"/>
              <a:gd name="connsiteX11" fmla="*/ 508715 w 561976"/>
              <a:gd name="connsiteY11" fmla="*/ 346012 h 517526"/>
              <a:gd name="connsiteX12" fmla="*/ 509033 w 561976"/>
              <a:gd name="connsiteY12" fmla="*/ 352694 h 517526"/>
              <a:gd name="connsiteX13" fmla="*/ 509033 w 561976"/>
              <a:gd name="connsiteY13" fmla="*/ 365264 h 517526"/>
              <a:gd name="connsiteX14" fmla="*/ 509351 w 561976"/>
              <a:gd name="connsiteY14" fmla="*/ 365423 h 517526"/>
              <a:gd name="connsiteX15" fmla="*/ 509828 w 561976"/>
              <a:gd name="connsiteY15" fmla="*/ 366059 h 517526"/>
              <a:gd name="connsiteX16" fmla="*/ 510623 w 561976"/>
              <a:gd name="connsiteY16" fmla="*/ 367173 h 517526"/>
              <a:gd name="connsiteX17" fmla="*/ 511417 w 561976"/>
              <a:gd name="connsiteY17" fmla="*/ 368605 h 517526"/>
              <a:gd name="connsiteX18" fmla="*/ 512371 w 561976"/>
              <a:gd name="connsiteY18" fmla="*/ 370673 h 517526"/>
              <a:gd name="connsiteX19" fmla="*/ 513007 w 561976"/>
              <a:gd name="connsiteY19" fmla="*/ 373378 h 517526"/>
              <a:gd name="connsiteX20" fmla="*/ 513325 w 561976"/>
              <a:gd name="connsiteY20" fmla="*/ 376242 h 517526"/>
              <a:gd name="connsiteX21" fmla="*/ 513166 w 561976"/>
              <a:gd name="connsiteY21" fmla="*/ 379583 h 517526"/>
              <a:gd name="connsiteX22" fmla="*/ 512371 w 561976"/>
              <a:gd name="connsiteY22" fmla="*/ 383242 h 517526"/>
              <a:gd name="connsiteX23" fmla="*/ 510941 w 561976"/>
              <a:gd name="connsiteY23" fmla="*/ 386743 h 517526"/>
              <a:gd name="connsiteX24" fmla="*/ 509192 w 561976"/>
              <a:gd name="connsiteY24" fmla="*/ 389607 h 517526"/>
              <a:gd name="connsiteX25" fmla="*/ 507125 w 561976"/>
              <a:gd name="connsiteY25" fmla="*/ 392152 h 517526"/>
              <a:gd name="connsiteX26" fmla="*/ 505058 w 561976"/>
              <a:gd name="connsiteY26" fmla="*/ 394221 h 517526"/>
              <a:gd name="connsiteX27" fmla="*/ 502991 w 561976"/>
              <a:gd name="connsiteY27" fmla="*/ 396130 h 517526"/>
              <a:gd name="connsiteX28" fmla="*/ 501083 w 561976"/>
              <a:gd name="connsiteY28" fmla="*/ 397562 h 517526"/>
              <a:gd name="connsiteX29" fmla="*/ 499493 w 561976"/>
              <a:gd name="connsiteY29" fmla="*/ 398516 h 517526"/>
              <a:gd name="connsiteX30" fmla="*/ 498539 w 561976"/>
              <a:gd name="connsiteY30" fmla="*/ 398994 h 517526"/>
              <a:gd name="connsiteX31" fmla="*/ 498221 w 561976"/>
              <a:gd name="connsiteY31" fmla="*/ 399153 h 517526"/>
              <a:gd name="connsiteX32" fmla="*/ 498062 w 561976"/>
              <a:gd name="connsiteY32" fmla="*/ 399789 h 517526"/>
              <a:gd name="connsiteX33" fmla="*/ 497585 w 561976"/>
              <a:gd name="connsiteY33" fmla="*/ 401221 h 517526"/>
              <a:gd name="connsiteX34" fmla="*/ 497108 w 561976"/>
              <a:gd name="connsiteY34" fmla="*/ 403608 h 517526"/>
              <a:gd name="connsiteX35" fmla="*/ 496313 w 561976"/>
              <a:gd name="connsiteY35" fmla="*/ 406472 h 517526"/>
              <a:gd name="connsiteX36" fmla="*/ 495042 w 561976"/>
              <a:gd name="connsiteY36" fmla="*/ 409813 h 517526"/>
              <a:gd name="connsiteX37" fmla="*/ 493611 w 561976"/>
              <a:gd name="connsiteY37" fmla="*/ 413472 h 517526"/>
              <a:gd name="connsiteX38" fmla="*/ 492021 w 561976"/>
              <a:gd name="connsiteY38" fmla="*/ 417291 h 517526"/>
              <a:gd name="connsiteX39" fmla="*/ 489954 w 561976"/>
              <a:gd name="connsiteY39" fmla="*/ 420791 h 517526"/>
              <a:gd name="connsiteX40" fmla="*/ 487251 w 561976"/>
              <a:gd name="connsiteY40" fmla="*/ 424291 h 517526"/>
              <a:gd name="connsiteX41" fmla="*/ 484548 w 561976"/>
              <a:gd name="connsiteY41" fmla="*/ 427314 h 517526"/>
              <a:gd name="connsiteX42" fmla="*/ 484071 w 561976"/>
              <a:gd name="connsiteY42" fmla="*/ 432246 h 517526"/>
              <a:gd name="connsiteX43" fmla="*/ 484071 w 561976"/>
              <a:gd name="connsiteY43" fmla="*/ 436542 h 517526"/>
              <a:gd name="connsiteX44" fmla="*/ 484707 w 561976"/>
              <a:gd name="connsiteY44" fmla="*/ 440361 h 517526"/>
              <a:gd name="connsiteX45" fmla="*/ 485820 w 561976"/>
              <a:gd name="connsiteY45" fmla="*/ 443861 h 517526"/>
              <a:gd name="connsiteX46" fmla="*/ 487092 w 561976"/>
              <a:gd name="connsiteY46" fmla="*/ 446725 h 517526"/>
              <a:gd name="connsiteX47" fmla="*/ 489000 w 561976"/>
              <a:gd name="connsiteY47" fmla="*/ 449111 h 517526"/>
              <a:gd name="connsiteX48" fmla="*/ 491226 w 561976"/>
              <a:gd name="connsiteY48" fmla="*/ 451339 h 517526"/>
              <a:gd name="connsiteX49" fmla="*/ 493611 w 561976"/>
              <a:gd name="connsiteY49" fmla="*/ 453248 h 517526"/>
              <a:gd name="connsiteX50" fmla="*/ 496313 w 561976"/>
              <a:gd name="connsiteY50" fmla="*/ 454839 h 517526"/>
              <a:gd name="connsiteX51" fmla="*/ 499175 w 561976"/>
              <a:gd name="connsiteY51" fmla="*/ 456112 h 517526"/>
              <a:gd name="connsiteX52" fmla="*/ 502355 w 561976"/>
              <a:gd name="connsiteY52" fmla="*/ 457385 h 517526"/>
              <a:gd name="connsiteX53" fmla="*/ 505376 w 561976"/>
              <a:gd name="connsiteY53" fmla="*/ 458339 h 517526"/>
              <a:gd name="connsiteX54" fmla="*/ 508556 w 561976"/>
              <a:gd name="connsiteY54" fmla="*/ 459453 h 517526"/>
              <a:gd name="connsiteX55" fmla="*/ 511576 w 561976"/>
              <a:gd name="connsiteY55" fmla="*/ 460249 h 517526"/>
              <a:gd name="connsiteX56" fmla="*/ 514756 w 561976"/>
              <a:gd name="connsiteY56" fmla="*/ 461362 h 517526"/>
              <a:gd name="connsiteX57" fmla="*/ 519367 w 561976"/>
              <a:gd name="connsiteY57" fmla="*/ 462635 h 517526"/>
              <a:gd name="connsiteX58" fmla="*/ 523819 w 561976"/>
              <a:gd name="connsiteY58" fmla="*/ 464067 h 517526"/>
              <a:gd name="connsiteX59" fmla="*/ 528270 w 561976"/>
              <a:gd name="connsiteY59" fmla="*/ 465340 h 517526"/>
              <a:gd name="connsiteX60" fmla="*/ 532722 w 561976"/>
              <a:gd name="connsiteY60" fmla="*/ 466613 h 517526"/>
              <a:gd name="connsiteX61" fmla="*/ 536856 w 561976"/>
              <a:gd name="connsiteY61" fmla="*/ 468204 h 517526"/>
              <a:gd name="connsiteX62" fmla="*/ 540672 w 561976"/>
              <a:gd name="connsiteY62" fmla="*/ 469477 h 517526"/>
              <a:gd name="connsiteX63" fmla="*/ 544328 w 561976"/>
              <a:gd name="connsiteY63" fmla="*/ 471227 h 517526"/>
              <a:gd name="connsiteX64" fmla="*/ 547667 w 561976"/>
              <a:gd name="connsiteY64" fmla="*/ 473136 h 517526"/>
              <a:gd name="connsiteX65" fmla="*/ 550847 w 561976"/>
              <a:gd name="connsiteY65" fmla="*/ 475364 h 517526"/>
              <a:gd name="connsiteX66" fmla="*/ 553709 w 561976"/>
              <a:gd name="connsiteY66" fmla="*/ 477909 h 517526"/>
              <a:gd name="connsiteX67" fmla="*/ 556094 w 561976"/>
              <a:gd name="connsiteY67" fmla="*/ 480932 h 517526"/>
              <a:gd name="connsiteX68" fmla="*/ 558160 w 561976"/>
              <a:gd name="connsiteY68" fmla="*/ 484273 h 517526"/>
              <a:gd name="connsiteX69" fmla="*/ 559750 w 561976"/>
              <a:gd name="connsiteY69" fmla="*/ 488251 h 517526"/>
              <a:gd name="connsiteX70" fmla="*/ 561022 w 561976"/>
              <a:gd name="connsiteY70" fmla="*/ 492706 h 517526"/>
              <a:gd name="connsiteX71" fmla="*/ 561817 w 561976"/>
              <a:gd name="connsiteY71" fmla="*/ 497797 h 517526"/>
              <a:gd name="connsiteX72" fmla="*/ 561976 w 561976"/>
              <a:gd name="connsiteY72" fmla="*/ 503525 h 517526"/>
              <a:gd name="connsiteX73" fmla="*/ 561499 w 561976"/>
              <a:gd name="connsiteY73" fmla="*/ 505116 h 517526"/>
              <a:gd name="connsiteX74" fmla="*/ 559750 w 561976"/>
              <a:gd name="connsiteY74" fmla="*/ 506548 h 517526"/>
              <a:gd name="connsiteX75" fmla="*/ 556729 w 561976"/>
              <a:gd name="connsiteY75" fmla="*/ 508139 h 517526"/>
              <a:gd name="connsiteX76" fmla="*/ 552596 w 561976"/>
              <a:gd name="connsiteY76" fmla="*/ 509571 h 517526"/>
              <a:gd name="connsiteX77" fmla="*/ 547508 w 561976"/>
              <a:gd name="connsiteY77" fmla="*/ 510844 h 517526"/>
              <a:gd name="connsiteX78" fmla="*/ 541308 w 561976"/>
              <a:gd name="connsiteY78" fmla="*/ 512117 h 517526"/>
              <a:gd name="connsiteX79" fmla="*/ 533994 w 561976"/>
              <a:gd name="connsiteY79" fmla="*/ 513230 h 517526"/>
              <a:gd name="connsiteX80" fmla="*/ 525886 w 561976"/>
              <a:gd name="connsiteY80" fmla="*/ 514344 h 517526"/>
              <a:gd name="connsiteX81" fmla="*/ 516823 w 561976"/>
              <a:gd name="connsiteY81" fmla="*/ 515299 h 517526"/>
              <a:gd name="connsiteX82" fmla="*/ 506648 w 561976"/>
              <a:gd name="connsiteY82" fmla="*/ 516253 h 517526"/>
              <a:gd name="connsiteX83" fmla="*/ 495677 w 561976"/>
              <a:gd name="connsiteY83" fmla="*/ 516890 h 517526"/>
              <a:gd name="connsiteX84" fmla="*/ 483912 w 561976"/>
              <a:gd name="connsiteY84" fmla="*/ 517208 h 517526"/>
              <a:gd name="connsiteX85" fmla="*/ 471193 w 561976"/>
              <a:gd name="connsiteY85" fmla="*/ 517526 h 517526"/>
              <a:gd name="connsiteX86" fmla="*/ 464039 w 561976"/>
              <a:gd name="connsiteY86" fmla="*/ 471704 h 517526"/>
              <a:gd name="connsiteX87" fmla="*/ 467695 w 561976"/>
              <a:gd name="connsiteY87" fmla="*/ 465976 h 517526"/>
              <a:gd name="connsiteX88" fmla="*/ 467854 w 561976"/>
              <a:gd name="connsiteY88" fmla="*/ 465340 h 517526"/>
              <a:gd name="connsiteX89" fmla="*/ 468013 w 561976"/>
              <a:gd name="connsiteY89" fmla="*/ 464863 h 517526"/>
              <a:gd name="connsiteX90" fmla="*/ 468013 w 561976"/>
              <a:gd name="connsiteY90" fmla="*/ 464385 h 517526"/>
              <a:gd name="connsiteX91" fmla="*/ 467854 w 561976"/>
              <a:gd name="connsiteY91" fmla="*/ 463908 h 517526"/>
              <a:gd name="connsiteX92" fmla="*/ 467536 w 561976"/>
              <a:gd name="connsiteY92" fmla="*/ 463431 h 517526"/>
              <a:gd name="connsiteX93" fmla="*/ 457997 w 561976"/>
              <a:gd name="connsiteY93" fmla="*/ 453248 h 517526"/>
              <a:gd name="connsiteX94" fmla="*/ 456884 w 561976"/>
              <a:gd name="connsiteY94" fmla="*/ 452771 h 517526"/>
              <a:gd name="connsiteX95" fmla="*/ 455930 w 561976"/>
              <a:gd name="connsiteY95" fmla="*/ 452771 h 517526"/>
              <a:gd name="connsiteX96" fmla="*/ 454817 w 561976"/>
              <a:gd name="connsiteY96" fmla="*/ 453248 h 517526"/>
              <a:gd name="connsiteX97" fmla="*/ 445596 w 561976"/>
              <a:gd name="connsiteY97" fmla="*/ 463431 h 517526"/>
              <a:gd name="connsiteX98" fmla="*/ 445119 w 561976"/>
              <a:gd name="connsiteY98" fmla="*/ 464067 h 517526"/>
              <a:gd name="connsiteX99" fmla="*/ 444801 w 561976"/>
              <a:gd name="connsiteY99" fmla="*/ 464704 h 517526"/>
              <a:gd name="connsiteX100" fmla="*/ 445119 w 561976"/>
              <a:gd name="connsiteY100" fmla="*/ 465181 h 517526"/>
              <a:gd name="connsiteX101" fmla="*/ 445278 w 561976"/>
              <a:gd name="connsiteY101" fmla="*/ 465976 h 517526"/>
              <a:gd name="connsiteX102" fmla="*/ 448776 w 561976"/>
              <a:gd name="connsiteY102" fmla="*/ 471704 h 517526"/>
              <a:gd name="connsiteX103" fmla="*/ 441780 w 561976"/>
              <a:gd name="connsiteY103" fmla="*/ 517526 h 517526"/>
              <a:gd name="connsiteX104" fmla="*/ 429061 w 561976"/>
              <a:gd name="connsiteY104" fmla="*/ 517208 h 517526"/>
              <a:gd name="connsiteX105" fmla="*/ 417296 w 561976"/>
              <a:gd name="connsiteY105" fmla="*/ 516890 h 517526"/>
              <a:gd name="connsiteX106" fmla="*/ 406166 w 561976"/>
              <a:gd name="connsiteY106" fmla="*/ 516253 h 517526"/>
              <a:gd name="connsiteX107" fmla="*/ 396150 w 561976"/>
              <a:gd name="connsiteY107" fmla="*/ 515299 h 517526"/>
              <a:gd name="connsiteX108" fmla="*/ 386929 w 561976"/>
              <a:gd name="connsiteY108" fmla="*/ 514344 h 517526"/>
              <a:gd name="connsiteX109" fmla="*/ 378820 w 561976"/>
              <a:gd name="connsiteY109" fmla="*/ 513230 h 517526"/>
              <a:gd name="connsiteX110" fmla="*/ 371507 w 561976"/>
              <a:gd name="connsiteY110" fmla="*/ 512117 h 517526"/>
              <a:gd name="connsiteX111" fmla="*/ 365306 w 561976"/>
              <a:gd name="connsiteY111" fmla="*/ 510844 h 517526"/>
              <a:gd name="connsiteX112" fmla="*/ 360218 w 561976"/>
              <a:gd name="connsiteY112" fmla="*/ 509571 h 517526"/>
              <a:gd name="connsiteX113" fmla="*/ 356244 w 561976"/>
              <a:gd name="connsiteY113" fmla="*/ 508139 h 517526"/>
              <a:gd name="connsiteX114" fmla="*/ 353223 w 561976"/>
              <a:gd name="connsiteY114" fmla="*/ 506548 h 517526"/>
              <a:gd name="connsiteX115" fmla="*/ 351315 w 561976"/>
              <a:gd name="connsiteY115" fmla="*/ 505116 h 517526"/>
              <a:gd name="connsiteX116" fmla="*/ 350838 w 561976"/>
              <a:gd name="connsiteY116" fmla="*/ 503525 h 517526"/>
              <a:gd name="connsiteX117" fmla="*/ 350997 w 561976"/>
              <a:gd name="connsiteY117" fmla="*/ 497797 h 517526"/>
              <a:gd name="connsiteX118" fmla="*/ 351951 w 561976"/>
              <a:gd name="connsiteY118" fmla="*/ 492706 h 517526"/>
              <a:gd name="connsiteX119" fmla="*/ 353064 w 561976"/>
              <a:gd name="connsiteY119" fmla="*/ 488251 h 517526"/>
              <a:gd name="connsiteX120" fmla="*/ 354654 w 561976"/>
              <a:gd name="connsiteY120" fmla="*/ 484273 h 517526"/>
              <a:gd name="connsiteX121" fmla="*/ 356721 w 561976"/>
              <a:gd name="connsiteY121" fmla="*/ 480932 h 517526"/>
              <a:gd name="connsiteX122" fmla="*/ 359106 w 561976"/>
              <a:gd name="connsiteY122" fmla="*/ 477909 h 517526"/>
              <a:gd name="connsiteX123" fmla="*/ 362126 w 561976"/>
              <a:gd name="connsiteY123" fmla="*/ 475364 h 517526"/>
              <a:gd name="connsiteX124" fmla="*/ 365147 w 561976"/>
              <a:gd name="connsiteY124" fmla="*/ 473136 h 517526"/>
              <a:gd name="connsiteX125" fmla="*/ 368486 w 561976"/>
              <a:gd name="connsiteY125" fmla="*/ 471227 h 517526"/>
              <a:gd name="connsiteX126" fmla="*/ 372302 w 561976"/>
              <a:gd name="connsiteY126" fmla="*/ 469477 h 517526"/>
              <a:gd name="connsiteX127" fmla="*/ 376117 w 561976"/>
              <a:gd name="connsiteY127" fmla="*/ 468204 h 517526"/>
              <a:gd name="connsiteX128" fmla="*/ 380251 w 561976"/>
              <a:gd name="connsiteY128" fmla="*/ 466613 h 517526"/>
              <a:gd name="connsiteX129" fmla="*/ 384544 w 561976"/>
              <a:gd name="connsiteY129" fmla="*/ 465340 h 517526"/>
              <a:gd name="connsiteX130" fmla="*/ 388837 w 561976"/>
              <a:gd name="connsiteY130" fmla="*/ 464067 h 517526"/>
              <a:gd name="connsiteX131" fmla="*/ 393447 w 561976"/>
              <a:gd name="connsiteY131" fmla="*/ 462635 h 517526"/>
              <a:gd name="connsiteX132" fmla="*/ 398058 w 561976"/>
              <a:gd name="connsiteY132" fmla="*/ 461362 h 517526"/>
              <a:gd name="connsiteX133" fmla="*/ 401238 w 561976"/>
              <a:gd name="connsiteY133" fmla="*/ 460249 h 517526"/>
              <a:gd name="connsiteX134" fmla="*/ 404259 w 561976"/>
              <a:gd name="connsiteY134" fmla="*/ 459453 h 517526"/>
              <a:gd name="connsiteX135" fmla="*/ 407438 w 561976"/>
              <a:gd name="connsiteY135" fmla="*/ 458339 h 517526"/>
              <a:gd name="connsiteX136" fmla="*/ 410618 w 561976"/>
              <a:gd name="connsiteY136" fmla="*/ 457385 h 517526"/>
              <a:gd name="connsiteX137" fmla="*/ 413639 w 561976"/>
              <a:gd name="connsiteY137" fmla="*/ 456112 h 517526"/>
              <a:gd name="connsiteX138" fmla="*/ 416342 w 561976"/>
              <a:gd name="connsiteY138" fmla="*/ 454839 h 517526"/>
              <a:gd name="connsiteX139" fmla="*/ 419204 w 561976"/>
              <a:gd name="connsiteY139" fmla="*/ 453248 h 517526"/>
              <a:gd name="connsiteX140" fmla="*/ 421588 w 561976"/>
              <a:gd name="connsiteY140" fmla="*/ 451339 h 517526"/>
              <a:gd name="connsiteX141" fmla="*/ 423814 w 561976"/>
              <a:gd name="connsiteY141" fmla="*/ 449111 h 517526"/>
              <a:gd name="connsiteX142" fmla="*/ 425722 w 561976"/>
              <a:gd name="connsiteY142" fmla="*/ 446725 h 517526"/>
              <a:gd name="connsiteX143" fmla="*/ 427153 w 561976"/>
              <a:gd name="connsiteY143" fmla="*/ 443861 h 517526"/>
              <a:gd name="connsiteX144" fmla="*/ 428107 w 561976"/>
              <a:gd name="connsiteY144" fmla="*/ 440361 h 517526"/>
              <a:gd name="connsiteX145" fmla="*/ 428902 w 561976"/>
              <a:gd name="connsiteY145" fmla="*/ 436542 h 517526"/>
              <a:gd name="connsiteX146" fmla="*/ 428902 w 561976"/>
              <a:gd name="connsiteY146" fmla="*/ 432246 h 517526"/>
              <a:gd name="connsiteX147" fmla="*/ 428266 w 561976"/>
              <a:gd name="connsiteY147" fmla="*/ 427314 h 517526"/>
              <a:gd name="connsiteX148" fmla="*/ 425404 w 561976"/>
              <a:gd name="connsiteY148" fmla="*/ 424291 h 517526"/>
              <a:gd name="connsiteX149" fmla="*/ 423019 w 561976"/>
              <a:gd name="connsiteY149" fmla="*/ 420791 h 517526"/>
              <a:gd name="connsiteX150" fmla="*/ 420952 w 561976"/>
              <a:gd name="connsiteY150" fmla="*/ 417291 h 517526"/>
              <a:gd name="connsiteX151" fmla="*/ 419204 w 561976"/>
              <a:gd name="connsiteY151" fmla="*/ 413472 h 517526"/>
              <a:gd name="connsiteX152" fmla="*/ 417614 w 561976"/>
              <a:gd name="connsiteY152" fmla="*/ 409813 h 517526"/>
              <a:gd name="connsiteX153" fmla="*/ 416660 w 561976"/>
              <a:gd name="connsiteY153" fmla="*/ 406472 h 517526"/>
              <a:gd name="connsiteX154" fmla="*/ 415706 w 561976"/>
              <a:gd name="connsiteY154" fmla="*/ 403608 h 517526"/>
              <a:gd name="connsiteX155" fmla="*/ 415070 w 561976"/>
              <a:gd name="connsiteY155" fmla="*/ 401221 h 517526"/>
              <a:gd name="connsiteX156" fmla="*/ 414911 w 561976"/>
              <a:gd name="connsiteY156" fmla="*/ 399789 h 517526"/>
              <a:gd name="connsiteX157" fmla="*/ 414752 w 561976"/>
              <a:gd name="connsiteY157" fmla="*/ 399153 h 517526"/>
              <a:gd name="connsiteX158" fmla="*/ 414275 w 561976"/>
              <a:gd name="connsiteY158" fmla="*/ 398994 h 517526"/>
              <a:gd name="connsiteX159" fmla="*/ 413321 w 561976"/>
              <a:gd name="connsiteY159" fmla="*/ 398516 h 517526"/>
              <a:gd name="connsiteX160" fmla="*/ 411731 w 561976"/>
              <a:gd name="connsiteY160" fmla="*/ 397562 h 517526"/>
              <a:gd name="connsiteX161" fmla="*/ 409823 w 561976"/>
              <a:gd name="connsiteY161" fmla="*/ 396130 h 517526"/>
              <a:gd name="connsiteX162" fmla="*/ 407756 w 561976"/>
              <a:gd name="connsiteY162" fmla="*/ 394221 h 517526"/>
              <a:gd name="connsiteX163" fmla="*/ 405530 w 561976"/>
              <a:gd name="connsiteY163" fmla="*/ 392152 h 517526"/>
              <a:gd name="connsiteX164" fmla="*/ 403623 w 561976"/>
              <a:gd name="connsiteY164" fmla="*/ 389607 h 517526"/>
              <a:gd name="connsiteX165" fmla="*/ 401715 w 561976"/>
              <a:gd name="connsiteY165" fmla="*/ 386743 h 517526"/>
              <a:gd name="connsiteX166" fmla="*/ 400602 w 561976"/>
              <a:gd name="connsiteY166" fmla="*/ 383242 h 517526"/>
              <a:gd name="connsiteX167" fmla="*/ 399648 w 561976"/>
              <a:gd name="connsiteY167" fmla="*/ 379583 h 517526"/>
              <a:gd name="connsiteX168" fmla="*/ 399489 w 561976"/>
              <a:gd name="connsiteY168" fmla="*/ 376242 h 517526"/>
              <a:gd name="connsiteX169" fmla="*/ 399807 w 561976"/>
              <a:gd name="connsiteY169" fmla="*/ 373378 h 517526"/>
              <a:gd name="connsiteX170" fmla="*/ 400602 w 561976"/>
              <a:gd name="connsiteY170" fmla="*/ 370673 h 517526"/>
              <a:gd name="connsiteX171" fmla="*/ 401238 w 561976"/>
              <a:gd name="connsiteY171" fmla="*/ 368605 h 517526"/>
              <a:gd name="connsiteX172" fmla="*/ 402033 w 561976"/>
              <a:gd name="connsiteY172" fmla="*/ 367173 h 517526"/>
              <a:gd name="connsiteX173" fmla="*/ 402987 w 561976"/>
              <a:gd name="connsiteY173" fmla="*/ 366059 h 517526"/>
              <a:gd name="connsiteX174" fmla="*/ 403464 w 561976"/>
              <a:gd name="connsiteY174" fmla="*/ 365423 h 517526"/>
              <a:gd name="connsiteX175" fmla="*/ 403623 w 561976"/>
              <a:gd name="connsiteY175" fmla="*/ 365264 h 517526"/>
              <a:gd name="connsiteX176" fmla="*/ 403623 w 561976"/>
              <a:gd name="connsiteY176" fmla="*/ 352694 h 517526"/>
              <a:gd name="connsiteX177" fmla="*/ 404100 w 561976"/>
              <a:gd name="connsiteY177" fmla="*/ 346012 h 517526"/>
              <a:gd name="connsiteX178" fmla="*/ 405530 w 561976"/>
              <a:gd name="connsiteY178" fmla="*/ 339489 h 517526"/>
              <a:gd name="connsiteX179" fmla="*/ 407915 w 561976"/>
              <a:gd name="connsiteY179" fmla="*/ 333284 h 517526"/>
              <a:gd name="connsiteX180" fmla="*/ 411095 w 561976"/>
              <a:gd name="connsiteY180" fmla="*/ 327556 h 517526"/>
              <a:gd name="connsiteX181" fmla="*/ 414911 w 561976"/>
              <a:gd name="connsiteY181" fmla="*/ 322306 h 517526"/>
              <a:gd name="connsiteX182" fmla="*/ 419363 w 561976"/>
              <a:gd name="connsiteY182" fmla="*/ 317532 h 517526"/>
              <a:gd name="connsiteX183" fmla="*/ 424291 w 561976"/>
              <a:gd name="connsiteY183" fmla="*/ 313396 h 517526"/>
              <a:gd name="connsiteX184" fmla="*/ 430015 w 561976"/>
              <a:gd name="connsiteY184" fmla="*/ 309895 h 517526"/>
              <a:gd name="connsiteX185" fmla="*/ 436056 w 561976"/>
              <a:gd name="connsiteY185" fmla="*/ 306873 h 517526"/>
              <a:gd name="connsiteX186" fmla="*/ 442416 w 561976"/>
              <a:gd name="connsiteY186" fmla="*/ 304804 h 517526"/>
              <a:gd name="connsiteX187" fmla="*/ 449412 w 561976"/>
              <a:gd name="connsiteY187" fmla="*/ 303531 h 517526"/>
              <a:gd name="connsiteX188" fmla="*/ 105489 w 561976"/>
              <a:gd name="connsiteY188" fmla="*/ 303213 h 517526"/>
              <a:gd name="connsiteX189" fmla="*/ 112480 w 561976"/>
              <a:gd name="connsiteY189" fmla="*/ 303531 h 517526"/>
              <a:gd name="connsiteX190" fmla="*/ 119470 w 561976"/>
              <a:gd name="connsiteY190" fmla="*/ 304804 h 517526"/>
              <a:gd name="connsiteX191" fmla="*/ 125825 w 561976"/>
              <a:gd name="connsiteY191" fmla="*/ 306873 h 517526"/>
              <a:gd name="connsiteX192" fmla="*/ 131862 w 561976"/>
              <a:gd name="connsiteY192" fmla="*/ 309895 h 517526"/>
              <a:gd name="connsiteX193" fmla="*/ 137581 w 561976"/>
              <a:gd name="connsiteY193" fmla="*/ 313396 h 517526"/>
              <a:gd name="connsiteX194" fmla="*/ 142506 w 561976"/>
              <a:gd name="connsiteY194" fmla="*/ 317532 h 517526"/>
              <a:gd name="connsiteX195" fmla="*/ 146955 w 561976"/>
              <a:gd name="connsiteY195" fmla="*/ 322306 h 517526"/>
              <a:gd name="connsiteX196" fmla="*/ 150767 w 561976"/>
              <a:gd name="connsiteY196" fmla="*/ 327556 h 517526"/>
              <a:gd name="connsiteX197" fmla="*/ 153945 w 561976"/>
              <a:gd name="connsiteY197" fmla="*/ 333284 h 517526"/>
              <a:gd name="connsiteX198" fmla="*/ 156328 w 561976"/>
              <a:gd name="connsiteY198" fmla="*/ 339489 h 517526"/>
              <a:gd name="connsiteX199" fmla="*/ 157758 w 561976"/>
              <a:gd name="connsiteY199" fmla="*/ 346012 h 517526"/>
              <a:gd name="connsiteX200" fmla="*/ 158234 w 561976"/>
              <a:gd name="connsiteY200" fmla="*/ 352694 h 517526"/>
              <a:gd name="connsiteX201" fmla="*/ 158234 w 561976"/>
              <a:gd name="connsiteY201" fmla="*/ 365264 h 517526"/>
              <a:gd name="connsiteX202" fmla="*/ 158393 w 561976"/>
              <a:gd name="connsiteY202" fmla="*/ 365423 h 517526"/>
              <a:gd name="connsiteX203" fmla="*/ 158870 w 561976"/>
              <a:gd name="connsiteY203" fmla="*/ 366059 h 517526"/>
              <a:gd name="connsiteX204" fmla="*/ 159823 w 561976"/>
              <a:gd name="connsiteY204" fmla="*/ 367173 h 517526"/>
              <a:gd name="connsiteX205" fmla="*/ 160617 w 561976"/>
              <a:gd name="connsiteY205" fmla="*/ 368605 h 517526"/>
              <a:gd name="connsiteX206" fmla="*/ 161253 w 561976"/>
              <a:gd name="connsiteY206" fmla="*/ 370673 h 517526"/>
              <a:gd name="connsiteX207" fmla="*/ 162047 w 561976"/>
              <a:gd name="connsiteY207" fmla="*/ 373378 h 517526"/>
              <a:gd name="connsiteX208" fmla="*/ 162365 w 561976"/>
              <a:gd name="connsiteY208" fmla="*/ 376242 h 517526"/>
              <a:gd name="connsiteX209" fmla="*/ 162206 w 561976"/>
              <a:gd name="connsiteY209" fmla="*/ 379583 h 517526"/>
              <a:gd name="connsiteX210" fmla="*/ 161253 w 561976"/>
              <a:gd name="connsiteY210" fmla="*/ 383242 h 517526"/>
              <a:gd name="connsiteX211" fmla="*/ 159982 w 561976"/>
              <a:gd name="connsiteY211" fmla="*/ 386743 h 517526"/>
              <a:gd name="connsiteX212" fmla="*/ 158234 w 561976"/>
              <a:gd name="connsiteY212" fmla="*/ 389607 h 517526"/>
              <a:gd name="connsiteX213" fmla="*/ 156169 w 561976"/>
              <a:gd name="connsiteY213" fmla="*/ 392152 h 517526"/>
              <a:gd name="connsiteX214" fmla="*/ 154104 w 561976"/>
              <a:gd name="connsiteY214" fmla="*/ 394221 h 517526"/>
              <a:gd name="connsiteX215" fmla="*/ 152038 w 561976"/>
              <a:gd name="connsiteY215" fmla="*/ 396130 h 517526"/>
              <a:gd name="connsiteX216" fmla="*/ 150132 w 561976"/>
              <a:gd name="connsiteY216" fmla="*/ 397562 h 517526"/>
              <a:gd name="connsiteX217" fmla="*/ 148543 w 561976"/>
              <a:gd name="connsiteY217" fmla="*/ 398516 h 517526"/>
              <a:gd name="connsiteX218" fmla="*/ 147590 w 561976"/>
              <a:gd name="connsiteY218" fmla="*/ 398994 h 517526"/>
              <a:gd name="connsiteX219" fmla="*/ 147113 w 561976"/>
              <a:gd name="connsiteY219" fmla="*/ 399153 h 517526"/>
              <a:gd name="connsiteX220" fmla="*/ 147113 w 561976"/>
              <a:gd name="connsiteY220" fmla="*/ 399789 h 517526"/>
              <a:gd name="connsiteX221" fmla="*/ 146796 w 561976"/>
              <a:gd name="connsiteY221" fmla="*/ 401221 h 517526"/>
              <a:gd name="connsiteX222" fmla="*/ 146160 w 561976"/>
              <a:gd name="connsiteY222" fmla="*/ 403608 h 517526"/>
              <a:gd name="connsiteX223" fmla="*/ 145366 w 561976"/>
              <a:gd name="connsiteY223" fmla="*/ 406472 h 517526"/>
              <a:gd name="connsiteX224" fmla="*/ 144254 w 561976"/>
              <a:gd name="connsiteY224" fmla="*/ 409813 h 517526"/>
              <a:gd name="connsiteX225" fmla="*/ 142665 w 561976"/>
              <a:gd name="connsiteY225" fmla="*/ 413472 h 517526"/>
              <a:gd name="connsiteX226" fmla="*/ 140917 w 561976"/>
              <a:gd name="connsiteY226" fmla="*/ 417291 h 517526"/>
              <a:gd name="connsiteX227" fmla="*/ 138852 w 561976"/>
              <a:gd name="connsiteY227" fmla="*/ 420791 h 517526"/>
              <a:gd name="connsiteX228" fmla="*/ 136469 w 561976"/>
              <a:gd name="connsiteY228" fmla="*/ 424291 h 517526"/>
              <a:gd name="connsiteX229" fmla="*/ 133609 w 561976"/>
              <a:gd name="connsiteY229" fmla="*/ 427314 h 517526"/>
              <a:gd name="connsiteX230" fmla="*/ 133133 w 561976"/>
              <a:gd name="connsiteY230" fmla="*/ 432246 h 517526"/>
              <a:gd name="connsiteX231" fmla="*/ 133292 w 561976"/>
              <a:gd name="connsiteY231" fmla="*/ 436542 h 517526"/>
              <a:gd name="connsiteX232" fmla="*/ 133768 w 561976"/>
              <a:gd name="connsiteY232" fmla="*/ 440361 h 517526"/>
              <a:gd name="connsiteX233" fmla="*/ 134722 w 561976"/>
              <a:gd name="connsiteY233" fmla="*/ 443861 h 517526"/>
              <a:gd name="connsiteX234" fmla="*/ 136151 w 561976"/>
              <a:gd name="connsiteY234" fmla="*/ 446725 h 517526"/>
              <a:gd name="connsiteX235" fmla="*/ 138058 w 561976"/>
              <a:gd name="connsiteY235" fmla="*/ 449111 h 517526"/>
              <a:gd name="connsiteX236" fmla="*/ 140282 w 561976"/>
              <a:gd name="connsiteY236" fmla="*/ 451339 h 517526"/>
              <a:gd name="connsiteX237" fmla="*/ 142665 w 561976"/>
              <a:gd name="connsiteY237" fmla="*/ 453248 h 517526"/>
              <a:gd name="connsiteX238" fmla="*/ 145525 w 561976"/>
              <a:gd name="connsiteY238" fmla="*/ 454839 h 517526"/>
              <a:gd name="connsiteX239" fmla="*/ 148225 w 561976"/>
              <a:gd name="connsiteY239" fmla="*/ 456112 h 517526"/>
              <a:gd name="connsiteX240" fmla="*/ 151244 w 561976"/>
              <a:gd name="connsiteY240" fmla="*/ 457385 h 517526"/>
              <a:gd name="connsiteX241" fmla="*/ 154421 w 561976"/>
              <a:gd name="connsiteY241" fmla="*/ 458339 h 517526"/>
              <a:gd name="connsiteX242" fmla="*/ 157599 w 561976"/>
              <a:gd name="connsiteY242" fmla="*/ 459453 h 517526"/>
              <a:gd name="connsiteX243" fmla="*/ 160617 w 561976"/>
              <a:gd name="connsiteY243" fmla="*/ 460249 h 517526"/>
              <a:gd name="connsiteX244" fmla="*/ 163795 w 561976"/>
              <a:gd name="connsiteY244" fmla="*/ 461362 h 517526"/>
              <a:gd name="connsiteX245" fmla="*/ 168402 w 561976"/>
              <a:gd name="connsiteY245" fmla="*/ 462635 h 517526"/>
              <a:gd name="connsiteX246" fmla="*/ 173009 w 561976"/>
              <a:gd name="connsiteY246" fmla="*/ 464067 h 517526"/>
              <a:gd name="connsiteX247" fmla="*/ 177299 w 561976"/>
              <a:gd name="connsiteY247" fmla="*/ 465340 h 517526"/>
              <a:gd name="connsiteX248" fmla="*/ 181588 w 561976"/>
              <a:gd name="connsiteY248" fmla="*/ 466613 h 517526"/>
              <a:gd name="connsiteX249" fmla="*/ 185719 w 561976"/>
              <a:gd name="connsiteY249" fmla="*/ 468204 h 517526"/>
              <a:gd name="connsiteX250" fmla="*/ 189532 w 561976"/>
              <a:gd name="connsiteY250" fmla="*/ 469477 h 517526"/>
              <a:gd name="connsiteX251" fmla="*/ 193345 w 561976"/>
              <a:gd name="connsiteY251" fmla="*/ 471227 h 517526"/>
              <a:gd name="connsiteX252" fmla="*/ 196681 w 561976"/>
              <a:gd name="connsiteY252" fmla="*/ 473136 h 517526"/>
              <a:gd name="connsiteX253" fmla="*/ 199858 w 561976"/>
              <a:gd name="connsiteY253" fmla="*/ 475364 h 517526"/>
              <a:gd name="connsiteX254" fmla="*/ 202718 w 561976"/>
              <a:gd name="connsiteY254" fmla="*/ 477909 h 517526"/>
              <a:gd name="connsiteX255" fmla="*/ 205101 w 561976"/>
              <a:gd name="connsiteY255" fmla="*/ 480932 h 517526"/>
              <a:gd name="connsiteX256" fmla="*/ 207166 w 561976"/>
              <a:gd name="connsiteY256" fmla="*/ 484273 h 517526"/>
              <a:gd name="connsiteX257" fmla="*/ 208914 w 561976"/>
              <a:gd name="connsiteY257" fmla="*/ 488251 h 517526"/>
              <a:gd name="connsiteX258" fmla="*/ 210026 w 561976"/>
              <a:gd name="connsiteY258" fmla="*/ 492706 h 517526"/>
              <a:gd name="connsiteX259" fmla="*/ 210820 w 561976"/>
              <a:gd name="connsiteY259" fmla="*/ 497797 h 517526"/>
              <a:gd name="connsiteX260" fmla="*/ 211138 w 561976"/>
              <a:gd name="connsiteY260" fmla="*/ 503525 h 517526"/>
              <a:gd name="connsiteX261" fmla="*/ 210503 w 561976"/>
              <a:gd name="connsiteY261" fmla="*/ 505116 h 517526"/>
              <a:gd name="connsiteX262" fmla="*/ 208755 w 561976"/>
              <a:gd name="connsiteY262" fmla="*/ 506548 h 517526"/>
              <a:gd name="connsiteX263" fmla="*/ 205736 w 561976"/>
              <a:gd name="connsiteY263" fmla="*/ 508139 h 517526"/>
              <a:gd name="connsiteX264" fmla="*/ 201606 w 561976"/>
              <a:gd name="connsiteY264" fmla="*/ 509571 h 517526"/>
              <a:gd name="connsiteX265" fmla="*/ 196522 w 561976"/>
              <a:gd name="connsiteY265" fmla="*/ 510844 h 517526"/>
              <a:gd name="connsiteX266" fmla="*/ 190326 w 561976"/>
              <a:gd name="connsiteY266" fmla="*/ 512117 h 517526"/>
              <a:gd name="connsiteX267" fmla="*/ 183177 w 561976"/>
              <a:gd name="connsiteY267" fmla="*/ 513230 h 517526"/>
              <a:gd name="connsiteX268" fmla="*/ 174916 w 561976"/>
              <a:gd name="connsiteY268" fmla="*/ 514344 h 517526"/>
              <a:gd name="connsiteX269" fmla="*/ 165860 w 561976"/>
              <a:gd name="connsiteY269" fmla="*/ 515299 h 517526"/>
              <a:gd name="connsiteX270" fmla="*/ 155692 w 561976"/>
              <a:gd name="connsiteY270" fmla="*/ 516253 h 517526"/>
              <a:gd name="connsiteX271" fmla="*/ 144730 w 561976"/>
              <a:gd name="connsiteY271" fmla="*/ 516890 h 517526"/>
              <a:gd name="connsiteX272" fmla="*/ 132815 w 561976"/>
              <a:gd name="connsiteY272" fmla="*/ 517208 h 517526"/>
              <a:gd name="connsiteX273" fmla="*/ 120264 w 561976"/>
              <a:gd name="connsiteY273" fmla="*/ 517526 h 517526"/>
              <a:gd name="connsiteX274" fmla="*/ 113115 w 561976"/>
              <a:gd name="connsiteY274" fmla="*/ 471704 h 517526"/>
              <a:gd name="connsiteX275" fmla="*/ 116610 w 561976"/>
              <a:gd name="connsiteY275" fmla="*/ 465976 h 517526"/>
              <a:gd name="connsiteX276" fmla="*/ 117087 w 561976"/>
              <a:gd name="connsiteY276" fmla="*/ 465340 h 517526"/>
              <a:gd name="connsiteX277" fmla="*/ 117087 w 561976"/>
              <a:gd name="connsiteY277" fmla="*/ 464863 h 517526"/>
              <a:gd name="connsiteX278" fmla="*/ 117087 w 561976"/>
              <a:gd name="connsiteY278" fmla="*/ 464385 h 517526"/>
              <a:gd name="connsiteX279" fmla="*/ 116928 w 561976"/>
              <a:gd name="connsiteY279" fmla="*/ 463908 h 517526"/>
              <a:gd name="connsiteX280" fmla="*/ 116452 w 561976"/>
              <a:gd name="connsiteY280" fmla="*/ 463431 h 517526"/>
              <a:gd name="connsiteX281" fmla="*/ 107078 w 561976"/>
              <a:gd name="connsiteY281" fmla="*/ 453248 h 517526"/>
              <a:gd name="connsiteX282" fmla="*/ 106125 w 561976"/>
              <a:gd name="connsiteY282" fmla="*/ 452771 h 517526"/>
              <a:gd name="connsiteX283" fmla="*/ 105013 w 561976"/>
              <a:gd name="connsiteY283" fmla="*/ 452771 h 517526"/>
              <a:gd name="connsiteX284" fmla="*/ 103901 w 561976"/>
              <a:gd name="connsiteY284" fmla="*/ 453248 h 517526"/>
              <a:gd name="connsiteX285" fmla="*/ 94686 w 561976"/>
              <a:gd name="connsiteY285" fmla="*/ 463431 h 517526"/>
              <a:gd name="connsiteX286" fmla="*/ 94210 w 561976"/>
              <a:gd name="connsiteY286" fmla="*/ 464067 h 517526"/>
              <a:gd name="connsiteX287" fmla="*/ 94051 w 561976"/>
              <a:gd name="connsiteY287" fmla="*/ 464704 h 517526"/>
              <a:gd name="connsiteX288" fmla="*/ 94051 w 561976"/>
              <a:gd name="connsiteY288" fmla="*/ 465181 h 517526"/>
              <a:gd name="connsiteX289" fmla="*/ 94369 w 561976"/>
              <a:gd name="connsiteY289" fmla="*/ 465976 h 517526"/>
              <a:gd name="connsiteX290" fmla="*/ 97864 w 561976"/>
              <a:gd name="connsiteY290" fmla="*/ 471704 h 517526"/>
              <a:gd name="connsiteX291" fmla="*/ 90873 w 561976"/>
              <a:gd name="connsiteY291" fmla="*/ 517526 h 517526"/>
              <a:gd name="connsiteX292" fmla="*/ 78005 w 561976"/>
              <a:gd name="connsiteY292" fmla="*/ 517208 h 517526"/>
              <a:gd name="connsiteX293" fmla="*/ 66408 w 561976"/>
              <a:gd name="connsiteY293" fmla="*/ 516890 h 517526"/>
              <a:gd name="connsiteX294" fmla="*/ 55287 w 561976"/>
              <a:gd name="connsiteY294" fmla="*/ 516253 h 517526"/>
              <a:gd name="connsiteX295" fmla="*/ 45278 w 561976"/>
              <a:gd name="connsiteY295" fmla="*/ 515299 h 517526"/>
              <a:gd name="connsiteX296" fmla="*/ 36222 w 561976"/>
              <a:gd name="connsiteY296" fmla="*/ 514344 h 517526"/>
              <a:gd name="connsiteX297" fmla="*/ 27961 w 561976"/>
              <a:gd name="connsiteY297" fmla="*/ 513230 h 517526"/>
              <a:gd name="connsiteX298" fmla="*/ 20653 w 561976"/>
              <a:gd name="connsiteY298" fmla="*/ 512117 h 517526"/>
              <a:gd name="connsiteX299" fmla="*/ 14457 w 561976"/>
              <a:gd name="connsiteY299" fmla="*/ 510844 h 517526"/>
              <a:gd name="connsiteX300" fmla="*/ 9373 w 561976"/>
              <a:gd name="connsiteY300" fmla="*/ 509571 h 517526"/>
              <a:gd name="connsiteX301" fmla="*/ 5402 w 561976"/>
              <a:gd name="connsiteY301" fmla="*/ 508139 h 517526"/>
              <a:gd name="connsiteX302" fmla="*/ 2383 w 561976"/>
              <a:gd name="connsiteY302" fmla="*/ 506548 h 517526"/>
              <a:gd name="connsiteX303" fmla="*/ 477 w 561976"/>
              <a:gd name="connsiteY303" fmla="*/ 505116 h 517526"/>
              <a:gd name="connsiteX304" fmla="*/ 0 w 561976"/>
              <a:gd name="connsiteY304" fmla="*/ 503525 h 517526"/>
              <a:gd name="connsiteX305" fmla="*/ 159 w 561976"/>
              <a:gd name="connsiteY305" fmla="*/ 497797 h 517526"/>
              <a:gd name="connsiteX306" fmla="*/ 1112 w 561976"/>
              <a:gd name="connsiteY306" fmla="*/ 492706 h 517526"/>
              <a:gd name="connsiteX307" fmla="*/ 2224 w 561976"/>
              <a:gd name="connsiteY307" fmla="*/ 488251 h 517526"/>
              <a:gd name="connsiteX308" fmla="*/ 3813 w 561976"/>
              <a:gd name="connsiteY308" fmla="*/ 484273 h 517526"/>
              <a:gd name="connsiteX309" fmla="*/ 5878 w 561976"/>
              <a:gd name="connsiteY309" fmla="*/ 480932 h 517526"/>
              <a:gd name="connsiteX310" fmla="*/ 8420 w 561976"/>
              <a:gd name="connsiteY310" fmla="*/ 477909 h 517526"/>
              <a:gd name="connsiteX311" fmla="*/ 11280 w 561976"/>
              <a:gd name="connsiteY311" fmla="*/ 475364 h 517526"/>
              <a:gd name="connsiteX312" fmla="*/ 14298 w 561976"/>
              <a:gd name="connsiteY312" fmla="*/ 473136 h 517526"/>
              <a:gd name="connsiteX313" fmla="*/ 17793 w 561976"/>
              <a:gd name="connsiteY313" fmla="*/ 471227 h 517526"/>
              <a:gd name="connsiteX314" fmla="*/ 21447 w 561976"/>
              <a:gd name="connsiteY314" fmla="*/ 469477 h 517526"/>
              <a:gd name="connsiteX315" fmla="*/ 25101 w 561976"/>
              <a:gd name="connsiteY315" fmla="*/ 468204 h 517526"/>
              <a:gd name="connsiteX316" fmla="*/ 29232 w 561976"/>
              <a:gd name="connsiteY316" fmla="*/ 466613 h 517526"/>
              <a:gd name="connsiteX317" fmla="*/ 33680 w 561976"/>
              <a:gd name="connsiteY317" fmla="*/ 465340 h 517526"/>
              <a:gd name="connsiteX318" fmla="*/ 38129 w 561976"/>
              <a:gd name="connsiteY318" fmla="*/ 464067 h 517526"/>
              <a:gd name="connsiteX319" fmla="*/ 42577 w 561976"/>
              <a:gd name="connsiteY319" fmla="*/ 462635 h 517526"/>
              <a:gd name="connsiteX320" fmla="*/ 47184 w 561976"/>
              <a:gd name="connsiteY320" fmla="*/ 461362 h 517526"/>
              <a:gd name="connsiteX321" fmla="*/ 50362 w 561976"/>
              <a:gd name="connsiteY321" fmla="*/ 460249 h 517526"/>
              <a:gd name="connsiteX322" fmla="*/ 53380 w 561976"/>
              <a:gd name="connsiteY322" fmla="*/ 459453 h 517526"/>
              <a:gd name="connsiteX323" fmla="*/ 56558 w 561976"/>
              <a:gd name="connsiteY323" fmla="*/ 458339 h 517526"/>
              <a:gd name="connsiteX324" fmla="*/ 59576 w 561976"/>
              <a:gd name="connsiteY324" fmla="*/ 457385 h 517526"/>
              <a:gd name="connsiteX325" fmla="*/ 62754 w 561976"/>
              <a:gd name="connsiteY325" fmla="*/ 456112 h 517526"/>
              <a:gd name="connsiteX326" fmla="*/ 65613 w 561976"/>
              <a:gd name="connsiteY326" fmla="*/ 454839 h 517526"/>
              <a:gd name="connsiteX327" fmla="*/ 68314 w 561976"/>
              <a:gd name="connsiteY327" fmla="*/ 453248 h 517526"/>
              <a:gd name="connsiteX328" fmla="*/ 70697 w 561976"/>
              <a:gd name="connsiteY328" fmla="*/ 451339 h 517526"/>
              <a:gd name="connsiteX329" fmla="*/ 72921 w 561976"/>
              <a:gd name="connsiteY329" fmla="*/ 449111 h 517526"/>
              <a:gd name="connsiteX330" fmla="*/ 74828 w 561976"/>
              <a:gd name="connsiteY330" fmla="*/ 446725 h 517526"/>
              <a:gd name="connsiteX331" fmla="*/ 76257 w 561976"/>
              <a:gd name="connsiteY331" fmla="*/ 443861 h 517526"/>
              <a:gd name="connsiteX332" fmla="*/ 77211 w 561976"/>
              <a:gd name="connsiteY332" fmla="*/ 440361 h 517526"/>
              <a:gd name="connsiteX333" fmla="*/ 77846 w 561976"/>
              <a:gd name="connsiteY333" fmla="*/ 436542 h 517526"/>
              <a:gd name="connsiteX334" fmla="*/ 77846 w 561976"/>
              <a:gd name="connsiteY334" fmla="*/ 432246 h 517526"/>
              <a:gd name="connsiteX335" fmla="*/ 77370 w 561976"/>
              <a:gd name="connsiteY335" fmla="*/ 427314 h 517526"/>
              <a:gd name="connsiteX336" fmla="*/ 74669 w 561976"/>
              <a:gd name="connsiteY336" fmla="*/ 424291 h 517526"/>
              <a:gd name="connsiteX337" fmla="*/ 71968 w 561976"/>
              <a:gd name="connsiteY337" fmla="*/ 420791 h 517526"/>
              <a:gd name="connsiteX338" fmla="*/ 69903 w 561976"/>
              <a:gd name="connsiteY338" fmla="*/ 417291 h 517526"/>
              <a:gd name="connsiteX339" fmla="*/ 68314 w 561976"/>
              <a:gd name="connsiteY339" fmla="*/ 413472 h 517526"/>
              <a:gd name="connsiteX340" fmla="*/ 66884 w 561976"/>
              <a:gd name="connsiteY340" fmla="*/ 409813 h 517526"/>
              <a:gd name="connsiteX341" fmla="*/ 65613 w 561976"/>
              <a:gd name="connsiteY341" fmla="*/ 406472 h 517526"/>
              <a:gd name="connsiteX342" fmla="*/ 64819 w 561976"/>
              <a:gd name="connsiteY342" fmla="*/ 403608 h 517526"/>
              <a:gd name="connsiteX343" fmla="*/ 64342 w 561976"/>
              <a:gd name="connsiteY343" fmla="*/ 401221 h 517526"/>
              <a:gd name="connsiteX344" fmla="*/ 63866 w 561976"/>
              <a:gd name="connsiteY344" fmla="*/ 399789 h 517526"/>
              <a:gd name="connsiteX345" fmla="*/ 63707 w 561976"/>
              <a:gd name="connsiteY345" fmla="*/ 399153 h 517526"/>
              <a:gd name="connsiteX346" fmla="*/ 63389 w 561976"/>
              <a:gd name="connsiteY346" fmla="*/ 398994 h 517526"/>
              <a:gd name="connsiteX347" fmla="*/ 62436 w 561976"/>
              <a:gd name="connsiteY347" fmla="*/ 398516 h 517526"/>
              <a:gd name="connsiteX348" fmla="*/ 60847 w 561976"/>
              <a:gd name="connsiteY348" fmla="*/ 397562 h 517526"/>
              <a:gd name="connsiteX349" fmla="*/ 58941 w 561976"/>
              <a:gd name="connsiteY349" fmla="*/ 396130 h 517526"/>
              <a:gd name="connsiteX350" fmla="*/ 56875 w 561976"/>
              <a:gd name="connsiteY350" fmla="*/ 394221 h 517526"/>
              <a:gd name="connsiteX351" fmla="*/ 54810 w 561976"/>
              <a:gd name="connsiteY351" fmla="*/ 392152 h 517526"/>
              <a:gd name="connsiteX352" fmla="*/ 52745 w 561976"/>
              <a:gd name="connsiteY352" fmla="*/ 389607 h 517526"/>
              <a:gd name="connsiteX353" fmla="*/ 50997 w 561976"/>
              <a:gd name="connsiteY353" fmla="*/ 386743 h 517526"/>
              <a:gd name="connsiteX354" fmla="*/ 49567 w 561976"/>
              <a:gd name="connsiteY354" fmla="*/ 383242 h 517526"/>
              <a:gd name="connsiteX355" fmla="*/ 48773 w 561976"/>
              <a:gd name="connsiteY355" fmla="*/ 379583 h 517526"/>
              <a:gd name="connsiteX356" fmla="*/ 48614 w 561976"/>
              <a:gd name="connsiteY356" fmla="*/ 376242 h 517526"/>
              <a:gd name="connsiteX357" fmla="*/ 48932 w 561976"/>
              <a:gd name="connsiteY357" fmla="*/ 373378 h 517526"/>
              <a:gd name="connsiteX358" fmla="*/ 49567 w 561976"/>
              <a:gd name="connsiteY358" fmla="*/ 370673 h 517526"/>
              <a:gd name="connsiteX359" fmla="*/ 50521 w 561976"/>
              <a:gd name="connsiteY359" fmla="*/ 368605 h 517526"/>
              <a:gd name="connsiteX360" fmla="*/ 51315 w 561976"/>
              <a:gd name="connsiteY360" fmla="*/ 367173 h 517526"/>
              <a:gd name="connsiteX361" fmla="*/ 52109 w 561976"/>
              <a:gd name="connsiteY361" fmla="*/ 366059 h 517526"/>
              <a:gd name="connsiteX362" fmla="*/ 52586 w 561976"/>
              <a:gd name="connsiteY362" fmla="*/ 365423 h 517526"/>
              <a:gd name="connsiteX363" fmla="*/ 52904 w 561976"/>
              <a:gd name="connsiteY363" fmla="*/ 365264 h 517526"/>
              <a:gd name="connsiteX364" fmla="*/ 52904 w 561976"/>
              <a:gd name="connsiteY364" fmla="*/ 352694 h 517526"/>
              <a:gd name="connsiteX365" fmla="*/ 53221 w 561976"/>
              <a:gd name="connsiteY365" fmla="*/ 346012 h 517526"/>
              <a:gd name="connsiteX366" fmla="*/ 54810 w 561976"/>
              <a:gd name="connsiteY366" fmla="*/ 339489 h 517526"/>
              <a:gd name="connsiteX367" fmla="*/ 57034 w 561976"/>
              <a:gd name="connsiteY367" fmla="*/ 333284 h 517526"/>
              <a:gd name="connsiteX368" fmla="*/ 60212 w 561976"/>
              <a:gd name="connsiteY368" fmla="*/ 327556 h 517526"/>
              <a:gd name="connsiteX369" fmla="*/ 63866 w 561976"/>
              <a:gd name="connsiteY369" fmla="*/ 322306 h 517526"/>
              <a:gd name="connsiteX370" fmla="*/ 68473 w 561976"/>
              <a:gd name="connsiteY370" fmla="*/ 317532 h 517526"/>
              <a:gd name="connsiteX371" fmla="*/ 73398 w 561976"/>
              <a:gd name="connsiteY371" fmla="*/ 313396 h 517526"/>
              <a:gd name="connsiteX372" fmla="*/ 79117 w 561976"/>
              <a:gd name="connsiteY372" fmla="*/ 309895 h 517526"/>
              <a:gd name="connsiteX373" fmla="*/ 85154 w 561976"/>
              <a:gd name="connsiteY373" fmla="*/ 306873 h 517526"/>
              <a:gd name="connsiteX374" fmla="*/ 91668 w 561976"/>
              <a:gd name="connsiteY374" fmla="*/ 304804 h 517526"/>
              <a:gd name="connsiteX375" fmla="*/ 98340 w 561976"/>
              <a:gd name="connsiteY375" fmla="*/ 303531 h 517526"/>
              <a:gd name="connsiteX376" fmla="*/ 280908 w 561976"/>
              <a:gd name="connsiteY376" fmla="*/ 230188 h 517526"/>
              <a:gd name="connsiteX377" fmla="*/ 284740 w 561976"/>
              <a:gd name="connsiteY377" fmla="*/ 230666 h 517526"/>
              <a:gd name="connsiteX378" fmla="*/ 288252 w 561976"/>
              <a:gd name="connsiteY378" fmla="*/ 231941 h 517526"/>
              <a:gd name="connsiteX379" fmla="*/ 290966 w 561976"/>
              <a:gd name="connsiteY379" fmla="*/ 234171 h 517526"/>
              <a:gd name="connsiteX380" fmla="*/ 293201 w 561976"/>
              <a:gd name="connsiteY380" fmla="*/ 237038 h 517526"/>
              <a:gd name="connsiteX381" fmla="*/ 294638 w 561976"/>
              <a:gd name="connsiteY381" fmla="*/ 240384 h 517526"/>
              <a:gd name="connsiteX382" fmla="*/ 295117 w 561976"/>
              <a:gd name="connsiteY382" fmla="*/ 244207 h 517526"/>
              <a:gd name="connsiteX383" fmla="*/ 295117 w 561976"/>
              <a:gd name="connsiteY383" fmla="*/ 320994 h 517526"/>
              <a:gd name="connsiteX384" fmla="*/ 374304 w 561976"/>
              <a:gd name="connsiteY384" fmla="*/ 386470 h 517526"/>
              <a:gd name="connsiteX385" fmla="*/ 376539 w 561976"/>
              <a:gd name="connsiteY385" fmla="*/ 388701 h 517526"/>
              <a:gd name="connsiteX386" fmla="*/ 378136 w 561976"/>
              <a:gd name="connsiteY386" fmla="*/ 391409 h 517526"/>
              <a:gd name="connsiteX387" fmla="*/ 379253 w 561976"/>
              <a:gd name="connsiteY387" fmla="*/ 394276 h 517526"/>
              <a:gd name="connsiteX388" fmla="*/ 379413 w 561976"/>
              <a:gd name="connsiteY388" fmla="*/ 397463 h 517526"/>
              <a:gd name="connsiteX389" fmla="*/ 378934 w 561976"/>
              <a:gd name="connsiteY389" fmla="*/ 400489 h 517526"/>
              <a:gd name="connsiteX390" fmla="*/ 377976 w 561976"/>
              <a:gd name="connsiteY390" fmla="*/ 403357 h 517526"/>
              <a:gd name="connsiteX391" fmla="*/ 376220 w 561976"/>
              <a:gd name="connsiteY391" fmla="*/ 406225 h 517526"/>
              <a:gd name="connsiteX392" fmla="*/ 373825 w 561976"/>
              <a:gd name="connsiteY392" fmla="*/ 408296 h 517526"/>
              <a:gd name="connsiteX393" fmla="*/ 371271 w 561976"/>
              <a:gd name="connsiteY393" fmla="*/ 409889 h 517526"/>
              <a:gd name="connsiteX394" fmla="*/ 368237 w 561976"/>
              <a:gd name="connsiteY394" fmla="*/ 410845 h 517526"/>
              <a:gd name="connsiteX395" fmla="*/ 365364 w 561976"/>
              <a:gd name="connsiteY395" fmla="*/ 411163 h 517526"/>
              <a:gd name="connsiteX396" fmla="*/ 362011 w 561976"/>
              <a:gd name="connsiteY396" fmla="*/ 410845 h 517526"/>
              <a:gd name="connsiteX397" fmla="*/ 359137 w 561976"/>
              <a:gd name="connsiteY397" fmla="*/ 409729 h 517526"/>
              <a:gd name="connsiteX398" fmla="*/ 356264 w 561976"/>
              <a:gd name="connsiteY398" fmla="*/ 407818 h 517526"/>
              <a:gd name="connsiteX399" fmla="*/ 280908 w 561976"/>
              <a:gd name="connsiteY399" fmla="*/ 345846 h 517526"/>
              <a:gd name="connsiteX400" fmla="*/ 205872 w 561976"/>
              <a:gd name="connsiteY400" fmla="*/ 407818 h 517526"/>
              <a:gd name="connsiteX401" fmla="*/ 202998 w 561976"/>
              <a:gd name="connsiteY401" fmla="*/ 409729 h 517526"/>
              <a:gd name="connsiteX402" fmla="*/ 200125 w 561976"/>
              <a:gd name="connsiteY402" fmla="*/ 410845 h 517526"/>
              <a:gd name="connsiteX403" fmla="*/ 196932 w 561976"/>
              <a:gd name="connsiteY403" fmla="*/ 411163 h 517526"/>
              <a:gd name="connsiteX404" fmla="*/ 194058 w 561976"/>
              <a:gd name="connsiteY404" fmla="*/ 410845 h 517526"/>
              <a:gd name="connsiteX405" fmla="*/ 191025 w 561976"/>
              <a:gd name="connsiteY405" fmla="*/ 409889 h 517526"/>
              <a:gd name="connsiteX406" fmla="*/ 188311 w 561976"/>
              <a:gd name="connsiteY406" fmla="*/ 408455 h 517526"/>
              <a:gd name="connsiteX407" fmla="*/ 185916 w 561976"/>
              <a:gd name="connsiteY407" fmla="*/ 406225 h 517526"/>
              <a:gd name="connsiteX408" fmla="*/ 184160 w 561976"/>
              <a:gd name="connsiteY408" fmla="*/ 403357 h 517526"/>
              <a:gd name="connsiteX409" fmla="*/ 183202 w 561976"/>
              <a:gd name="connsiteY409" fmla="*/ 400489 h 517526"/>
              <a:gd name="connsiteX410" fmla="*/ 182563 w 561976"/>
              <a:gd name="connsiteY410" fmla="*/ 397463 h 517526"/>
              <a:gd name="connsiteX411" fmla="*/ 182882 w 561976"/>
              <a:gd name="connsiteY411" fmla="*/ 394276 h 517526"/>
              <a:gd name="connsiteX412" fmla="*/ 184000 w 561976"/>
              <a:gd name="connsiteY412" fmla="*/ 391409 h 517526"/>
              <a:gd name="connsiteX413" fmla="*/ 185596 w 561976"/>
              <a:gd name="connsiteY413" fmla="*/ 388701 h 517526"/>
              <a:gd name="connsiteX414" fmla="*/ 187832 w 561976"/>
              <a:gd name="connsiteY414" fmla="*/ 386470 h 517526"/>
              <a:gd name="connsiteX415" fmla="*/ 267019 w 561976"/>
              <a:gd name="connsiteY415" fmla="*/ 320994 h 517526"/>
              <a:gd name="connsiteX416" fmla="*/ 267019 w 561976"/>
              <a:gd name="connsiteY416" fmla="*/ 244207 h 517526"/>
              <a:gd name="connsiteX417" fmla="*/ 267498 w 561976"/>
              <a:gd name="connsiteY417" fmla="*/ 240384 h 517526"/>
              <a:gd name="connsiteX418" fmla="*/ 268934 w 561976"/>
              <a:gd name="connsiteY418" fmla="*/ 237038 h 517526"/>
              <a:gd name="connsiteX419" fmla="*/ 271170 w 561976"/>
              <a:gd name="connsiteY419" fmla="*/ 234171 h 517526"/>
              <a:gd name="connsiteX420" fmla="*/ 273884 w 561976"/>
              <a:gd name="connsiteY420" fmla="*/ 231941 h 517526"/>
              <a:gd name="connsiteX421" fmla="*/ 277396 w 561976"/>
              <a:gd name="connsiteY421" fmla="*/ 230666 h 517526"/>
              <a:gd name="connsiteX422" fmla="*/ 281862 w 561976"/>
              <a:gd name="connsiteY422" fmla="*/ 0 h 517526"/>
              <a:gd name="connsiteX423" fmla="*/ 288862 w 561976"/>
              <a:gd name="connsiteY423" fmla="*/ 636 h 517526"/>
              <a:gd name="connsiteX424" fmla="*/ 295545 w 561976"/>
              <a:gd name="connsiteY424" fmla="*/ 1748 h 517526"/>
              <a:gd name="connsiteX425" fmla="*/ 302228 w 561976"/>
              <a:gd name="connsiteY425" fmla="*/ 3972 h 517526"/>
              <a:gd name="connsiteX426" fmla="*/ 308274 w 561976"/>
              <a:gd name="connsiteY426" fmla="*/ 6831 h 517526"/>
              <a:gd name="connsiteX427" fmla="*/ 313843 w 561976"/>
              <a:gd name="connsiteY427" fmla="*/ 10326 h 517526"/>
              <a:gd name="connsiteX428" fmla="*/ 318934 w 561976"/>
              <a:gd name="connsiteY428" fmla="*/ 14457 h 517526"/>
              <a:gd name="connsiteX429" fmla="*/ 323389 w 561976"/>
              <a:gd name="connsiteY429" fmla="*/ 19223 h 517526"/>
              <a:gd name="connsiteX430" fmla="*/ 327208 w 561976"/>
              <a:gd name="connsiteY430" fmla="*/ 24625 h 517526"/>
              <a:gd name="connsiteX431" fmla="*/ 330231 w 561976"/>
              <a:gd name="connsiteY431" fmla="*/ 30185 h 517526"/>
              <a:gd name="connsiteX432" fmla="*/ 332617 w 561976"/>
              <a:gd name="connsiteY432" fmla="*/ 36381 h 517526"/>
              <a:gd name="connsiteX433" fmla="*/ 333890 w 561976"/>
              <a:gd name="connsiteY433" fmla="*/ 42894 h 517526"/>
              <a:gd name="connsiteX434" fmla="*/ 334368 w 561976"/>
              <a:gd name="connsiteY434" fmla="*/ 49567 h 517526"/>
              <a:gd name="connsiteX435" fmla="*/ 334368 w 561976"/>
              <a:gd name="connsiteY435" fmla="*/ 62117 h 517526"/>
              <a:gd name="connsiteX436" fmla="*/ 334845 w 561976"/>
              <a:gd name="connsiteY436" fmla="*/ 62276 h 517526"/>
              <a:gd name="connsiteX437" fmla="*/ 335322 w 561976"/>
              <a:gd name="connsiteY437" fmla="*/ 62912 h 517526"/>
              <a:gd name="connsiteX438" fmla="*/ 335959 w 561976"/>
              <a:gd name="connsiteY438" fmla="*/ 64183 h 517526"/>
              <a:gd name="connsiteX439" fmla="*/ 336913 w 561976"/>
              <a:gd name="connsiteY439" fmla="*/ 65613 h 517526"/>
              <a:gd name="connsiteX440" fmla="*/ 337709 w 561976"/>
              <a:gd name="connsiteY440" fmla="*/ 67519 h 517526"/>
              <a:gd name="connsiteX441" fmla="*/ 338345 w 561976"/>
              <a:gd name="connsiteY441" fmla="*/ 70061 h 517526"/>
              <a:gd name="connsiteX442" fmla="*/ 338505 w 561976"/>
              <a:gd name="connsiteY442" fmla="*/ 73079 h 517526"/>
              <a:gd name="connsiteX443" fmla="*/ 338345 w 561976"/>
              <a:gd name="connsiteY443" fmla="*/ 76416 h 517526"/>
              <a:gd name="connsiteX444" fmla="*/ 337709 w 561976"/>
              <a:gd name="connsiteY444" fmla="*/ 80228 h 517526"/>
              <a:gd name="connsiteX445" fmla="*/ 336277 w 561976"/>
              <a:gd name="connsiteY445" fmla="*/ 83406 h 517526"/>
              <a:gd name="connsiteX446" fmla="*/ 334686 w 561976"/>
              <a:gd name="connsiteY446" fmla="*/ 86424 h 517526"/>
              <a:gd name="connsiteX447" fmla="*/ 332617 w 561976"/>
              <a:gd name="connsiteY447" fmla="*/ 88966 h 517526"/>
              <a:gd name="connsiteX448" fmla="*/ 330390 w 561976"/>
              <a:gd name="connsiteY448" fmla="*/ 91190 h 517526"/>
              <a:gd name="connsiteX449" fmla="*/ 328322 w 561976"/>
              <a:gd name="connsiteY449" fmla="*/ 92938 h 517526"/>
              <a:gd name="connsiteX450" fmla="*/ 326571 w 561976"/>
              <a:gd name="connsiteY450" fmla="*/ 94209 h 517526"/>
              <a:gd name="connsiteX451" fmla="*/ 324980 w 561976"/>
              <a:gd name="connsiteY451" fmla="*/ 95321 h 517526"/>
              <a:gd name="connsiteX452" fmla="*/ 323866 w 561976"/>
              <a:gd name="connsiteY452" fmla="*/ 95798 h 517526"/>
              <a:gd name="connsiteX453" fmla="*/ 323548 w 561976"/>
              <a:gd name="connsiteY453" fmla="*/ 96115 h 517526"/>
              <a:gd name="connsiteX454" fmla="*/ 323389 w 561976"/>
              <a:gd name="connsiteY454" fmla="*/ 96751 h 517526"/>
              <a:gd name="connsiteX455" fmla="*/ 323071 w 561976"/>
              <a:gd name="connsiteY455" fmla="*/ 98022 h 517526"/>
              <a:gd name="connsiteX456" fmla="*/ 322594 w 561976"/>
              <a:gd name="connsiteY456" fmla="*/ 100405 h 517526"/>
              <a:gd name="connsiteX457" fmla="*/ 321639 w 561976"/>
              <a:gd name="connsiteY457" fmla="*/ 103423 h 517526"/>
              <a:gd name="connsiteX458" fmla="*/ 320525 w 561976"/>
              <a:gd name="connsiteY458" fmla="*/ 106601 h 517526"/>
              <a:gd name="connsiteX459" fmla="*/ 319093 w 561976"/>
              <a:gd name="connsiteY459" fmla="*/ 110413 h 517526"/>
              <a:gd name="connsiteX460" fmla="*/ 317343 w 561976"/>
              <a:gd name="connsiteY460" fmla="*/ 113908 h 517526"/>
              <a:gd name="connsiteX461" fmla="*/ 315275 w 561976"/>
              <a:gd name="connsiteY461" fmla="*/ 117721 h 517526"/>
              <a:gd name="connsiteX462" fmla="*/ 312729 w 561976"/>
              <a:gd name="connsiteY462" fmla="*/ 121216 h 517526"/>
              <a:gd name="connsiteX463" fmla="*/ 309865 w 561976"/>
              <a:gd name="connsiteY463" fmla="*/ 124076 h 517526"/>
              <a:gd name="connsiteX464" fmla="*/ 309388 w 561976"/>
              <a:gd name="connsiteY464" fmla="*/ 129001 h 517526"/>
              <a:gd name="connsiteX465" fmla="*/ 309388 w 561976"/>
              <a:gd name="connsiteY465" fmla="*/ 133290 h 517526"/>
              <a:gd name="connsiteX466" fmla="*/ 309865 w 561976"/>
              <a:gd name="connsiteY466" fmla="*/ 137262 h 517526"/>
              <a:gd name="connsiteX467" fmla="*/ 311138 w 561976"/>
              <a:gd name="connsiteY467" fmla="*/ 140439 h 517526"/>
              <a:gd name="connsiteX468" fmla="*/ 312570 w 561976"/>
              <a:gd name="connsiteY468" fmla="*/ 143458 h 517526"/>
              <a:gd name="connsiteX469" fmla="*/ 314479 w 561976"/>
              <a:gd name="connsiteY469" fmla="*/ 146000 h 517526"/>
              <a:gd name="connsiteX470" fmla="*/ 316547 w 561976"/>
              <a:gd name="connsiteY470" fmla="*/ 148065 h 517526"/>
              <a:gd name="connsiteX471" fmla="*/ 319093 w 561976"/>
              <a:gd name="connsiteY471" fmla="*/ 149972 h 517526"/>
              <a:gd name="connsiteX472" fmla="*/ 321639 w 561976"/>
              <a:gd name="connsiteY472" fmla="*/ 151401 h 517526"/>
              <a:gd name="connsiteX473" fmla="*/ 324662 w 561976"/>
              <a:gd name="connsiteY473" fmla="*/ 152831 h 517526"/>
              <a:gd name="connsiteX474" fmla="*/ 327685 w 561976"/>
              <a:gd name="connsiteY474" fmla="*/ 154102 h 517526"/>
              <a:gd name="connsiteX475" fmla="*/ 330867 w 561976"/>
              <a:gd name="connsiteY475" fmla="*/ 155055 h 517526"/>
              <a:gd name="connsiteX476" fmla="*/ 333890 w 561976"/>
              <a:gd name="connsiteY476" fmla="*/ 156167 h 517526"/>
              <a:gd name="connsiteX477" fmla="*/ 337073 w 561976"/>
              <a:gd name="connsiteY477" fmla="*/ 157121 h 517526"/>
              <a:gd name="connsiteX478" fmla="*/ 340096 w 561976"/>
              <a:gd name="connsiteY478" fmla="*/ 157915 h 517526"/>
              <a:gd name="connsiteX479" fmla="*/ 344869 w 561976"/>
              <a:gd name="connsiteY479" fmla="*/ 159504 h 517526"/>
              <a:gd name="connsiteX480" fmla="*/ 349324 w 561976"/>
              <a:gd name="connsiteY480" fmla="*/ 160933 h 517526"/>
              <a:gd name="connsiteX481" fmla="*/ 353779 w 561976"/>
              <a:gd name="connsiteY481" fmla="*/ 162045 h 517526"/>
              <a:gd name="connsiteX482" fmla="*/ 358075 w 561976"/>
              <a:gd name="connsiteY482" fmla="*/ 163475 h 517526"/>
              <a:gd name="connsiteX483" fmla="*/ 362053 w 561976"/>
              <a:gd name="connsiteY483" fmla="*/ 164905 h 517526"/>
              <a:gd name="connsiteX484" fmla="*/ 366030 w 561976"/>
              <a:gd name="connsiteY484" fmla="*/ 166335 h 517526"/>
              <a:gd name="connsiteX485" fmla="*/ 369690 w 561976"/>
              <a:gd name="connsiteY485" fmla="*/ 167924 h 517526"/>
              <a:gd name="connsiteX486" fmla="*/ 373031 w 561976"/>
              <a:gd name="connsiteY486" fmla="*/ 169989 h 517526"/>
              <a:gd name="connsiteX487" fmla="*/ 376213 w 561976"/>
              <a:gd name="connsiteY487" fmla="*/ 172054 h 517526"/>
              <a:gd name="connsiteX488" fmla="*/ 378918 w 561976"/>
              <a:gd name="connsiteY488" fmla="*/ 174596 h 517526"/>
              <a:gd name="connsiteX489" fmla="*/ 381464 w 561976"/>
              <a:gd name="connsiteY489" fmla="*/ 177456 h 517526"/>
              <a:gd name="connsiteX490" fmla="*/ 383532 w 561976"/>
              <a:gd name="connsiteY490" fmla="*/ 180951 h 517526"/>
              <a:gd name="connsiteX491" fmla="*/ 385124 w 561976"/>
              <a:gd name="connsiteY491" fmla="*/ 184923 h 517526"/>
              <a:gd name="connsiteX492" fmla="*/ 386396 w 561976"/>
              <a:gd name="connsiteY492" fmla="*/ 189371 h 517526"/>
              <a:gd name="connsiteX493" fmla="*/ 387033 w 561976"/>
              <a:gd name="connsiteY493" fmla="*/ 194455 h 517526"/>
              <a:gd name="connsiteX494" fmla="*/ 387351 w 561976"/>
              <a:gd name="connsiteY494" fmla="*/ 200174 h 517526"/>
              <a:gd name="connsiteX495" fmla="*/ 386715 w 561976"/>
              <a:gd name="connsiteY495" fmla="*/ 201604 h 517526"/>
              <a:gd name="connsiteX496" fmla="*/ 384964 w 561976"/>
              <a:gd name="connsiteY496" fmla="*/ 203192 h 517526"/>
              <a:gd name="connsiteX497" fmla="*/ 382100 w 561976"/>
              <a:gd name="connsiteY497" fmla="*/ 204781 h 517526"/>
              <a:gd name="connsiteX498" fmla="*/ 377964 w 561976"/>
              <a:gd name="connsiteY498" fmla="*/ 206052 h 517526"/>
              <a:gd name="connsiteX499" fmla="*/ 372872 w 561976"/>
              <a:gd name="connsiteY499" fmla="*/ 207482 h 517526"/>
              <a:gd name="connsiteX500" fmla="*/ 366667 w 561976"/>
              <a:gd name="connsiteY500" fmla="*/ 208753 h 517526"/>
              <a:gd name="connsiteX501" fmla="*/ 359507 w 561976"/>
              <a:gd name="connsiteY501" fmla="*/ 209865 h 517526"/>
              <a:gd name="connsiteX502" fmla="*/ 351233 w 561976"/>
              <a:gd name="connsiteY502" fmla="*/ 211136 h 517526"/>
              <a:gd name="connsiteX503" fmla="*/ 342005 w 561976"/>
              <a:gd name="connsiteY503" fmla="*/ 211930 h 517526"/>
              <a:gd name="connsiteX504" fmla="*/ 331981 w 561976"/>
              <a:gd name="connsiteY504" fmla="*/ 212724 h 517526"/>
              <a:gd name="connsiteX505" fmla="*/ 321003 w 561976"/>
              <a:gd name="connsiteY505" fmla="*/ 213519 h 517526"/>
              <a:gd name="connsiteX506" fmla="*/ 309069 w 561976"/>
              <a:gd name="connsiteY506" fmla="*/ 213995 h 517526"/>
              <a:gd name="connsiteX507" fmla="*/ 296500 w 561976"/>
              <a:gd name="connsiteY507" fmla="*/ 214313 h 517526"/>
              <a:gd name="connsiteX508" fmla="*/ 289181 w 561976"/>
              <a:gd name="connsiteY508" fmla="*/ 168400 h 517526"/>
              <a:gd name="connsiteX509" fmla="*/ 292999 w 561976"/>
              <a:gd name="connsiteY509" fmla="*/ 162681 h 517526"/>
              <a:gd name="connsiteX510" fmla="*/ 293158 w 561976"/>
              <a:gd name="connsiteY510" fmla="*/ 162045 h 517526"/>
              <a:gd name="connsiteX511" fmla="*/ 293158 w 561976"/>
              <a:gd name="connsiteY511" fmla="*/ 161569 h 517526"/>
              <a:gd name="connsiteX512" fmla="*/ 293158 w 561976"/>
              <a:gd name="connsiteY512" fmla="*/ 161092 h 517526"/>
              <a:gd name="connsiteX513" fmla="*/ 292999 w 561976"/>
              <a:gd name="connsiteY513" fmla="*/ 160616 h 517526"/>
              <a:gd name="connsiteX514" fmla="*/ 292681 w 561976"/>
              <a:gd name="connsiteY514" fmla="*/ 159980 h 517526"/>
              <a:gd name="connsiteX515" fmla="*/ 283134 w 561976"/>
              <a:gd name="connsiteY515" fmla="*/ 149972 h 517526"/>
              <a:gd name="connsiteX516" fmla="*/ 282339 w 561976"/>
              <a:gd name="connsiteY516" fmla="*/ 149495 h 517526"/>
              <a:gd name="connsiteX517" fmla="*/ 281066 w 561976"/>
              <a:gd name="connsiteY517" fmla="*/ 149495 h 517526"/>
              <a:gd name="connsiteX518" fmla="*/ 280271 w 561976"/>
              <a:gd name="connsiteY518" fmla="*/ 149972 h 517526"/>
              <a:gd name="connsiteX519" fmla="*/ 270724 w 561976"/>
              <a:gd name="connsiteY519" fmla="*/ 159980 h 517526"/>
              <a:gd name="connsiteX520" fmla="*/ 270406 w 561976"/>
              <a:gd name="connsiteY520" fmla="*/ 160775 h 517526"/>
              <a:gd name="connsiteX521" fmla="*/ 270247 w 561976"/>
              <a:gd name="connsiteY521" fmla="*/ 161410 h 517526"/>
              <a:gd name="connsiteX522" fmla="*/ 270247 w 561976"/>
              <a:gd name="connsiteY522" fmla="*/ 162045 h 517526"/>
              <a:gd name="connsiteX523" fmla="*/ 270565 w 561976"/>
              <a:gd name="connsiteY523" fmla="*/ 162681 h 517526"/>
              <a:gd name="connsiteX524" fmla="*/ 274224 w 561976"/>
              <a:gd name="connsiteY524" fmla="*/ 168400 h 517526"/>
              <a:gd name="connsiteX525" fmla="*/ 266905 w 561976"/>
              <a:gd name="connsiteY525" fmla="*/ 214313 h 517526"/>
              <a:gd name="connsiteX526" fmla="*/ 254177 w 561976"/>
              <a:gd name="connsiteY526" fmla="*/ 213995 h 517526"/>
              <a:gd name="connsiteX527" fmla="*/ 242403 w 561976"/>
              <a:gd name="connsiteY527" fmla="*/ 213519 h 517526"/>
              <a:gd name="connsiteX528" fmla="*/ 231424 w 561976"/>
              <a:gd name="connsiteY528" fmla="*/ 212724 h 517526"/>
              <a:gd name="connsiteX529" fmla="*/ 221400 w 561976"/>
              <a:gd name="connsiteY529" fmla="*/ 211930 h 517526"/>
              <a:gd name="connsiteX530" fmla="*/ 212172 w 561976"/>
              <a:gd name="connsiteY530" fmla="*/ 211136 h 517526"/>
              <a:gd name="connsiteX531" fmla="*/ 203898 w 561976"/>
              <a:gd name="connsiteY531" fmla="*/ 209865 h 517526"/>
              <a:gd name="connsiteX532" fmla="*/ 196738 w 561976"/>
              <a:gd name="connsiteY532" fmla="*/ 208753 h 517526"/>
              <a:gd name="connsiteX533" fmla="*/ 190533 w 561976"/>
              <a:gd name="connsiteY533" fmla="*/ 207482 h 517526"/>
              <a:gd name="connsiteX534" fmla="*/ 185441 w 561976"/>
              <a:gd name="connsiteY534" fmla="*/ 206052 h 517526"/>
              <a:gd name="connsiteX535" fmla="*/ 181305 w 561976"/>
              <a:gd name="connsiteY535" fmla="*/ 204781 h 517526"/>
              <a:gd name="connsiteX536" fmla="*/ 178441 w 561976"/>
              <a:gd name="connsiteY536" fmla="*/ 203192 h 517526"/>
              <a:gd name="connsiteX537" fmla="*/ 176690 w 561976"/>
              <a:gd name="connsiteY537" fmla="*/ 201604 h 517526"/>
              <a:gd name="connsiteX538" fmla="*/ 176213 w 561976"/>
              <a:gd name="connsiteY538" fmla="*/ 200174 h 517526"/>
              <a:gd name="connsiteX539" fmla="*/ 176372 w 561976"/>
              <a:gd name="connsiteY539" fmla="*/ 194455 h 517526"/>
              <a:gd name="connsiteX540" fmla="*/ 177168 w 561976"/>
              <a:gd name="connsiteY540" fmla="*/ 189371 h 517526"/>
              <a:gd name="connsiteX541" fmla="*/ 178441 w 561976"/>
              <a:gd name="connsiteY541" fmla="*/ 184923 h 517526"/>
              <a:gd name="connsiteX542" fmla="*/ 179873 w 561976"/>
              <a:gd name="connsiteY542" fmla="*/ 180951 h 517526"/>
              <a:gd name="connsiteX543" fmla="*/ 182100 w 561976"/>
              <a:gd name="connsiteY543" fmla="*/ 177456 h 517526"/>
              <a:gd name="connsiteX544" fmla="*/ 184487 w 561976"/>
              <a:gd name="connsiteY544" fmla="*/ 174596 h 517526"/>
              <a:gd name="connsiteX545" fmla="*/ 187192 w 561976"/>
              <a:gd name="connsiteY545" fmla="*/ 172054 h 517526"/>
              <a:gd name="connsiteX546" fmla="*/ 190374 w 561976"/>
              <a:gd name="connsiteY546" fmla="*/ 169989 h 517526"/>
              <a:gd name="connsiteX547" fmla="*/ 193715 w 561976"/>
              <a:gd name="connsiteY547" fmla="*/ 167924 h 517526"/>
              <a:gd name="connsiteX548" fmla="*/ 197375 w 561976"/>
              <a:gd name="connsiteY548" fmla="*/ 166335 h 517526"/>
              <a:gd name="connsiteX549" fmla="*/ 201352 w 561976"/>
              <a:gd name="connsiteY549" fmla="*/ 164905 h 517526"/>
              <a:gd name="connsiteX550" fmla="*/ 205489 w 561976"/>
              <a:gd name="connsiteY550" fmla="*/ 163475 h 517526"/>
              <a:gd name="connsiteX551" fmla="*/ 209626 w 561976"/>
              <a:gd name="connsiteY551" fmla="*/ 162045 h 517526"/>
              <a:gd name="connsiteX552" fmla="*/ 214081 w 561976"/>
              <a:gd name="connsiteY552" fmla="*/ 160933 h 517526"/>
              <a:gd name="connsiteX553" fmla="*/ 218695 w 561976"/>
              <a:gd name="connsiteY553" fmla="*/ 159504 h 517526"/>
              <a:gd name="connsiteX554" fmla="*/ 223309 w 561976"/>
              <a:gd name="connsiteY554" fmla="*/ 157915 h 517526"/>
              <a:gd name="connsiteX555" fmla="*/ 226332 w 561976"/>
              <a:gd name="connsiteY555" fmla="*/ 157121 h 517526"/>
              <a:gd name="connsiteX556" fmla="*/ 229515 w 561976"/>
              <a:gd name="connsiteY556" fmla="*/ 156167 h 517526"/>
              <a:gd name="connsiteX557" fmla="*/ 232697 w 561976"/>
              <a:gd name="connsiteY557" fmla="*/ 155055 h 517526"/>
              <a:gd name="connsiteX558" fmla="*/ 235879 w 561976"/>
              <a:gd name="connsiteY558" fmla="*/ 154102 h 517526"/>
              <a:gd name="connsiteX559" fmla="*/ 238743 w 561976"/>
              <a:gd name="connsiteY559" fmla="*/ 152831 h 517526"/>
              <a:gd name="connsiteX560" fmla="*/ 241766 w 561976"/>
              <a:gd name="connsiteY560" fmla="*/ 151401 h 517526"/>
              <a:gd name="connsiteX561" fmla="*/ 244471 w 561976"/>
              <a:gd name="connsiteY561" fmla="*/ 149972 h 517526"/>
              <a:gd name="connsiteX562" fmla="*/ 246858 w 561976"/>
              <a:gd name="connsiteY562" fmla="*/ 148065 h 517526"/>
              <a:gd name="connsiteX563" fmla="*/ 248926 w 561976"/>
              <a:gd name="connsiteY563" fmla="*/ 146000 h 517526"/>
              <a:gd name="connsiteX564" fmla="*/ 250835 w 561976"/>
              <a:gd name="connsiteY564" fmla="*/ 143458 h 517526"/>
              <a:gd name="connsiteX565" fmla="*/ 252426 w 561976"/>
              <a:gd name="connsiteY565" fmla="*/ 140439 h 517526"/>
              <a:gd name="connsiteX566" fmla="*/ 253540 w 561976"/>
              <a:gd name="connsiteY566" fmla="*/ 137262 h 517526"/>
              <a:gd name="connsiteX567" fmla="*/ 254017 w 561976"/>
              <a:gd name="connsiteY567" fmla="*/ 133290 h 517526"/>
              <a:gd name="connsiteX568" fmla="*/ 254017 w 561976"/>
              <a:gd name="connsiteY568" fmla="*/ 129001 h 517526"/>
              <a:gd name="connsiteX569" fmla="*/ 253699 w 561976"/>
              <a:gd name="connsiteY569" fmla="*/ 124076 h 517526"/>
              <a:gd name="connsiteX570" fmla="*/ 250676 w 561976"/>
              <a:gd name="connsiteY570" fmla="*/ 121216 h 517526"/>
              <a:gd name="connsiteX571" fmla="*/ 248290 w 561976"/>
              <a:gd name="connsiteY571" fmla="*/ 117721 h 517526"/>
              <a:gd name="connsiteX572" fmla="*/ 246221 w 561976"/>
              <a:gd name="connsiteY572" fmla="*/ 113908 h 517526"/>
              <a:gd name="connsiteX573" fmla="*/ 244471 w 561976"/>
              <a:gd name="connsiteY573" fmla="*/ 110413 h 517526"/>
              <a:gd name="connsiteX574" fmla="*/ 242880 w 561976"/>
              <a:gd name="connsiteY574" fmla="*/ 106601 h 517526"/>
              <a:gd name="connsiteX575" fmla="*/ 241925 w 561976"/>
              <a:gd name="connsiteY575" fmla="*/ 103423 h 517526"/>
              <a:gd name="connsiteX576" fmla="*/ 241130 w 561976"/>
              <a:gd name="connsiteY576" fmla="*/ 100405 h 517526"/>
              <a:gd name="connsiteX577" fmla="*/ 240334 w 561976"/>
              <a:gd name="connsiteY577" fmla="*/ 98022 h 517526"/>
              <a:gd name="connsiteX578" fmla="*/ 240016 w 561976"/>
              <a:gd name="connsiteY578" fmla="*/ 96751 h 517526"/>
              <a:gd name="connsiteX579" fmla="*/ 240016 w 561976"/>
              <a:gd name="connsiteY579" fmla="*/ 96115 h 517526"/>
              <a:gd name="connsiteX580" fmla="*/ 239539 w 561976"/>
              <a:gd name="connsiteY580" fmla="*/ 95798 h 517526"/>
              <a:gd name="connsiteX581" fmla="*/ 238425 w 561976"/>
              <a:gd name="connsiteY581" fmla="*/ 95321 h 517526"/>
              <a:gd name="connsiteX582" fmla="*/ 236834 w 561976"/>
              <a:gd name="connsiteY582" fmla="*/ 94209 h 517526"/>
              <a:gd name="connsiteX583" fmla="*/ 235243 w 561976"/>
              <a:gd name="connsiteY583" fmla="*/ 92938 h 517526"/>
              <a:gd name="connsiteX584" fmla="*/ 233174 w 561976"/>
              <a:gd name="connsiteY584" fmla="*/ 91190 h 517526"/>
              <a:gd name="connsiteX585" fmla="*/ 230947 w 561976"/>
              <a:gd name="connsiteY585" fmla="*/ 88966 h 517526"/>
              <a:gd name="connsiteX586" fmla="*/ 229037 w 561976"/>
              <a:gd name="connsiteY586" fmla="*/ 86424 h 517526"/>
              <a:gd name="connsiteX587" fmla="*/ 227128 w 561976"/>
              <a:gd name="connsiteY587" fmla="*/ 83406 h 517526"/>
              <a:gd name="connsiteX588" fmla="*/ 225855 w 561976"/>
              <a:gd name="connsiteY588" fmla="*/ 80228 h 517526"/>
              <a:gd name="connsiteX589" fmla="*/ 225060 w 561976"/>
              <a:gd name="connsiteY589" fmla="*/ 76416 h 517526"/>
              <a:gd name="connsiteX590" fmla="*/ 224901 w 561976"/>
              <a:gd name="connsiteY590" fmla="*/ 73079 h 517526"/>
              <a:gd name="connsiteX591" fmla="*/ 225219 w 561976"/>
              <a:gd name="connsiteY591" fmla="*/ 70061 h 517526"/>
              <a:gd name="connsiteX592" fmla="*/ 225696 w 561976"/>
              <a:gd name="connsiteY592" fmla="*/ 67519 h 517526"/>
              <a:gd name="connsiteX593" fmla="*/ 226492 w 561976"/>
              <a:gd name="connsiteY593" fmla="*/ 65613 h 517526"/>
              <a:gd name="connsiteX594" fmla="*/ 227446 w 561976"/>
              <a:gd name="connsiteY594" fmla="*/ 64183 h 517526"/>
              <a:gd name="connsiteX595" fmla="*/ 228083 w 561976"/>
              <a:gd name="connsiteY595" fmla="*/ 62912 h 517526"/>
              <a:gd name="connsiteX596" fmla="*/ 228878 w 561976"/>
              <a:gd name="connsiteY596" fmla="*/ 62276 h 517526"/>
              <a:gd name="connsiteX597" fmla="*/ 229037 w 561976"/>
              <a:gd name="connsiteY597" fmla="*/ 62117 h 517526"/>
              <a:gd name="connsiteX598" fmla="*/ 229037 w 561976"/>
              <a:gd name="connsiteY598" fmla="*/ 49567 h 517526"/>
              <a:gd name="connsiteX599" fmla="*/ 229515 w 561976"/>
              <a:gd name="connsiteY599" fmla="*/ 42894 h 517526"/>
              <a:gd name="connsiteX600" fmla="*/ 230947 w 561976"/>
              <a:gd name="connsiteY600" fmla="*/ 36381 h 517526"/>
              <a:gd name="connsiteX601" fmla="*/ 233174 w 561976"/>
              <a:gd name="connsiteY601" fmla="*/ 30185 h 517526"/>
              <a:gd name="connsiteX602" fmla="*/ 236197 w 561976"/>
              <a:gd name="connsiteY602" fmla="*/ 24625 h 517526"/>
              <a:gd name="connsiteX603" fmla="*/ 240016 w 561976"/>
              <a:gd name="connsiteY603" fmla="*/ 19223 h 517526"/>
              <a:gd name="connsiteX604" fmla="*/ 244471 w 561976"/>
              <a:gd name="connsiteY604" fmla="*/ 14457 h 517526"/>
              <a:gd name="connsiteX605" fmla="*/ 249722 w 561976"/>
              <a:gd name="connsiteY605" fmla="*/ 10326 h 517526"/>
              <a:gd name="connsiteX606" fmla="*/ 255131 w 561976"/>
              <a:gd name="connsiteY606" fmla="*/ 6831 h 517526"/>
              <a:gd name="connsiteX607" fmla="*/ 261496 w 561976"/>
              <a:gd name="connsiteY607" fmla="*/ 3972 h 517526"/>
              <a:gd name="connsiteX608" fmla="*/ 267860 w 561976"/>
              <a:gd name="connsiteY608" fmla="*/ 1748 h 517526"/>
              <a:gd name="connsiteX609" fmla="*/ 274702 w 561976"/>
              <a:gd name="connsiteY609" fmla="*/ 636 h 517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</a:cxnLst>
            <a:rect l="l" t="t" r="r" b="b"/>
            <a:pathLst>
              <a:path w="561976" h="517526">
                <a:moveTo>
                  <a:pt x="456407" y="303213"/>
                </a:moveTo>
                <a:lnTo>
                  <a:pt x="463562" y="303531"/>
                </a:lnTo>
                <a:lnTo>
                  <a:pt x="470239" y="304804"/>
                </a:lnTo>
                <a:lnTo>
                  <a:pt x="476758" y="306873"/>
                </a:lnTo>
                <a:lnTo>
                  <a:pt x="482799" y="309895"/>
                </a:lnTo>
                <a:lnTo>
                  <a:pt x="488523" y="313396"/>
                </a:lnTo>
                <a:lnTo>
                  <a:pt x="493452" y="317532"/>
                </a:lnTo>
                <a:lnTo>
                  <a:pt x="498062" y="322306"/>
                </a:lnTo>
                <a:lnTo>
                  <a:pt x="501719" y="327556"/>
                </a:lnTo>
                <a:lnTo>
                  <a:pt x="504899" y="333284"/>
                </a:lnTo>
                <a:lnTo>
                  <a:pt x="507125" y="339489"/>
                </a:lnTo>
                <a:lnTo>
                  <a:pt x="508715" y="346012"/>
                </a:lnTo>
                <a:lnTo>
                  <a:pt x="509033" y="352694"/>
                </a:lnTo>
                <a:lnTo>
                  <a:pt x="509033" y="365264"/>
                </a:lnTo>
                <a:lnTo>
                  <a:pt x="509351" y="365423"/>
                </a:lnTo>
                <a:lnTo>
                  <a:pt x="509828" y="366059"/>
                </a:lnTo>
                <a:lnTo>
                  <a:pt x="510623" y="367173"/>
                </a:lnTo>
                <a:lnTo>
                  <a:pt x="511417" y="368605"/>
                </a:lnTo>
                <a:lnTo>
                  <a:pt x="512371" y="370673"/>
                </a:lnTo>
                <a:lnTo>
                  <a:pt x="513007" y="373378"/>
                </a:lnTo>
                <a:lnTo>
                  <a:pt x="513325" y="376242"/>
                </a:lnTo>
                <a:lnTo>
                  <a:pt x="513166" y="379583"/>
                </a:lnTo>
                <a:lnTo>
                  <a:pt x="512371" y="383242"/>
                </a:lnTo>
                <a:lnTo>
                  <a:pt x="510941" y="386743"/>
                </a:lnTo>
                <a:lnTo>
                  <a:pt x="509192" y="389607"/>
                </a:lnTo>
                <a:lnTo>
                  <a:pt x="507125" y="392152"/>
                </a:lnTo>
                <a:lnTo>
                  <a:pt x="505058" y="394221"/>
                </a:lnTo>
                <a:lnTo>
                  <a:pt x="502991" y="396130"/>
                </a:lnTo>
                <a:lnTo>
                  <a:pt x="501083" y="397562"/>
                </a:lnTo>
                <a:lnTo>
                  <a:pt x="499493" y="398516"/>
                </a:lnTo>
                <a:lnTo>
                  <a:pt x="498539" y="398994"/>
                </a:lnTo>
                <a:lnTo>
                  <a:pt x="498221" y="399153"/>
                </a:lnTo>
                <a:lnTo>
                  <a:pt x="498062" y="399789"/>
                </a:lnTo>
                <a:lnTo>
                  <a:pt x="497585" y="401221"/>
                </a:lnTo>
                <a:lnTo>
                  <a:pt x="497108" y="403608"/>
                </a:lnTo>
                <a:lnTo>
                  <a:pt x="496313" y="406472"/>
                </a:lnTo>
                <a:lnTo>
                  <a:pt x="495042" y="409813"/>
                </a:lnTo>
                <a:lnTo>
                  <a:pt x="493611" y="413472"/>
                </a:lnTo>
                <a:lnTo>
                  <a:pt x="492021" y="417291"/>
                </a:lnTo>
                <a:lnTo>
                  <a:pt x="489954" y="420791"/>
                </a:lnTo>
                <a:lnTo>
                  <a:pt x="487251" y="424291"/>
                </a:lnTo>
                <a:lnTo>
                  <a:pt x="484548" y="427314"/>
                </a:lnTo>
                <a:lnTo>
                  <a:pt x="484071" y="432246"/>
                </a:lnTo>
                <a:lnTo>
                  <a:pt x="484071" y="436542"/>
                </a:lnTo>
                <a:lnTo>
                  <a:pt x="484707" y="440361"/>
                </a:lnTo>
                <a:lnTo>
                  <a:pt x="485820" y="443861"/>
                </a:lnTo>
                <a:lnTo>
                  <a:pt x="487092" y="446725"/>
                </a:lnTo>
                <a:lnTo>
                  <a:pt x="489000" y="449111"/>
                </a:lnTo>
                <a:lnTo>
                  <a:pt x="491226" y="451339"/>
                </a:lnTo>
                <a:lnTo>
                  <a:pt x="493611" y="453248"/>
                </a:lnTo>
                <a:lnTo>
                  <a:pt x="496313" y="454839"/>
                </a:lnTo>
                <a:lnTo>
                  <a:pt x="499175" y="456112"/>
                </a:lnTo>
                <a:lnTo>
                  <a:pt x="502355" y="457385"/>
                </a:lnTo>
                <a:lnTo>
                  <a:pt x="505376" y="458339"/>
                </a:lnTo>
                <a:lnTo>
                  <a:pt x="508556" y="459453"/>
                </a:lnTo>
                <a:lnTo>
                  <a:pt x="511576" y="460249"/>
                </a:lnTo>
                <a:lnTo>
                  <a:pt x="514756" y="461362"/>
                </a:lnTo>
                <a:lnTo>
                  <a:pt x="519367" y="462635"/>
                </a:lnTo>
                <a:lnTo>
                  <a:pt x="523819" y="464067"/>
                </a:lnTo>
                <a:lnTo>
                  <a:pt x="528270" y="465340"/>
                </a:lnTo>
                <a:lnTo>
                  <a:pt x="532722" y="466613"/>
                </a:lnTo>
                <a:lnTo>
                  <a:pt x="536856" y="468204"/>
                </a:lnTo>
                <a:lnTo>
                  <a:pt x="540672" y="469477"/>
                </a:lnTo>
                <a:lnTo>
                  <a:pt x="544328" y="471227"/>
                </a:lnTo>
                <a:lnTo>
                  <a:pt x="547667" y="473136"/>
                </a:lnTo>
                <a:lnTo>
                  <a:pt x="550847" y="475364"/>
                </a:lnTo>
                <a:lnTo>
                  <a:pt x="553709" y="477909"/>
                </a:lnTo>
                <a:lnTo>
                  <a:pt x="556094" y="480932"/>
                </a:lnTo>
                <a:lnTo>
                  <a:pt x="558160" y="484273"/>
                </a:lnTo>
                <a:lnTo>
                  <a:pt x="559750" y="488251"/>
                </a:lnTo>
                <a:lnTo>
                  <a:pt x="561022" y="492706"/>
                </a:lnTo>
                <a:lnTo>
                  <a:pt x="561817" y="497797"/>
                </a:lnTo>
                <a:lnTo>
                  <a:pt x="561976" y="503525"/>
                </a:lnTo>
                <a:lnTo>
                  <a:pt x="561499" y="505116"/>
                </a:lnTo>
                <a:lnTo>
                  <a:pt x="559750" y="506548"/>
                </a:lnTo>
                <a:lnTo>
                  <a:pt x="556729" y="508139"/>
                </a:lnTo>
                <a:lnTo>
                  <a:pt x="552596" y="509571"/>
                </a:lnTo>
                <a:lnTo>
                  <a:pt x="547508" y="510844"/>
                </a:lnTo>
                <a:lnTo>
                  <a:pt x="541308" y="512117"/>
                </a:lnTo>
                <a:lnTo>
                  <a:pt x="533994" y="513230"/>
                </a:lnTo>
                <a:lnTo>
                  <a:pt x="525886" y="514344"/>
                </a:lnTo>
                <a:lnTo>
                  <a:pt x="516823" y="515299"/>
                </a:lnTo>
                <a:lnTo>
                  <a:pt x="506648" y="516253"/>
                </a:lnTo>
                <a:lnTo>
                  <a:pt x="495677" y="516890"/>
                </a:lnTo>
                <a:lnTo>
                  <a:pt x="483912" y="517208"/>
                </a:lnTo>
                <a:lnTo>
                  <a:pt x="471193" y="517526"/>
                </a:lnTo>
                <a:lnTo>
                  <a:pt x="464039" y="471704"/>
                </a:lnTo>
                <a:lnTo>
                  <a:pt x="467695" y="465976"/>
                </a:lnTo>
                <a:lnTo>
                  <a:pt x="467854" y="465340"/>
                </a:lnTo>
                <a:lnTo>
                  <a:pt x="468013" y="464863"/>
                </a:lnTo>
                <a:lnTo>
                  <a:pt x="468013" y="464385"/>
                </a:lnTo>
                <a:lnTo>
                  <a:pt x="467854" y="463908"/>
                </a:lnTo>
                <a:lnTo>
                  <a:pt x="467536" y="463431"/>
                </a:lnTo>
                <a:lnTo>
                  <a:pt x="457997" y="453248"/>
                </a:lnTo>
                <a:lnTo>
                  <a:pt x="456884" y="452771"/>
                </a:lnTo>
                <a:lnTo>
                  <a:pt x="455930" y="452771"/>
                </a:lnTo>
                <a:lnTo>
                  <a:pt x="454817" y="453248"/>
                </a:lnTo>
                <a:lnTo>
                  <a:pt x="445596" y="463431"/>
                </a:lnTo>
                <a:lnTo>
                  <a:pt x="445119" y="464067"/>
                </a:lnTo>
                <a:lnTo>
                  <a:pt x="444801" y="464704"/>
                </a:lnTo>
                <a:lnTo>
                  <a:pt x="445119" y="465181"/>
                </a:lnTo>
                <a:lnTo>
                  <a:pt x="445278" y="465976"/>
                </a:lnTo>
                <a:lnTo>
                  <a:pt x="448776" y="471704"/>
                </a:lnTo>
                <a:lnTo>
                  <a:pt x="441780" y="517526"/>
                </a:lnTo>
                <a:lnTo>
                  <a:pt x="429061" y="517208"/>
                </a:lnTo>
                <a:lnTo>
                  <a:pt x="417296" y="516890"/>
                </a:lnTo>
                <a:lnTo>
                  <a:pt x="406166" y="516253"/>
                </a:lnTo>
                <a:lnTo>
                  <a:pt x="396150" y="515299"/>
                </a:lnTo>
                <a:lnTo>
                  <a:pt x="386929" y="514344"/>
                </a:lnTo>
                <a:lnTo>
                  <a:pt x="378820" y="513230"/>
                </a:lnTo>
                <a:lnTo>
                  <a:pt x="371507" y="512117"/>
                </a:lnTo>
                <a:lnTo>
                  <a:pt x="365306" y="510844"/>
                </a:lnTo>
                <a:lnTo>
                  <a:pt x="360218" y="509571"/>
                </a:lnTo>
                <a:lnTo>
                  <a:pt x="356244" y="508139"/>
                </a:lnTo>
                <a:lnTo>
                  <a:pt x="353223" y="506548"/>
                </a:lnTo>
                <a:lnTo>
                  <a:pt x="351315" y="505116"/>
                </a:lnTo>
                <a:lnTo>
                  <a:pt x="350838" y="503525"/>
                </a:lnTo>
                <a:lnTo>
                  <a:pt x="350997" y="497797"/>
                </a:lnTo>
                <a:lnTo>
                  <a:pt x="351951" y="492706"/>
                </a:lnTo>
                <a:lnTo>
                  <a:pt x="353064" y="488251"/>
                </a:lnTo>
                <a:lnTo>
                  <a:pt x="354654" y="484273"/>
                </a:lnTo>
                <a:lnTo>
                  <a:pt x="356721" y="480932"/>
                </a:lnTo>
                <a:lnTo>
                  <a:pt x="359106" y="477909"/>
                </a:lnTo>
                <a:lnTo>
                  <a:pt x="362126" y="475364"/>
                </a:lnTo>
                <a:lnTo>
                  <a:pt x="365147" y="473136"/>
                </a:lnTo>
                <a:lnTo>
                  <a:pt x="368486" y="471227"/>
                </a:lnTo>
                <a:lnTo>
                  <a:pt x="372302" y="469477"/>
                </a:lnTo>
                <a:lnTo>
                  <a:pt x="376117" y="468204"/>
                </a:lnTo>
                <a:lnTo>
                  <a:pt x="380251" y="466613"/>
                </a:lnTo>
                <a:lnTo>
                  <a:pt x="384544" y="465340"/>
                </a:lnTo>
                <a:lnTo>
                  <a:pt x="388837" y="464067"/>
                </a:lnTo>
                <a:lnTo>
                  <a:pt x="393447" y="462635"/>
                </a:lnTo>
                <a:lnTo>
                  <a:pt x="398058" y="461362"/>
                </a:lnTo>
                <a:lnTo>
                  <a:pt x="401238" y="460249"/>
                </a:lnTo>
                <a:lnTo>
                  <a:pt x="404259" y="459453"/>
                </a:lnTo>
                <a:lnTo>
                  <a:pt x="407438" y="458339"/>
                </a:lnTo>
                <a:lnTo>
                  <a:pt x="410618" y="457385"/>
                </a:lnTo>
                <a:lnTo>
                  <a:pt x="413639" y="456112"/>
                </a:lnTo>
                <a:lnTo>
                  <a:pt x="416342" y="454839"/>
                </a:lnTo>
                <a:lnTo>
                  <a:pt x="419204" y="453248"/>
                </a:lnTo>
                <a:lnTo>
                  <a:pt x="421588" y="451339"/>
                </a:lnTo>
                <a:lnTo>
                  <a:pt x="423814" y="449111"/>
                </a:lnTo>
                <a:lnTo>
                  <a:pt x="425722" y="446725"/>
                </a:lnTo>
                <a:lnTo>
                  <a:pt x="427153" y="443861"/>
                </a:lnTo>
                <a:lnTo>
                  <a:pt x="428107" y="440361"/>
                </a:lnTo>
                <a:lnTo>
                  <a:pt x="428902" y="436542"/>
                </a:lnTo>
                <a:lnTo>
                  <a:pt x="428902" y="432246"/>
                </a:lnTo>
                <a:lnTo>
                  <a:pt x="428266" y="427314"/>
                </a:lnTo>
                <a:lnTo>
                  <a:pt x="425404" y="424291"/>
                </a:lnTo>
                <a:lnTo>
                  <a:pt x="423019" y="420791"/>
                </a:lnTo>
                <a:lnTo>
                  <a:pt x="420952" y="417291"/>
                </a:lnTo>
                <a:lnTo>
                  <a:pt x="419204" y="413472"/>
                </a:lnTo>
                <a:lnTo>
                  <a:pt x="417614" y="409813"/>
                </a:lnTo>
                <a:lnTo>
                  <a:pt x="416660" y="406472"/>
                </a:lnTo>
                <a:lnTo>
                  <a:pt x="415706" y="403608"/>
                </a:lnTo>
                <a:lnTo>
                  <a:pt x="415070" y="401221"/>
                </a:lnTo>
                <a:lnTo>
                  <a:pt x="414911" y="399789"/>
                </a:lnTo>
                <a:lnTo>
                  <a:pt x="414752" y="399153"/>
                </a:lnTo>
                <a:lnTo>
                  <a:pt x="414275" y="398994"/>
                </a:lnTo>
                <a:lnTo>
                  <a:pt x="413321" y="398516"/>
                </a:lnTo>
                <a:lnTo>
                  <a:pt x="411731" y="397562"/>
                </a:lnTo>
                <a:lnTo>
                  <a:pt x="409823" y="396130"/>
                </a:lnTo>
                <a:lnTo>
                  <a:pt x="407756" y="394221"/>
                </a:lnTo>
                <a:lnTo>
                  <a:pt x="405530" y="392152"/>
                </a:lnTo>
                <a:lnTo>
                  <a:pt x="403623" y="389607"/>
                </a:lnTo>
                <a:lnTo>
                  <a:pt x="401715" y="386743"/>
                </a:lnTo>
                <a:lnTo>
                  <a:pt x="400602" y="383242"/>
                </a:lnTo>
                <a:lnTo>
                  <a:pt x="399648" y="379583"/>
                </a:lnTo>
                <a:lnTo>
                  <a:pt x="399489" y="376242"/>
                </a:lnTo>
                <a:lnTo>
                  <a:pt x="399807" y="373378"/>
                </a:lnTo>
                <a:lnTo>
                  <a:pt x="400602" y="370673"/>
                </a:lnTo>
                <a:lnTo>
                  <a:pt x="401238" y="368605"/>
                </a:lnTo>
                <a:lnTo>
                  <a:pt x="402033" y="367173"/>
                </a:lnTo>
                <a:lnTo>
                  <a:pt x="402987" y="366059"/>
                </a:lnTo>
                <a:lnTo>
                  <a:pt x="403464" y="365423"/>
                </a:lnTo>
                <a:lnTo>
                  <a:pt x="403623" y="365264"/>
                </a:lnTo>
                <a:lnTo>
                  <a:pt x="403623" y="352694"/>
                </a:lnTo>
                <a:lnTo>
                  <a:pt x="404100" y="346012"/>
                </a:lnTo>
                <a:lnTo>
                  <a:pt x="405530" y="339489"/>
                </a:lnTo>
                <a:lnTo>
                  <a:pt x="407915" y="333284"/>
                </a:lnTo>
                <a:lnTo>
                  <a:pt x="411095" y="327556"/>
                </a:lnTo>
                <a:lnTo>
                  <a:pt x="414911" y="322306"/>
                </a:lnTo>
                <a:lnTo>
                  <a:pt x="419363" y="317532"/>
                </a:lnTo>
                <a:lnTo>
                  <a:pt x="424291" y="313396"/>
                </a:lnTo>
                <a:lnTo>
                  <a:pt x="430015" y="309895"/>
                </a:lnTo>
                <a:lnTo>
                  <a:pt x="436056" y="306873"/>
                </a:lnTo>
                <a:lnTo>
                  <a:pt x="442416" y="304804"/>
                </a:lnTo>
                <a:lnTo>
                  <a:pt x="449412" y="303531"/>
                </a:lnTo>
                <a:close/>
                <a:moveTo>
                  <a:pt x="105489" y="303213"/>
                </a:moveTo>
                <a:lnTo>
                  <a:pt x="112480" y="303531"/>
                </a:lnTo>
                <a:lnTo>
                  <a:pt x="119470" y="304804"/>
                </a:lnTo>
                <a:lnTo>
                  <a:pt x="125825" y="306873"/>
                </a:lnTo>
                <a:lnTo>
                  <a:pt x="131862" y="309895"/>
                </a:lnTo>
                <a:lnTo>
                  <a:pt x="137581" y="313396"/>
                </a:lnTo>
                <a:lnTo>
                  <a:pt x="142506" y="317532"/>
                </a:lnTo>
                <a:lnTo>
                  <a:pt x="146955" y="322306"/>
                </a:lnTo>
                <a:lnTo>
                  <a:pt x="150767" y="327556"/>
                </a:lnTo>
                <a:lnTo>
                  <a:pt x="153945" y="333284"/>
                </a:lnTo>
                <a:lnTo>
                  <a:pt x="156328" y="339489"/>
                </a:lnTo>
                <a:lnTo>
                  <a:pt x="157758" y="346012"/>
                </a:lnTo>
                <a:lnTo>
                  <a:pt x="158234" y="352694"/>
                </a:lnTo>
                <a:lnTo>
                  <a:pt x="158234" y="365264"/>
                </a:lnTo>
                <a:lnTo>
                  <a:pt x="158393" y="365423"/>
                </a:lnTo>
                <a:lnTo>
                  <a:pt x="158870" y="366059"/>
                </a:lnTo>
                <a:lnTo>
                  <a:pt x="159823" y="367173"/>
                </a:lnTo>
                <a:lnTo>
                  <a:pt x="160617" y="368605"/>
                </a:lnTo>
                <a:lnTo>
                  <a:pt x="161253" y="370673"/>
                </a:lnTo>
                <a:lnTo>
                  <a:pt x="162047" y="373378"/>
                </a:lnTo>
                <a:lnTo>
                  <a:pt x="162365" y="376242"/>
                </a:lnTo>
                <a:lnTo>
                  <a:pt x="162206" y="379583"/>
                </a:lnTo>
                <a:lnTo>
                  <a:pt x="161253" y="383242"/>
                </a:lnTo>
                <a:lnTo>
                  <a:pt x="159982" y="386743"/>
                </a:lnTo>
                <a:lnTo>
                  <a:pt x="158234" y="389607"/>
                </a:lnTo>
                <a:lnTo>
                  <a:pt x="156169" y="392152"/>
                </a:lnTo>
                <a:lnTo>
                  <a:pt x="154104" y="394221"/>
                </a:lnTo>
                <a:lnTo>
                  <a:pt x="152038" y="396130"/>
                </a:lnTo>
                <a:lnTo>
                  <a:pt x="150132" y="397562"/>
                </a:lnTo>
                <a:lnTo>
                  <a:pt x="148543" y="398516"/>
                </a:lnTo>
                <a:lnTo>
                  <a:pt x="147590" y="398994"/>
                </a:lnTo>
                <a:lnTo>
                  <a:pt x="147113" y="399153"/>
                </a:lnTo>
                <a:lnTo>
                  <a:pt x="147113" y="399789"/>
                </a:lnTo>
                <a:lnTo>
                  <a:pt x="146796" y="401221"/>
                </a:lnTo>
                <a:lnTo>
                  <a:pt x="146160" y="403608"/>
                </a:lnTo>
                <a:lnTo>
                  <a:pt x="145366" y="406472"/>
                </a:lnTo>
                <a:lnTo>
                  <a:pt x="144254" y="409813"/>
                </a:lnTo>
                <a:lnTo>
                  <a:pt x="142665" y="413472"/>
                </a:lnTo>
                <a:lnTo>
                  <a:pt x="140917" y="417291"/>
                </a:lnTo>
                <a:lnTo>
                  <a:pt x="138852" y="420791"/>
                </a:lnTo>
                <a:lnTo>
                  <a:pt x="136469" y="424291"/>
                </a:lnTo>
                <a:lnTo>
                  <a:pt x="133609" y="427314"/>
                </a:lnTo>
                <a:lnTo>
                  <a:pt x="133133" y="432246"/>
                </a:lnTo>
                <a:lnTo>
                  <a:pt x="133292" y="436542"/>
                </a:lnTo>
                <a:lnTo>
                  <a:pt x="133768" y="440361"/>
                </a:lnTo>
                <a:lnTo>
                  <a:pt x="134722" y="443861"/>
                </a:lnTo>
                <a:lnTo>
                  <a:pt x="136151" y="446725"/>
                </a:lnTo>
                <a:lnTo>
                  <a:pt x="138058" y="449111"/>
                </a:lnTo>
                <a:lnTo>
                  <a:pt x="140282" y="451339"/>
                </a:lnTo>
                <a:lnTo>
                  <a:pt x="142665" y="453248"/>
                </a:lnTo>
                <a:lnTo>
                  <a:pt x="145525" y="454839"/>
                </a:lnTo>
                <a:lnTo>
                  <a:pt x="148225" y="456112"/>
                </a:lnTo>
                <a:lnTo>
                  <a:pt x="151244" y="457385"/>
                </a:lnTo>
                <a:lnTo>
                  <a:pt x="154421" y="458339"/>
                </a:lnTo>
                <a:lnTo>
                  <a:pt x="157599" y="459453"/>
                </a:lnTo>
                <a:lnTo>
                  <a:pt x="160617" y="460249"/>
                </a:lnTo>
                <a:lnTo>
                  <a:pt x="163795" y="461362"/>
                </a:lnTo>
                <a:lnTo>
                  <a:pt x="168402" y="462635"/>
                </a:lnTo>
                <a:lnTo>
                  <a:pt x="173009" y="464067"/>
                </a:lnTo>
                <a:lnTo>
                  <a:pt x="177299" y="465340"/>
                </a:lnTo>
                <a:lnTo>
                  <a:pt x="181588" y="466613"/>
                </a:lnTo>
                <a:lnTo>
                  <a:pt x="185719" y="468204"/>
                </a:lnTo>
                <a:lnTo>
                  <a:pt x="189532" y="469477"/>
                </a:lnTo>
                <a:lnTo>
                  <a:pt x="193345" y="471227"/>
                </a:lnTo>
                <a:lnTo>
                  <a:pt x="196681" y="473136"/>
                </a:lnTo>
                <a:lnTo>
                  <a:pt x="199858" y="475364"/>
                </a:lnTo>
                <a:lnTo>
                  <a:pt x="202718" y="477909"/>
                </a:lnTo>
                <a:lnTo>
                  <a:pt x="205101" y="480932"/>
                </a:lnTo>
                <a:lnTo>
                  <a:pt x="207166" y="484273"/>
                </a:lnTo>
                <a:lnTo>
                  <a:pt x="208914" y="488251"/>
                </a:lnTo>
                <a:lnTo>
                  <a:pt x="210026" y="492706"/>
                </a:lnTo>
                <a:lnTo>
                  <a:pt x="210820" y="497797"/>
                </a:lnTo>
                <a:lnTo>
                  <a:pt x="211138" y="503525"/>
                </a:lnTo>
                <a:lnTo>
                  <a:pt x="210503" y="505116"/>
                </a:lnTo>
                <a:lnTo>
                  <a:pt x="208755" y="506548"/>
                </a:lnTo>
                <a:lnTo>
                  <a:pt x="205736" y="508139"/>
                </a:lnTo>
                <a:lnTo>
                  <a:pt x="201606" y="509571"/>
                </a:lnTo>
                <a:lnTo>
                  <a:pt x="196522" y="510844"/>
                </a:lnTo>
                <a:lnTo>
                  <a:pt x="190326" y="512117"/>
                </a:lnTo>
                <a:lnTo>
                  <a:pt x="183177" y="513230"/>
                </a:lnTo>
                <a:lnTo>
                  <a:pt x="174916" y="514344"/>
                </a:lnTo>
                <a:lnTo>
                  <a:pt x="165860" y="515299"/>
                </a:lnTo>
                <a:lnTo>
                  <a:pt x="155692" y="516253"/>
                </a:lnTo>
                <a:lnTo>
                  <a:pt x="144730" y="516890"/>
                </a:lnTo>
                <a:lnTo>
                  <a:pt x="132815" y="517208"/>
                </a:lnTo>
                <a:lnTo>
                  <a:pt x="120264" y="517526"/>
                </a:lnTo>
                <a:lnTo>
                  <a:pt x="113115" y="471704"/>
                </a:lnTo>
                <a:lnTo>
                  <a:pt x="116610" y="465976"/>
                </a:lnTo>
                <a:lnTo>
                  <a:pt x="117087" y="465340"/>
                </a:lnTo>
                <a:lnTo>
                  <a:pt x="117087" y="464863"/>
                </a:lnTo>
                <a:lnTo>
                  <a:pt x="117087" y="464385"/>
                </a:lnTo>
                <a:lnTo>
                  <a:pt x="116928" y="463908"/>
                </a:lnTo>
                <a:lnTo>
                  <a:pt x="116452" y="463431"/>
                </a:lnTo>
                <a:lnTo>
                  <a:pt x="107078" y="453248"/>
                </a:lnTo>
                <a:lnTo>
                  <a:pt x="106125" y="452771"/>
                </a:lnTo>
                <a:lnTo>
                  <a:pt x="105013" y="452771"/>
                </a:lnTo>
                <a:lnTo>
                  <a:pt x="103901" y="453248"/>
                </a:lnTo>
                <a:lnTo>
                  <a:pt x="94686" y="463431"/>
                </a:lnTo>
                <a:lnTo>
                  <a:pt x="94210" y="464067"/>
                </a:lnTo>
                <a:lnTo>
                  <a:pt x="94051" y="464704"/>
                </a:lnTo>
                <a:lnTo>
                  <a:pt x="94051" y="465181"/>
                </a:lnTo>
                <a:lnTo>
                  <a:pt x="94369" y="465976"/>
                </a:lnTo>
                <a:lnTo>
                  <a:pt x="97864" y="471704"/>
                </a:lnTo>
                <a:lnTo>
                  <a:pt x="90873" y="517526"/>
                </a:lnTo>
                <a:lnTo>
                  <a:pt x="78005" y="517208"/>
                </a:lnTo>
                <a:lnTo>
                  <a:pt x="66408" y="516890"/>
                </a:lnTo>
                <a:lnTo>
                  <a:pt x="55287" y="516253"/>
                </a:lnTo>
                <a:lnTo>
                  <a:pt x="45278" y="515299"/>
                </a:lnTo>
                <a:lnTo>
                  <a:pt x="36222" y="514344"/>
                </a:lnTo>
                <a:lnTo>
                  <a:pt x="27961" y="513230"/>
                </a:lnTo>
                <a:lnTo>
                  <a:pt x="20653" y="512117"/>
                </a:lnTo>
                <a:lnTo>
                  <a:pt x="14457" y="510844"/>
                </a:lnTo>
                <a:lnTo>
                  <a:pt x="9373" y="509571"/>
                </a:lnTo>
                <a:lnTo>
                  <a:pt x="5402" y="508139"/>
                </a:lnTo>
                <a:lnTo>
                  <a:pt x="2383" y="506548"/>
                </a:lnTo>
                <a:lnTo>
                  <a:pt x="477" y="505116"/>
                </a:lnTo>
                <a:lnTo>
                  <a:pt x="0" y="503525"/>
                </a:lnTo>
                <a:lnTo>
                  <a:pt x="159" y="497797"/>
                </a:lnTo>
                <a:lnTo>
                  <a:pt x="1112" y="492706"/>
                </a:lnTo>
                <a:lnTo>
                  <a:pt x="2224" y="488251"/>
                </a:lnTo>
                <a:lnTo>
                  <a:pt x="3813" y="484273"/>
                </a:lnTo>
                <a:lnTo>
                  <a:pt x="5878" y="480932"/>
                </a:lnTo>
                <a:lnTo>
                  <a:pt x="8420" y="477909"/>
                </a:lnTo>
                <a:lnTo>
                  <a:pt x="11280" y="475364"/>
                </a:lnTo>
                <a:lnTo>
                  <a:pt x="14298" y="473136"/>
                </a:lnTo>
                <a:lnTo>
                  <a:pt x="17793" y="471227"/>
                </a:lnTo>
                <a:lnTo>
                  <a:pt x="21447" y="469477"/>
                </a:lnTo>
                <a:lnTo>
                  <a:pt x="25101" y="468204"/>
                </a:lnTo>
                <a:lnTo>
                  <a:pt x="29232" y="466613"/>
                </a:lnTo>
                <a:lnTo>
                  <a:pt x="33680" y="465340"/>
                </a:lnTo>
                <a:lnTo>
                  <a:pt x="38129" y="464067"/>
                </a:lnTo>
                <a:lnTo>
                  <a:pt x="42577" y="462635"/>
                </a:lnTo>
                <a:lnTo>
                  <a:pt x="47184" y="461362"/>
                </a:lnTo>
                <a:lnTo>
                  <a:pt x="50362" y="460249"/>
                </a:lnTo>
                <a:lnTo>
                  <a:pt x="53380" y="459453"/>
                </a:lnTo>
                <a:lnTo>
                  <a:pt x="56558" y="458339"/>
                </a:lnTo>
                <a:lnTo>
                  <a:pt x="59576" y="457385"/>
                </a:lnTo>
                <a:lnTo>
                  <a:pt x="62754" y="456112"/>
                </a:lnTo>
                <a:lnTo>
                  <a:pt x="65613" y="454839"/>
                </a:lnTo>
                <a:lnTo>
                  <a:pt x="68314" y="453248"/>
                </a:lnTo>
                <a:lnTo>
                  <a:pt x="70697" y="451339"/>
                </a:lnTo>
                <a:lnTo>
                  <a:pt x="72921" y="449111"/>
                </a:lnTo>
                <a:lnTo>
                  <a:pt x="74828" y="446725"/>
                </a:lnTo>
                <a:lnTo>
                  <a:pt x="76257" y="443861"/>
                </a:lnTo>
                <a:lnTo>
                  <a:pt x="77211" y="440361"/>
                </a:lnTo>
                <a:lnTo>
                  <a:pt x="77846" y="436542"/>
                </a:lnTo>
                <a:lnTo>
                  <a:pt x="77846" y="432246"/>
                </a:lnTo>
                <a:lnTo>
                  <a:pt x="77370" y="427314"/>
                </a:lnTo>
                <a:lnTo>
                  <a:pt x="74669" y="424291"/>
                </a:lnTo>
                <a:lnTo>
                  <a:pt x="71968" y="420791"/>
                </a:lnTo>
                <a:lnTo>
                  <a:pt x="69903" y="417291"/>
                </a:lnTo>
                <a:lnTo>
                  <a:pt x="68314" y="413472"/>
                </a:lnTo>
                <a:lnTo>
                  <a:pt x="66884" y="409813"/>
                </a:lnTo>
                <a:lnTo>
                  <a:pt x="65613" y="406472"/>
                </a:lnTo>
                <a:lnTo>
                  <a:pt x="64819" y="403608"/>
                </a:lnTo>
                <a:lnTo>
                  <a:pt x="64342" y="401221"/>
                </a:lnTo>
                <a:lnTo>
                  <a:pt x="63866" y="399789"/>
                </a:lnTo>
                <a:lnTo>
                  <a:pt x="63707" y="399153"/>
                </a:lnTo>
                <a:lnTo>
                  <a:pt x="63389" y="398994"/>
                </a:lnTo>
                <a:lnTo>
                  <a:pt x="62436" y="398516"/>
                </a:lnTo>
                <a:lnTo>
                  <a:pt x="60847" y="397562"/>
                </a:lnTo>
                <a:lnTo>
                  <a:pt x="58941" y="396130"/>
                </a:lnTo>
                <a:lnTo>
                  <a:pt x="56875" y="394221"/>
                </a:lnTo>
                <a:lnTo>
                  <a:pt x="54810" y="392152"/>
                </a:lnTo>
                <a:lnTo>
                  <a:pt x="52745" y="389607"/>
                </a:lnTo>
                <a:lnTo>
                  <a:pt x="50997" y="386743"/>
                </a:lnTo>
                <a:lnTo>
                  <a:pt x="49567" y="383242"/>
                </a:lnTo>
                <a:lnTo>
                  <a:pt x="48773" y="379583"/>
                </a:lnTo>
                <a:lnTo>
                  <a:pt x="48614" y="376242"/>
                </a:lnTo>
                <a:lnTo>
                  <a:pt x="48932" y="373378"/>
                </a:lnTo>
                <a:lnTo>
                  <a:pt x="49567" y="370673"/>
                </a:lnTo>
                <a:lnTo>
                  <a:pt x="50521" y="368605"/>
                </a:lnTo>
                <a:lnTo>
                  <a:pt x="51315" y="367173"/>
                </a:lnTo>
                <a:lnTo>
                  <a:pt x="52109" y="366059"/>
                </a:lnTo>
                <a:lnTo>
                  <a:pt x="52586" y="365423"/>
                </a:lnTo>
                <a:lnTo>
                  <a:pt x="52904" y="365264"/>
                </a:lnTo>
                <a:lnTo>
                  <a:pt x="52904" y="352694"/>
                </a:lnTo>
                <a:lnTo>
                  <a:pt x="53221" y="346012"/>
                </a:lnTo>
                <a:lnTo>
                  <a:pt x="54810" y="339489"/>
                </a:lnTo>
                <a:lnTo>
                  <a:pt x="57034" y="333284"/>
                </a:lnTo>
                <a:lnTo>
                  <a:pt x="60212" y="327556"/>
                </a:lnTo>
                <a:lnTo>
                  <a:pt x="63866" y="322306"/>
                </a:lnTo>
                <a:lnTo>
                  <a:pt x="68473" y="317532"/>
                </a:lnTo>
                <a:lnTo>
                  <a:pt x="73398" y="313396"/>
                </a:lnTo>
                <a:lnTo>
                  <a:pt x="79117" y="309895"/>
                </a:lnTo>
                <a:lnTo>
                  <a:pt x="85154" y="306873"/>
                </a:lnTo>
                <a:lnTo>
                  <a:pt x="91668" y="304804"/>
                </a:lnTo>
                <a:lnTo>
                  <a:pt x="98340" y="303531"/>
                </a:lnTo>
                <a:close/>
                <a:moveTo>
                  <a:pt x="280908" y="230188"/>
                </a:moveTo>
                <a:lnTo>
                  <a:pt x="284740" y="230666"/>
                </a:lnTo>
                <a:lnTo>
                  <a:pt x="288252" y="231941"/>
                </a:lnTo>
                <a:lnTo>
                  <a:pt x="290966" y="234171"/>
                </a:lnTo>
                <a:lnTo>
                  <a:pt x="293201" y="237038"/>
                </a:lnTo>
                <a:lnTo>
                  <a:pt x="294638" y="240384"/>
                </a:lnTo>
                <a:lnTo>
                  <a:pt x="295117" y="244207"/>
                </a:lnTo>
                <a:lnTo>
                  <a:pt x="295117" y="320994"/>
                </a:lnTo>
                <a:lnTo>
                  <a:pt x="374304" y="386470"/>
                </a:lnTo>
                <a:lnTo>
                  <a:pt x="376539" y="388701"/>
                </a:lnTo>
                <a:lnTo>
                  <a:pt x="378136" y="391409"/>
                </a:lnTo>
                <a:lnTo>
                  <a:pt x="379253" y="394276"/>
                </a:lnTo>
                <a:lnTo>
                  <a:pt x="379413" y="397463"/>
                </a:lnTo>
                <a:lnTo>
                  <a:pt x="378934" y="400489"/>
                </a:lnTo>
                <a:lnTo>
                  <a:pt x="377976" y="403357"/>
                </a:lnTo>
                <a:lnTo>
                  <a:pt x="376220" y="406225"/>
                </a:lnTo>
                <a:lnTo>
                  <a:pt x="373825" y="408296"/>
                </a:lnTo>
                <a:lnTo>
                  <a:pt x="371271" y="409889"/>
                </a:lnTo>
                <a:lnTo>
                  <a:pt x="368237" y="410845"/>
                </a:lnTo>
                <a:lnTo>
                  <a:pt x="365364" y="411163"/>
                </a:lnTo>
                <a:lnTo>
                  <a:pt x="362011" y="410845"/>
                </a:lnTo>
                <a:lnTo>
                  <a:pt x="359137" y="409729"/>
                </a:lnTo>
                <a:lnTo>
                  <a:pt x="356264" y="407818"/>
                </a:lnTo>
                <a:lnTo>
                  <a:pt x="280908" y="345846"/>
                </a:lnTo>
                <a:lnTo>
                  <a:pt x="205872" y="407818"/>
                </a:lnTo>
                <a:lnTo>
                  <a:pt x="202998" y="409729"/>
                </a:lnTo>
                <a:lnTo>
                  <a:pt x="200125" y="410845"/>
                </a:lnTo>
                <a:lnTo>
                  <a:pt x="196932" y="411163"/>
                </a:lnTo>
                <a:lnTo>
                  <a:pt x="194058" y="410845"/>
                </a:lnTo>
                <a:lnTo>
                  <a:pt x="191025" y="409889"/>
                </a:lnTo>
                <a:lnTo>
                  <a:pt x="188311" y="408455"/>
                </a:lnTo>
                <a:lnTo>
                  <a:pt x="185916" y="406225"/>
                </a:lnTo>
                <a:lnTo>
                  <a:pt x="184160" y="403357"/>
                </a:lnTo>
                <a:lnTo>
                  <a:pt x="183202" y="400489"/>
                </a:lnTo>
                <a:lnTo>
                  <a:pt x="182563" y="397463"/>
                </a:lnTo>
                <a:lnTo>
                  <a:pt x="182882" y="394276"/>
                </a:lnTo>
                <a:lnTo>
                  <a:pt x="184000" y="391409"/>
                </a:lnTo>
                <a:lnTo>
                  <a:pt x="185596" y="388701"/>
                </a:lnTo>
                <a:lnTo>
                  <a:pt x="187832" y="386470"/>
                </a:lnTo>
                <a:lnTo>
                  <a:pt x="267019" y="320994"/>
                </a:lnTo>
                <a:lnTo>
                  <a:pt x="267019" y="244207"/>
                </a:lnTo>
                <a:lnTo>
                  <a:pt x="267498" y="240384"/>
                </a:lnTo>
                <a:lnTo>
                  <a:pt x="268934" y="237038"/>
                </a:lnTo>
                <a:lnTo>
                  <a:pt x="271170" y="234171"/>
                </a:lnTo>
                <a:lnTo>
                  <a:pt x="273884" y="231941"/>
                </a:lnTo>
                <a:lnTo>
                  <a:pt x="277396" y="230666"/>
                </a:lnTo>
                <a:close/>
                <a:moveTo>
                  <a:pt x="281862" y="0"/>
                </a:moveTo>
                <a:lnTo>
                  <a:pt x="288862" y="636"/>
                </a:lnTo>
                <a:lnTo>
                  <a:pt x="295545" y="1748"/>
                </a:lnTo>
                <a:lnTo>
                  <a:pt x="302228" y="3972"/>
                </a:lnTo>
                <a:lnTo>
                  <a:pt x="308274" y="6831"/>
                </a:lnTo>
                <a:lnTo>
                  <a:pt x="313843" y="10326"/>
                </a:lnTo>
                <a:lnTo>
                  <a:pt x="318934" y="14457"/>
                </a:lnTo>
                <a:lnTo>
                  <a:pt x="323389" y="19223"/>
                </a:lnTo>
                <a:lnTo>
                  <a:pt x="327208" y="24625"/>
                </a:lnTo>
                <a:lnTo>
                  <a:pt x="330231" y="30185"/>
                </a:lnTo>
                <a:lnTo>
                  <a:pt x="332617" y="36381"/>
                </a:lnTo>
                <a:lnTo>
                  <a:pt x="333890" y="42894"/>
                </a:lnTo>
                <a:lnTo>
                  <a:pt x="334368" y="49567"/>
                </a:lnTo>
                <a:lnTo>
                  <a:pt x="334368" y="62117"/>
                </a:lnTo>
                <a:lnTo>
                  <a:pt x="334845" y="62276"/>
                </a:lnTo>
                <a:lnTo>
                  <a:pt x="335322" y="62912"/>
                </a:lnTo>
                <a:lnTo>
                  <a:pt x="335959" y="64183"/>
                </a:lnTo>
                <a:lnTo>
                  <a:pt x="336913" y="65613"/>
                </a:lnTo>
                <a:lnTo>
                  <a:pt x="337709" y="67519"/>
                </a:lnTo>
                <a:lnTo>
                  <a:pt x="338345" y="70061"/>
                </a:lnTo>
                <a:lnTo>
                  <a:pt x="338505" y="73079"/>
                </a:lnTo>
                <a:lnTo>
                  <a:pt x="338345" y="76416"/>
                </a:lnTo>
                <a:lnTo>
                  <a:pt x="337709" y="80228"/>
                </a:lnTo>
                <a:lnTo>
                  <a:pt x="336277" y="83406"/>
                </a:lnTo>
                <a:lnTo>
                  <a:pt x="334686" y="86424"/>
                </a:lnTo>
                <a:lnTo>
                  <a:pt x="332617" y="88966"/>
                </a:lnTo>
                <a:lnTo>
                  <a:pt x="330390" y="91190"/>
                </a:lnTo>
                <a:lnTo>
                  <a:pt x="328322" y="92938"/>
                </a:lnTo>
                <a:lnTo>
                  <a:pt x="326571" y="94209"/>
                </a:lnTo>
                <a:lnTo>
                  <a:pt x="324980" y="95321"/>
                </a:lnTo>
                <a:lnTo>
                  <a:pt x="323866" y="95798"/>
                </a:lnTo>
                <a:lnTo>
                  <a:pt x="323548" y="96115"/>
                </a:lnTo>
                <a:lnTo>
                  <a:pt x="323389" y="96751"/>
                </a:lnTo>
                <a:lnTo>
                  <a:pt x="323071" y="98022"/>
                </a:lnTo>
                <a:lnTo>
                  <a:pt x="322594" y="100405"/>
                </a:lnTo>
                <a:lnTo>
                  <a:pt x="321639" y="103423"/>
                </a:lnTo>
                <a:lnTo>
                  <a:pt x="320525" y="106601"/>
                </a:lnTo>
                <a:lnTo>
                  <a:pt x="319093" y="110413"/>
                </a:lnTo>
                <a:lnTo>
                  <a:pt x="317343" y="113908"/>
                </a:lnTo>
                <a:lnTo>
                  <a:pt x="315275" y="117721"/>
                </a:lnTo>
                <a:lnTo>
                  <a:pt x="312729" y="121216"/>
                </a:lnTo>
                <a:lnTo>
                  <a:pt x="309865" y="124076"/>
                </a:lnTo>
                <a:lnTo>
                  <a:pt x="309388" y="129001"/>
                </a:lnTo>
                <a:lnTo>
                  <a:pt x="309388" y="133290"/>
                </a:lnTo>
                <a:lnTo>
                  <a:pt x="309865" y="137262"/>
                </a:lnTo>
                <a:lnTo>
                  <a:pt x="311138" y="140439"/>
                </a:lnTo>
                <a:lnTo>
                  <a:pt x="312570" y="143458"/>
                </a:lnTo>
                <a:lnTo>
                  <a:pt x="314479" y="146000"/>
                </a:lnTo>
                <a:lnTo>
                  <a:pt x="316547" y="148065"/>
                </a:lnTo>
                <a:lnTo>
                  <a:pt x="319093" y="149972"/>
                </a:lnTo>
                <a:lnTo>
                  <a:pt x="321639" y="151401"/>
                </a:lnTo>
                <a:lnTo>
                  <a:pt x="324662" y="152831"/>
                </a:lnTo>
                <a:lnTo>
                  <a:pt x="327685" y="154102"/>
                </a:lnTo>
                <a:lnTo>
                  <a:pt x="330867" y="155055"/>
                </a:lnTo>
                <a:lnTo>
                  <a:pt x="333890" y="156167"/>
                </a:lnTo>
                <a:lnTo>
                  <a:pt x="337073" y="157121"/>
                </a:lnTo>
                <a:lnTo>
                  <a:pt x="340096" y="157915"/>
                </a:lnTo>
                <a:lnTo>
                  <a:pt x="344869" y="159504"/>
                </a:lnTo>
                <a:lnTo>
                  <a:pt x="349324" y="160933"/>
                </a:lnTo>
                <a:lnTo>
                  <a:pt x="353779" y="162045"/>
                </a:lnTo>
                <a:lnTo>
                  <a:pt x="358075" y="163475"/>
                </a:lnTo>
                <a:lnTo>
                  <a:pt x="362053" y="164905"/>
                </a:lnTo>
                <a:lnTo>
                  <a:pt x="366030" y="166335"/>
                </a:lnTo>
                <a:lnTo>
                  <a:pt x="369690" y="167924"/>
                </a:lnTo>
                <a:lnTo>
                  <a:pt x="373031" y="169989"/>
                </a:lnTo>
                <a:lnTo>
                  <a:pt x="376213" y="172054"/>
                </a:lnTo>
                <a:lnTo>
                  <a:pt x="378918" y="174596"/>
                </a:lnTo>
                <a:lnTo>
                  <a:pt x="381464" y="177456"/>
                </a:lnTo>
                <a:lnTo>
                  <a:pt x="383532" y="180951"/>
                </a:lnTo>
                <a:lnTo>
                  <a:pt x="385124" y="184923"/>
                </a:lnTo>
                <a:lnTo>
                  <a:pt x="386396" y="189371"/>
                </a:lnTo>
                <a:lnTo>
                  <a:pt x="387033" y="194455"/>
                </a:lnTo>
                <a:lnTo>
                  <a:pt x="387351" y="200174"/>
                </a:lnTo>
                <a:lnTo>
                  <a:pt x="386715" y="201604"/>
                </a:lnTo>
                <a:lnTo>
                  <a:pt x="384964" y="203192"/>
                </a:lnTo>
                <a:lnTo>
                  <a:pt x="382100" y="204781"/>
                </a:lnTo>
                <a:lnTo>
                  <a:pt x="377964" y="206052"/>
                </a:lnTo>
                <a:lnTo>
                  <a:pt x="372872" y="207482"/>
                </a:lnTo>
                <a:lnTo>
                  <a:pt x="366667" y="208753"/>
                </a:lnTo>
                <a:lnTo>
                  <a:pt x="359507" y="209865"/>
                </a:lnTo>
                <a:lnTo>
                  <a:pt x="351233" y="211136"/>
                </a:lnTo>
                <a:lnTo>
                  <a:pt x="342005" y="211930"/>
                </a:lnTo>
                <a:lnTo>
                  <a:pt x="331981" y="212724"/>
                </a:lnTo>
                <a:lnTo>
                  <a:pt x="321003" y="213519"/>
                </a:lnTo>
                <a:lnTo>
                  <a:pt x="309069" y="213995"/>
                </a:lnTo>
                <a:lnTo>
                  <a:pt x="296500" y="214313"/>
                </a:lnTo>
                <a:lnTo>
                  <a:pt x="289181" y="168400"/>
                </a:lnTo>
                <a:lnTo>
                  <a:pt x="292999" y="162681"/>
                </a:lnTo>
                <a:lnTo>
                  <a:pt x="293158" y="162045"/>
                </a:lnTo>
                <a:lnTo>
                  <a:pt x="293158" y="161569"/>
                </a:lnTo>
                <a:lnTo>
                  <a:pt x="293158" y="161092"/>
                </a:lnTo>
                <a:lnTo>
                  <a:pt x="292999" y="160616"/>
                </a:lnTo>
                <a:lnTo>
                  <a:pt x="292681" y="159980"/>
                </a:lnTo>
                <a:lnTo>
                  <a:pt x="283134" y="149972"/>
                </a:lnTo>
                <a:lnTo>
                  <a:pt x="282339" y="149495"/>
                </a:lnTo>
                <a:lnTo>
                  <a:pt x="281066" y="149495"/>
                </a:lnTo>
                <a:lnTo>
                  <a:pt x="280271" y="149972"/>
                </a:lnTo>
                <a:lnTo>
                  <a:pt x="270724" y="159980"/>
                </a:lnTo>
                <a:lnTo>
                  <a:pt x="270406" y="160775"/>
                </a:lnTo>
                <a:lnTo>
                  <a:pt x="270247" y="161410"/>
                </a:lnTo>
                <a:lnTo>
                  <a:pt x="270247" y="162045"/>
                </a:lnTo>
                <a:lnTo>
                  <a:pt x="270565" y="162681"/>
                </a:lnTo>
                <a:lnTo>
                  <a:pt x="274224" y="168400"/>
                </a:lnTo>
                <a:lnTo>
                  <a:pt x="266905" y="214313"/>
                </a:lnTo>
                <a:lnTo>
                  <a:pt x="254177" y="213995"/>
                </a:lnTo>
                <a:lnTo>
                  <a:pt x="242403" y="213519"/>
                </a:lnTo>
                <a:lnTo>
                  <a:pt x="231424" y="212724"/>
                </a:lnTo>
                <a:lnTo>
                  <a:pt x="221400" y="211930"/>
                </a:lnTo>
                <a:lnTo>
                  <a:pt x="212172" y="211136"/>
                </a:lnTo>
                <a:lnTo>
                  <a:pt x="203898" y="209865"/>
                </a:lnTo>
                <a:lnTo>
                  <a:pt x="196738" y="208753"/>
                </a:lnTo>
                <a:lnTo>
                  <a:pt x="190533" y="207482"/>
                </a:lnTo>
                <a:lnTo>
                  <a:pt x="185441" y="206052"/>
                </a:lnTo>
                <a:lnTo>
                  <a:pt x="181305" y="204781"/>
                </a:lnTo>
                <a:lnTo>
                  <a:pt x="178441" y="203192"/>
                </a:lnTo>
                <a:lnTo>
                  <a:pt x="176690" y="201604"/>
                </a:lnTo>
                <a:lnTo>
                  <a:pt x="176213" y="200174"/>
                </a:lnTo>
                <a:lnTo>
                  <a:pt x="176372" y="194455"/>
                </a:lnTo>
                <a:lnTo>
                  <a:pt x="177168" y="189371"/>
                </a:lnTo>
                <a:lnTo>
                  <a:pt x="178441" y="184923"/>
                </a:lnTo>
                <a:lnTo>
                  <a:pt x="179873" y="180951"/>
                </a:lnTo>
                <a:lnTo>
                  <a:pt x="182100" y="177456"/>
                </a:lnTo>
                <a:lnTo>
                  <a:pt x="184487" y="174596"/>
                </a:lnTo>
                <a:lnTo>
                  <a:pt x="187192" y="172054"/>
                </a:lnTo>
                <a:lnTo>
                  <a:pt x="190374" y="169989"/>
                </a:lnTo>
                <a:lnTo>
                  <a:pt x="193715" y="167924"/>
                </a:lnTo>
                <a:lnTo>
                  <a:pt x="197375" y="166335"/>
                </a:lnTo>
                <a:lnTo>
                  <a:pt x="201352" y="164905"/>
                </a:lnTo>
                <a:lnTo>
                  <a:pt x="205489" y="163475"/>
                </a:lnTo>
                <a:lnTo>
                  <a:pt x="209626" y="162045"/>
                </a:lnTo>
                <a:lnTo>
                  <a:pt x="214081" y="160933"/>
                </a:lnTo>
                <a:lnTo>
                  <a:pt x="218695" y="159504"/>
                </a:lnTo>
                <a:lnTo>
                  <a:pt x="223309" y="157915"/>
                </a:lnTo>
                <a:lnTo>
                  <a:pt x="226332" y="157121"/>
                </a:lnTo>
                <a:lnTo>
                  <a:pt x="229515" y="156167"/>
                </a:lnTo>
                <a:lnTo>
                  <a:pt x="232697" y="155055"/>
                </a:lnTo>
                <a:lnTo>
                  <a:pt x="235879" y="154102"/>
                </a:lnTo>
                <a:lnTo>
                  <a:pt x="238743" y="152831"/>
                </a:lnTo>
                <a:lnTo>
                  <a:pt x="241766" y="151401"/>
                </a:lnTo>
                <a:lnTo>
                  <a:pt x="244471" y="149972"/>
                </a:lnTo>
                <a:lnTo>
                  <a:pt x="246858" y="148065"/>
                </a:lnTo>
                <a:lnTo>
                  <a:pt x="248926" y="146000"/>
                </a:lnTo>
                <a:lnTo>
                  <a:pt x="250835" y="143458"/>
                </a:lnTo>
                <a:lnTo>
                  <a:pt x="252426" y="140439"/>
                </a:lnTo>
                <a:lnTo>
                  <a:pt x="253540" y="137262"/>
                </a:lnTo>
                <a:lnTo>
                  <a:pt x="254017" y="133290"/>
                </a:lnTo>
                <a:lnTo>
                  <a:pt x="254017" y="129001"/>
                </a:lnTo>
                <a:lnTo>
                  <a:pt x="253699" y="124076"/>
                </a:lnTo>
                <a:lnTo>
                  <a:pt x="250676" y="121216"/>
                </a:lnTo>
                <a:lnTo>
                  <a:pt x="248290" y="117721"/>
                </a:lnTo>
                <a:lnTo>
                  <a:pt x="246221" y="113908"/>
                </a:lnTo>
                <a:lnTo>
                  <a:pt x="244471" y="110413"/>
                </a:lnTo>
                <a:lnTo>
                  <a:pt x="242880" y="106601"/>
                </a:lnTo>
                <a:lnTo>
                  <a:pt x="241925" y="103423"/>
                </a:lnTo>
                <a:lnTo>
                  <a:pt x="241130" y="100405"/>
                </a:lnTo>
                <a:lnTo>
                  <a:pt x="240334" y="98022"/>
                </a:lnTo>
                <a:lnTo>
                  <a:pt x="240016" y="96751"/>
                </a:lnTo>
                <a:lnTo>
                  <a:pt x="240016" y="96115"/>
                </a:lnTo>
                <a:lnTo>
                  <a:pt x="239539" y="95798"/>
                </a:lnTo>
                <a:lnTo>
                  <a:pt x="238425" y="95321"/>
                </a:lnTo>
                <a:lnTo>
                  <a:pt x="236834" y="94209"/>
                </a:lnTo>
                <a:lnTo>
                  <a:pt x="235243" y="92938"/>
                </a:lnTo>
                <a:lnTo>
                  <a:pt x="233174" y="91190"/>
                </a:lnTo>
                <a:lnTo>
                  <a:pt x="230947" y="88966"/>
                </a:lnTo>
                <a:lnTo>
                  <a:pt x="229037" y="86424"/>
                </a:lnTo>
                <a:lnTo>
                  <a:pt x="227128" y="83406"/>
                </a:lnTo>
                <a:lnTo>
                  <a:pt x="225855" y="80228"/>
                </a:lnTo>
                <a:lnTo>
                  <a:pt x="225060" y="76416"/>
                </a:lnTo>
                <a:lnTo>
                  <a:pt x="224901" y="73079"/>
                </a:lnTo>
                <a:lnTo>
                  <a:pt x="225219" y="70061"/>
                </a:lnTo>
                <a:lnTo>
                  <a:pt x="225696" y="67519"/>
                </a:lnTo>
                <a:lnTo>
                  <a:pt x="226492" y="65613"/>
                </a:lnTo>
                <a:lnTo>
                  <a:pt x="227446" y="64183"/>
                </a:lnTo>
                <a:lnTo>
                  <a:pt x="228083" y="62912"/>
                </a:lnTo>
                <a:lnTo>
                  <a:pt x="228878" y="62276"/>
                </a:lnTo>
                <a:lnTo>
                  <a:pt x="229037" y="62117"/>
                </a:lnTo>
                <a:lnTo>
                  <a:pt x="229037" y="49567"/>
                </a:lnTo>
                <a:lnTo>
                  <a:pt x="229515" y="42894"/>
                </a:lnTo>
                <a:lnTo>
                  <a:pt x="230947" y="36381"/>
                </a:lnTo>
                <a:lnTo>
                  <a:pt x="233174" y="30185"/>
                </a:lnTo>
                <a:lnTo>
                  <a:pt x="236197" y="24625"/>
                </a:lnTo>
                <a:lnTo>
                  <a:pt x="240016" y="19223"/>
                </a:lnTo>
                <a:lnTo>
                  <a:pt x="244471" y="14457"/>
                </a:lnTo>
                <a:lnTo>
                  <a:pt x="249722" y="10326"/>
                </a:lnTo>
                <a:lnTo>
                  <a:pt x="255131" y="6831"/>
                </a:lnTo>
                <a:lnTo>
                  <a:pt x="261496" y="3972"/>
                </a:lnTo>
                <a:lnTo>
                  <a:pt x="267860" y="1748"/>
                </a:lnTo>
                <a:lnTo>
                  <a:pt x="274702" y="636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8" name="ZoneTexte 7"/>
          <p:cNvSpPr txBox="1"/>
          <p:nvPr/>
        </p:nvSpPr>
        <p:spPr>
          <a:xfrm>
            <a:off x="224442" y="6453226"/>
            <a:ext cx="39152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Pôle emploi santé sécurité au travail – Béatrice Pascal</a:t>
            </a:r>
            <a:endParaRPr lang="fr-FR" sz="11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612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1036008" y="1670859"/>
            <a:ext cx="8948497" cy="4055686"/>
          </a:xfrm>
          <a:ln>
            <a:noFill/>
          </a:ln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</a:pPr>
            <a:r>
              <a:rPr lang="fr-FR" sz="2400" b="1" dirty="0">
                <a:solidFill>
                  <a:schemeClr val="accent1"/>
                </a:solidFill>
              </a:rPr>
              <a:t>EMPLOI</a:t>
            </a:r>
          </a:p>
          <a:p>
            <a:pPr algn="l">
              <a:lnSpc>
                <a:spcPct val="80000"/>
              </a:lnSpc>
            </a:pPr>
            <a:endParaRPr lang="fr-FR" sz="2400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>
              <a:lnSpc>
                <a:spcPct val="80000"/>
              </a:lnSpc>
            </a:pPr>
            <a:r>
              <a:rPr lang="fr-FR" sz="24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Les enjeux des projets en cours:</a:t>
            </a:r>
            <a:endParaRPr lang="fr-FR" sz="2400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0" lvl="3" indent="-342900" algn="l">
              <a:lnSpc>
                <a:spcPct val="140000"/>
              </a:lnSpc>
              <a:buFont typeface="Wingdings" panose="05000000000000000000" pitchFamily="2" charset="2"/>
              <a:buChar char="v"/>
            </a:pPr>
            <a:endParaRPr lang="fr-FR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0" lvl="3" indent="-342900" algn="l">
              <a:lnSpc>
                <a:spcPct val="140000"/>
              </a:lnSpc>
              <a:buFont typeface="Wingdings" panose="05000000000000000000" pitchFamily="2" charset="2"/>
              <a:buChar char="v"/>
            </a:pP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Faciliter </a:t>
            </a:r>
            <a:r>
              <a:rPr lang="fr-FR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l’accès aux emplois </a:t>
            </a: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territoriaux et le parcours professionnel </a:t>
            </a:r>
            <a:r>
              <a:rPr lang="fr-FR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 agents </a:t>
            </a:r>
            <a:endParaRPr lang="fr-FR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0" lvl="3" indent="-342900" algn="l">
              <a:lnSpc>
                <a:spcPct val="140000"/>
              </a:lnSpc>
              <a:buFont typeface="Wingdings" panose="05000000000000000000" pitchFamily="2" charset="2"/>
              <a:buChar char="v"/>
            </a:pP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Répondre </a:t>
            </a:r>
            <a:r>
              <a:rPr lang="fr-FR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aux besoins de recrutement des employeurs territoriaux</a:t>
            </a:r>
          </a:p>
          <a:p>
            <a:pPr marL="1714500" lvl="3" indent="-342900" algn="l">
              <a:lnSpc>
                <a:spcPct val="140000"/>
              </a:lnSpc>
              <a:buFont typeface="Wingdings" panose="05000000000000000000" pitchFamily="2" charset="2"/>
              <a:buChar char="v"/>
            </a:pPr>
            <a:endParaRPr lang="fr-FR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Freeform 151"/>
          <p:cNvSpPr>
            <a:spLocks/>
          </p:cNvSpPr>
          <p:nvPr/>
        </p:nvSpPr>
        <p:spPr bwMode="auto">
          <a:xfrm>
            <a:off x="965198" y="178150"/>
            <a:ext cx="868217" cy="799545"/>
          </a:xfrm>
          <a:custGeom>
            <a:avLst/>
            <a:gdLst>
              <a:gd name="connsiteX0" fmla="*/ 456407 w 561976"/>
              <a:gd name="connsiteY0" fmla="*/ 303213 h 517526"/>
              <a:gd name="connsiteX1" fmla="*/ 463562 w 561976"/>
              <a:gd name="connsiteY1" fmla="*/ 303531 h 517526"/>
              <a:gd name="connsiteX2" fmla="*/ 470239 w 561976"/>
              <a:gd name="connsiteY2" fmla="*/ 304804 h 517526"/>
              <a:gd name="connsiteX3" fmla="*/ 476758 w 561976"/>
              <a:gd name="connsiteY3" fmla="*/ 306873 h 517526"/>
              <a:gd name="connsiteX4" fmla="*/ 482799 w 561976"/>
              <a:gd name="connsiteY4" fmla="*/ 309895 h 517526"/>
              <a:gd name="connsiteX5" fmla="*/ 488523 w 561976"/>
              <a:gd name="connsiteY5" fmla="*/ 313396 h 517526"/>
              <a:gd name="connsiteX6" fmla="*/ 493452 w 561976"/>
              <a:gd name="connsiteY6" fmla="*/ 317532 h 517526"/>
              <a:gd name="connsiteX7" fmla="*/ 498062 w 561976"/>
              <a:gd name="connsiteY7" fmla="*/ 322306 h 517526"/>
              <a:gd name="connsiteX8" fmla="*/ 501719 w 561976"/>
              <a:gd name="connsiteY8" fmla="*/ 327556 h 517526"/>
              <a:gd name="connsiteX9" fmla="*/ 504899 w 561976"/>
              <a:gd name="connsiteY9" fmla="*/ 333284 h 517526"/>
              <a:gd name="connsiteX10" fmla="*/ 507125 w 561976"/>
              <a:gd name="connsiteY10" fmla="*/ 339489 h 517526"/>
              <a:gd name="connsiteX11" fmla="*/ 508715 w 561976"/>
              <a:gd name="connsiteY11" fmla="*/ 346012 h 517526"/>
              <a:gd name="connsiteX12" fmla="*/ 509033 w 561976"/>
              <a:gd name="connsiteY12" fmla="*/ 352694 h 517526"/>
              <a:gd name="connsiteX13" fmla="*/ 509033 w 561976"/>
              <a:gd name="connsiteY13" fmla="*/ 365264 h 517526"/>
              <a:gd name="connsiteX14" fmla="*/ 509351 w 561976"/>
              <a:gd name="connsiteY14" fmla="*/ 365423 h 517526"/>
              <a:gd name="connsiteX15" fmla="*/ 509828 w 561976"/>
              <a:gd name="connsiteY15" fmla="*/ 366059 h 517526"/>
              <a:gd name="connsiteX16" fmla="*/ 510623 w 561976"/>
              <a:gd name="connsiteY16" fmla="*/ 367173 h 517526"/>
              <a:gd name="connsiteX17" fmla="*/ 511417 w 561976"/>
              <a:gd name="connsiteY17" fmla="*/ 368605 h 517526"/>
              <a:gd name="connsiteX18" fmla="*/ 512371 w 561976"/>
              <a:gd name="connsiteY18" fmla="*/ 370673 h 517526"/>
              <a:gd name="connsiteX19" fmla="*/ 513007 w 561976"/>
              <a:gd name="connsiteY19" fmla="*/ 373378 h 517526"/>
              <a:gd name="connsiteX20" fmla="*/ 513325 w 561976"/>
              <a:gd name="connsiteY20" fmla="*/ 376242 h 517526"/>
              <a:gd name="connsiteX21" fmla="*/ 513166 w 561976"/>
              <a:gd name="connsiteY21" fmla="*/ 379583 h 517526"/>
              <a:gd name="connsiteX22" fmla="*/ 512371 w 561976"/>
              <a:gd name="connsiteY22" fmla="*/ 383242 h 517526"/>
              <a:gd name="connsiteX23" fmla="*/ 510941 w 561976"/>
              <a:gd name="connsiteY23" fmla="*/ 386743 h 517526"/>
              <a:gd name="connsiteX24" fmla="*/ 509192 w 561976"/>
              <a:gd name="connsiteY24" fmla="*/ 389607 h 517526"/>
              <a:gd name="connsiteX25" fmla="*/ 507125 w 561976"/>
              <a:gd name="connsiteY25" fmla="*/ 392152 h 517526"/>
              <a:gd name="connsiteX26" fmla="*/ 505058 w 561976"/>
              <a:gd name="connsiteY26" fmla="*/ 394221 h 517526"/>
              <a:gd name="connsiteX27" fmla="*/ 502991 w 561976"/>
              <a:gd name="connsiteY27" fmla="*/ 396130 h 517526"/>
              <a:gd name="connsiteX28" fmla="*/ 501083 w 561976"/>
              <a:gd name="connsiteY28" fmla="*/ 397562 h 517526"/>
              <a:gd name="connsiteX29" fmla="*/ 499493 w 561976"/>
              <a:gd name="connsiteY29" fmla="*/ 398516 h 517526"/>
              <a:gd name="connsiteX30" fmla="*/ 498539 w 561976"/>
              <a:gd name="connsiteY30" fmla="*/ 398994 h 517526"/>
              <a:gd name="connsiteX31" fmla="*/ 498221 w 561976"/>
              <a:gd name="connsiteY31" fmla="*/ 399153 h 517526"/>
              <a:gd name="connsiteX32" fmla="*/ 498062 w 561976"/>
              <a:gd name="connsiteY32" fmla="*/ 399789 h 517526"/>
              <a:gd name="connsiteX33" fmla="*/ 497585 w 561976"/>
              <a:gd name="connsiteY33" fmla="*/ 401221 h 517526"/>
              <a:gd name="connsiteX34" fmla="*/ 497108 w 561976"/>
              <a:gd name="connsiteY34" fmla="*/ 403608 h 517526"/>
              <a:gd name="connsiteX35" fmla="*/ 496313 w 561976"/>
              <a:gd name="connsiteY35" fmla="*/ 406472 h 517526"/>
              <a:gd name="connsiteX36" fmla="*/ 495042 w 561976"/>
              <a:gd name="connsiteY36" fmla="*/ 409813 h 517526"/>
              <a:gd name="connsiteX37" fmla="*/ 493611 w 561976"/>
              <a:gd name="connsiteY37" fmla="*/ 413472 h 517526"/>
              <a:gd name="connsiteX38" fmla="*/ 492021 w 561976"/>
              <a:gd name="connsiteY38" fmla="*/ 417291 h 517526"/>
              <a:gd name="connsiteX39" fmla="*/ 489954 w 561976"/>
              <a:gd name="connsiteY39" fmla="*/ 420791 h 517526"/>
              <a:gd name="connsiteX40" fmla="*/ 487251 w 561976"/>
              <a:gd name="connsiteY40" fmla="*/ 424291 h 517526"/>
              <a:gd name="connsiteX41" fmla="*/ 484548 w 561976"/>
              <a:gd name="connsiteY41" fmla="*/ 427314 h 517526"/>
              <a:gd name="connsiteX42" fmla="*/ 484071 w 561976"/>
              <a:gd name="connsiteY42" fmla="*/ 432246 h 517526"/>
              <a:gd name="connsiteX43" fmla="*/ 484071 w 561976"/>
              <a:gd name="connsiteY43" fmla="*/ 436542 h 517526"/>
              <a:gd name="connsiteX44" fmla="*/ 484707 w 561976"/>
              <a:gd name="connsiteY44" fmla="*/ 440361 h 517526"/>
              <a:gd name="connsiteX45" fmla="*/ 485820 w 561976"/>
              <a:gd name="connsiteY45" fmla="*/ 443861 h 517526"/>
              <a:gd name="connsiteX46" fmla="*/ 487092 w 561976"/>
              <a:gd name="connsiteY46" fmla="*/ 446725 h 517526"/>
              <a:gd name="connsiteX47" fmla="*/ 489000 w 561976"/>
              <a:gd name="connsiteY47" fmla="*/ 449111 h 517526"/>
              <a:gd name="connsiteX48" fmla="*/ 491226 w 561976"/>
              <a:gd name="connsiteY48" fmla="*/ 451339 h 517526"/>
              <a:gd name="connsiteX49" fmla="*/ 493611 w 561976"/>
              <a:gd name="connsiteY49" fmla="*/ 453248 h 517526"/>
              <a:gd name="connsiteX50" fmla="*/ 496313 w 561976"/>
              <a:gd name="connsiteY50" fmla="*/ 454839 h 517526"/>
              <a:gd name="connsiteX51" fmla="*/ 499175 w 561976"/>
              <a:gd name="connsiteY51" fmla="*/ 456112 h 517526"/>
              <a:gd name="connsiteX52" fmla="*/ 502355 w 561976"/>
              <a:gd name="connsiteY52" fmla="*/ 457385 h 517526"/>
              <a:gd name="connsiteX53" fmla="*/ 505376 w 561976"/>
              <a:gd name="connsiteY53" fmla="*/ 458339 h 517526"/>
              <a:gd name="connsiteX54" fmla="*/ 508556 w 561976"/>
              <a:gd name="connsiteY54" fmla="*/ 459453 h 517526"/>
              <a:gd name="connsiteX55" fmla="*/ 511576 w 561976"/>
              <a:gd name="connsiteY55" fmla="*/ 460249 h 517526"/>
              <a:gd name="connsiteX56" fmla="*/ 514756 w 561976"/>
              <a:gd name="connsiteY56" fmla="*/ 461362 h 517526"/>
              <a:gd name="connsiteX57" fmla="*/ 519367 w 561976"/>
              <a:gd name="connsiteY57" fmla="*/ 462635 h 517526"/>
              <a:gd name="connsiteX58" fmla="*/ 523819 w 561976"/>
              <a:gd name="connsiteY58" fmla="*/ 464067 h 517526"/>
              <a:gd name="connsiteX59" fmla="*/ 528270 w 561976"/>
              <a:gd name="connsiteY59" fmla="*/ 465340 h 517526"/>
              <a:gd name="connsiteX60" fmla="*/ 532722 w 561976"/>
              <a:gd name="connsiteY60" fmla="*/ 466613 h 517526"/>
              <a:gd name="connsiteX61" fmla="*/ 536856 w 561976"/>
              <a:gd name="connsiteY61" fmla="*/ 468204 h 517526"/>
              <a:gd name="connsiteX62" fmla="*/ 540672 w 561976"/>
              <a:gd name="connsiteY62" fmla="*/ 469477 h 517526"/>
              <a:gd name="connsiteX63" fmla="*/ 544328 w 561976"/>
              <a:gd name="connsiteY63" fmla="*/ 471227 h 517526"/>
              <a:gd name="connsiteX64" fmla="*/ 547667 w 561976"/>
              <a:gd name="connsiteY64" fmla="*/ 473136 h 517526"/>
              <a:gd name="connsiteX65" fmla="*/ 550847 w 561976"/>
              <a:gd name="connsiteY65" fmla="*/ 475364 h 517526"/>
              <a:gd name="connsiteX66" fmla="*/ 553709 w 561976"/>
              <a:gd name="connsiteY66" fmla="*/ 477909 h 517526"/>
              <a:gd name="connsiteX67" fmla="*/ 556094 w 561976"/>
              <a:gd name="connsiteY67" fmla="*/ 480932 h 517526"/>
              <a:gd name="connsiteX68" fmla="*/ 558160 w 561976"/>
              <a:gd name="connsiteY68" fmla="*/ 484273 h 517526"/>
              <a:gd name="connsiteX69" fmla="*/ 559750 w 561976"/>
              <a:gd name="connsiteY69" fmla="*/ 488251 h 517526"/>
              <a:gd name="connsiteX70" fmla="*/ 561022 w 561976"/>
              <a:gd name="connsiteY70" fmla="*/ 492706 h 517526"/>
              <a:gd name="connsiteX71" fmla="*/ 561817 w 561976"/>
              <a:gd name="connsiteY71" fmla="*/ 497797 h 517526"/>
              <a:gd name="connsiteX72" fmla="*/ 561976 w 561976"/>
              <a:gd name="connsiteY72" fmla="*/ 503525 h 517526"/>
              <a:gd name="connsiteX73" fmla="*/ 561499 w 561976"/>
              <a:gd name="connsiteY73" fmla="*/ 505116 h 517526"/>
              <a:gd name="connsiteX74" fmla="*/ 559750 w 561976"/>
              <a:gd name="connsiteY74" fmla="*/ 506548 h 517526"/>
              <a:gd name="connsiteX75" fmla="*/ 556729 w 561976"/>
              <a:gd name="connsiteY75" fmla="*/ 508139 h 517526"/>
              <a:gd name="connsiteX76" fmla="*/ 552596 w 561976"/>
              <a:gd name="connsiteY76" fmla="*/ 509571 h 517526"/>
              <a:gd name="connsiteX77" fmla="*/ 547508 w 561976"/>
              <a:gd name="connsiteY77" fmla="*/ 510844 h 517526"/>
              <a:gd name="connsiteX78" fmla="*/ 541308 w 561976"/>
              <a:gd name="connsiteY78" fmla="*/ 512117 h 517526"/>
              <a:gd name="connsiteX79" fmla="*/ 533994 w 561976"/>
              <a:gd name="connsiteY79" fmla="*/ 513230 h 517526"/>
              <a:gd name="connsiteX80" fmla="*/ 525886 w 561976"/>
              <a:gd name="connsiteY80" fmla="*/ 514344 h 517526"/>
              <a:gd name="connsiteX81" fmla="*/ 516823 w 561976"/>
              <a:gd name="connsiteY81" fmla="*/ 515299 h 517526"/>
              <a:gd name="connsiteX82" fmla="*/ 506648 w 561976"/>
              <a:gd name="connsiteY82" fmla="*/ 516253 h 517526"/>
              <a:gd name="connsiteX83" fmla="*/ 495677 w 561976"/>
              <a:gd name="connsiteY83" fmla="*/ 516890 h 517526"/>
              <a:gd name="connsiteX84" fmla="*/ 483912 w 561976"/>
              <a:gd name="connsiteY84" fmla="*/ 517208 h 517526"/>
              <a:gd name="connsiteX85" fmla="*/ 471193 w 561976"/>
              <a:gd name="connsiteY85" fmla="*/ 517526 h 517526"/>
              <a:gd name="connsiteX86" fmla="*/ 464039 w 561976"/>
              <a:gd name="connsiteY86" fmla="*/ 471704 h 517526"/>
              <a:gd name="connsiteX87" fmla="*/ 467695 w 561976"/>
              <a:gd name="connsiteY87" fmla="*/ 465976 h 517526"/>
              <a:gd name="connsiteX88" fmla="*/ 467854 w 561976"/>
              <a:gd name="connsiteY88" fmla="*/ 465340 h 517526"/>
              <a:gd name="connsiteX89" fmla="*/ 468013 w 561976"/>
              <a:gd name="connsiteY89" fmla="*/ 464863 h 517526"/>
              <a:gd name="connsiteX90" fmla="*/ 468013 w 561976"/>
              <a:gd name="connsiteY90" fmla="*/ 464385 h 517526"/>
              <a:gd name="connsiteX91" fmla="*/ 467854 w 561976"/>
              <a:gd name="connsiteY91" fmla="*/ 463908 h 517526"/>
              <a:gd name="connsiteX92" fmla="*/ 467536 w 561976"/>
              <a:gd name="connsiteY92" fmla="*/ 463431 h 517526"/>
              <a:gd name="connsiteX93" fmla="*/ 457997 w 561976"/>
              <a:gd name="connsiteY93" fmla="*/ 453248 h 517526"/>
              <a:gd name="connsiteX94" fmla="*/ 456884 w 561976"/>
              <a:gd name="connsiteY94" fmla="*/ 452771 h 517526"/>
              <a:gd name="connsiteX95" fmla="*/ 455930 w 561976"/>
              <a:gd name="connsiteY95" fmla="*/ 452771 h 517526"/>
              <a:gd name="connsiteX96" fmla="*/ 454817 w 561976"/>
              <a:gd name="connsiteY96" fmla="*/ 453248 h 517526"/>
              <a:gd name="connsiteX97" fmla="*/ 445596 w 561976"/>
              <a:gd name="connsiteY97" fmla="*/ 463431 h 517526"/>
              <a:gd name="connsiteX98" fmla="*/ 445119 w 561976"/>
              <a:gd name="connsiteY98" fmla="*/ 464067 h 517526"/>
              <a:gd name="connsiteX99" fmla="*/ 444801 w 561976"/>
              <a:gd name="connsiteY99" fmla="*/ 464704 h 517526"/>
              <a:gd name="connsiteX100" fmla="*/ 445119 w 561976"/>
              <a:gd name="connsiteY100" fmla="*/ 465181 h 517526"/>
              <a:gd name="connsiteX101" fmla="*/ 445278 w 561976"/>
              <a:gd name="connsiteY101" fmla="*/ 465976 h 517526"/>
              <a:gd name="connsiteX102" fmla="*/ 448776 w 561976"/>
              <a:gd name="connsiteY102" fmla="*/ 471704 h 517526"/>
              <a:gd name="connsiteX103" fmla="*/ 441780 w 561976"/>
              <a:gd name="connsiteY103" fmla="*/ 517526 h 517526"/>
              <a:gd name="connsiteX104" fmla="*/ 429061 w 561976"/>
              <a:gd name="connsiteY104" fmla="*/ 517208 h 517526"/>
              <a:gd name="connsiteX105" fmla="*/ 417296 w 561976"/>
              <a:gd name="connsiteY105" fmla="*/ 516890 h 517526"/>
              <a:gd name="connsiteX106" fmla="*/ 406166 w 561976"/>
              <a:gd name="connsiteY106" fmla="*/ 516253 h 517526"/>
              <a:gd name="connsiteX107" fmla="*/ 396150 w 561976"/>
              <a:gd name="connsiteY107" fmla="*/ 515299 h 517526"/>
              <a:gd name="connsiteX108" fmla="*/ 386929 w 561976"/>
              <a:gd name="connsiteY108" fmla="*/ 514344 h 517526"/>
              <a:gd name="connsiteX109" fmla="*/ 378820 w 561976"/>
              <a:gd name="connsiteY109" fmla="*/ 513230 h 517526"/>
              <a:gd name="connsiteX110" fmla="*/ 371507 w 561976"/>
              <a:gd name="connsiteY110" fmla="*/ 512117 h 517526"/>
              <a:gd name="connsiteX111" fmla="*/ 365306 w 561976"/>
              <a:gd name="connsiteY111" fmla="*/ 510844 h 517526"/>
              <a:gd name="connsiteX112" fmla="*/ 360218 w 561976"/>
              <a:gd name="connsiteY112" fmla="*/ 509571 h 517526"/>
              <a:gd name="connsiteX113" fmla="*/ 356244 w 561976"/>
              <a:gd name="connsiteY113" fmla="*/ 508139 h 517526"/>
              <a:gd name="connsiteX114" fmla="*/ 353223 w 561976"/>
              <a:gd name="connsiteY114" fmla="*/ 506548 h 517526"/>
              <a:gd name="connsiteX115" fmla="*/ 351315 w 561976"/>
              <a:gd name="connsiteY115" fmla="*/ 505116 h 517526"/>
              <a:gd name="connsiteX116" fmla="*/ 350838 w 561976"/>
              <a:gd name="connsiteY116" fmla="*/ 503525 h 517526"/>
              <a:gd name="connsiteX117" fmla="*/ 350997 w 561976"/>
              <a:gd name="connsiteY117" fmla="*/ 497797 h 517526"/>
              <a:gd name="connsiteX118" fmla="*/ 351951 w 561976"/>
              <a:gd name="connsiteY118" fmla="*/ 492706 h 517526"/>
              <a:gd name="connsiteX119" fmla="*/ 353064 w 561976"/>
              <a:gd name="connsiteY119" fmla="*/ 488251 h 517526"/>
              <a:gd name="connsiteX120" fmla="*/ 354654 w 561976"/>
              <a:gd name="connsiteY120" fmla="*/ 484273 h 517526"/>
              <a:gd name="connsiteX121" fmla="*/ 356721 w 561976"/>
              <a:gd name="connsiteY121" fmla="*/ 480932 h 517526"/>
              <a:gd name="connsiteX122" fmla="*/ 359106 w 561976"/>
              <a:gd name="connsiteY122" fmla="*/ 477909 h 517526"/>
              <a:gd name="connsiteX123" fmla="*/ 362126 w 561976"/>
              <a:gd name="connsiteY123" fmla="*/ 475364 h 517526"/>
              <a:gd name="connsiteX124" fmla="*/ 365147 w 561976"/>
              <a:gd name="connsiteY124" fmla="*/ 473136 h 517526"/>
              <a:gd name="connsiteX125" fmla="*/ 368486 w 561976"/>
              <a:gd name="connsiteY125" fmla="*/ 471227 h 517526"/>
              <a:gd name="connsiteX126" fmla="*/ 372302 w 561976"/>
              <a:gd name="connsiteY126" fmla="*/ 469477 h 517526"/>
              <a:gd name="connsiteX127" fmla="*/ 376117 w 561976"/>
              <a:gd name="connsiteY127" fmla="*/ 468204 h 517526"/>
              <a:gd name="connsiteX128" fmla="*/ 380251 w 561976"/>
              <a:gd name="connsiteY128" fmla="*/ 466613 h 517526"/>
              <a:gd name="connsiteX129" fmla="*/ 384544 w 561976"/>
              <a:gd name="connsiteY129" fmla="*/ 465340 h 517526"/>
              <a:gd name="connsiteX130" fmla="*/ 388837 w 561976"/>
              <a:gd name="connsiteY130" fmla="*/ 464067 h 517526"/>
              <a:gd name="connsiteX131" fmla="*/ 393447 w 561976"/>
              <a:gd name="connsiteY131" fmla="*/ 462635 h 517526"/>
              <a:gd name="connsiteX132" fmla="*/ 398058 w 561976"/>
              <a:gd name="connsiteY132" fmla="*/ 461362 h 517526"/>
              <a:gd name="connsiteX133" fmla="*/ 401238 w 561976"/>
              <a:gd name="connsiteY133" fmla="*/ 460249 h 517526"/>
              <a:gd name="connsiteX134" fmla="*/ 404259 w 561976"/>
              <a:gd name="connsiteY134" fmla="*/ 459453 h 517526"/>
              <a:gd name="connsiteX135" fmla="*/ 407438 w 561976"/>
              <a:gd name="connsiteY135" fmla="*/ 458339 h 517526"/>
              <a:gd name="connsiteX136" fmla="*/ 410618 w 561976"/>
              <a:gd name="connsiteY136" fmla="*/ 457385 h 517526"/>
              <a:gd name="connsiteX137" fmla="*/ 413639 w 561976"/>
              <a:gd name="connsiteY137" fmla="*/ 456112 h 517526"/>
              <a:gd name="connsiteX138" fmla="*/ 416342 w 561976"/>
              <a:gd name="connsiteY138" fmla="*/ 454839 h 517526"/>
              <a:gd name="connsiteX139" fmla="*/ 419204 w 561976"/>
              <a:gd name="connsiteY139" fmla="*/ 453248 h 517526"/>
              <a:gd name="connsiteX140" fmla="*/ 421588 w 561976"/>
              <a:gd name="connsiteY140" fmla="*/ 451339 h 517526"/>
              <a:gd name="connsiteX141" fmla="*/ 423814 w 561976"/>
              <a:gd name="connsiteY141" fmla="*/ 449111 h 517526"/>
              <a:gd name="connsiteX142" fmla="*/ 425722 w 561976"/>
              <a:gd name="connsiteY142" fmla="*/ 446725 h 517526"/>
              <a:gd name="connsiteX143" fmla="*/ 427153 w 561976"/>
              <a:gd name="connsiteY143" fmla="*/ 443861 h 517526"/>
              <a:gd name="connsiteX144" fmla="*/ 428107 w 561976"/>
              <a:gd name="connsiteY144" fmla="*/ 440361 h 517526"/>
              <a:gd name="connsiteX145" fmla="*/ 428902 w 561976"/>
              <a:gd name="connsiteY145" fmla="*/ 436542 h 517526"/>
              <a:gd name="connsiteX146" fmla="*/ 428902 w 561976"/>
              <a:gd name="connsiteY146" fmla="*/ 432246 h 517526"/>
              <a:gd name="connsiteX147" fmla="*/ 428266 w 561976"/>
              <a:gd name="connsiteY147" fmla="*/ 427314 h 517526"/>
              <a:gd name="connsiteX148" fmla="*/ 425404 w 561976"/>
              <a:gd name="connsiteY148" fmla="*/ 424291 h 517526"/>
              <a:gd name="connsiteX149" fmla="*/ 423019 w 561976"/>
              <a:gd name="connsiteY149" fmla="*/ 420791 h 517526"/>
              <a:gd name="connsiteX150" fmla="*/ 420952 w 561976"/>
              <a:gd name="connsiteY150" fmla="*/ 417291 h 517526"/>
              <a:gd name="connsiteX151" fmla="*/ 419204 w 561976"/>
              <a:gd name="connsiteY151" fmla="*/ 413472 h 517526"/>
              <a:gd name="connsiteX152" fmla="*/ 417614 w 561976"/>
              <a:gd name="connsiteY152" fmla="*/ 409813 h 517526"/>
              <a:gd name="connsiteX153" fmla="*/ 416660 w 561976"/>
              <a:gd name="connsiteY153" fmla="*/ 406472 h 517526"/>
              <a:gd name="connsiteX154" fmla="*/ 415706 w 561976"/>
              <a:gd name="connsiteY154" fmla="*/ 403608 h 517526"/>
              <a:gd name="connsiteX155" fmla="*/ 415070 w 561976"/>
              <a:gd name="connsiteY155" fmla="*/ 401221 h 517526"/>
              <a:gd name="connsiteX156" fmla="*/ 414911 w 561976"/>
              <a:gd name="connsiteY156" fmla="*/ 399789 h 517526"/>
              <a:gd name="connsiteX157" fmla="*/ 414752 w 561976"/>
              <a:gd name="connsiteY157" fmla="*/ 399153 h 517526"/>
              <a:gd name="connsiteX158" fmla="*/ 414275 w 561976"/>
              <a:gd name="connsiteY158" fmla="*/ 398994 h 517526"/>
              <a:gd name="connsiteX159" fmla="*/ 413321 w 561976"/>
              <a:gd name="connsiteY159" fmla="*/ 398516 h 517526"/>
              <a:gd name="connsiteX160" fmla="*/ 411731 w 561976"/>
              <a:gd name="connsiteY160" fmla="*/ 397562 h 517526"/>
              <a:gd name="connsiteX161" fmla="*/ 409823 w 561976"/>
              <a:gd name="connsiteY161" fmla="*/ 396130 h 517526"/>
              <a:gd name="connsiteX162" fmla="*/ 407756 w 561976"/>
              <a:gd name="connsiteY162" fmla="*/ 394221 h 517526"/>
              <a:gd name="connsiteX163" fmla="*/ 405530 w 561976"/>
              <a:gd name="connsiteY163" fmla="*/ 392152 h 517526"/>
              <a:gd name="connsiteX164" fmla="*/ 403623 w 561976"/>
              <a:gd name="connsiteY164" fmla="*/ 389607 h 517526"/>
              <a:gd name="connsiteX165" fmla="*/ 401715 w 561976"/>
              <a:gd name="connsiteY165" fmla="*/ 386743 h 517526"/>
              <a:gd name="connsiteX166" fmla="*/ 400602 w 561976"/>
              <a:gd name="connsiteY166" fmla="*/ 383242 h 517526"/>
              <a:gd name="connsiteX167" fmla="*/ 399648 w 561976"/>
              <a:gd name="connsiteY167" fmla="*/ 379583 h 517526"/>
              <a:gd name="connsiteX168" fmla="*/ 399489 w 561976"/>
              <a:gd name="connsiteY168" fmla="*/ 376242 h 517526"/>
              <a:gd name="connsiteX169" fmla="*/ 399807 w 561976"/>
              <a:gd name="connsiteY169" fmla="*/ 373378 h 517526"/>
              <a:gd name="connsiteX170" fmla="*/ 400602 w 561976"/>
              <a:gd name="connsiteY170" fmla="*/ 370673 h 517526"/>
              <a:gd name="connsiteX171" fmla="*/ 401238 w 561976"/>
              <a:gd name="connsiteY171" fmla="*/ 368605 h 517526"/>
              <a:gd name="connsiteX172" fmla="*/ 402033 w 561976"/>
              <a:gd name="connsiteY172" fmla="*/ 367173 h 517526"/>
              <a:gd name="connsiteX173" fmla="*/ 402987 w 561976"/>
              <a:gd name="connsiteY173" fmla="*/ 366059 h 517526"/>
              <a:gd name="connsiteX174" fmla="*/ 403464 w 561976"/>
              <a:gd name="connsiteY174" fmla="*/ 365423 h 517526"/>
              <a:gd name="connsiteX175" fmla="*/ 403623 w 561976"/>
              <a:gd name="connsiteY175" fmla="*/ 365264 h 517526"/>
              <a:gd name="connsiteX176" fmla="*/ 403623 w 561976"/>
              <a:gd name="connsiteY176" fmla="*/ 352694 h 517526"/>
              <a:gd name="connsiteX177" fmla="*/ 404100 w 561976"/>
              <a:gd name="connsiteY177" fmla="*/ 346012 h 517526"/>
              <a:gd name="connsiteX178" fmla="*/ 405530 w 561976"/>
              <a:gd name="connsiteY178" fmla="*/ 339489 h 517526"/>
              <a:gd name="connsiteX179" fmla="*/ 407915 w 561976"/>
              <a:gd name="connsiteY179" fmla="*/ 333284 h 517526"/>
              <a:gd name="connsiteX180" fmla="*/ 411095 w 561976"/>
              <a:gd name="connsiteY180" fmla="*/ 327556 h 517526"/>
              <a:gd name="connsiteX181" fmla="*/ 414911 w 561976"/>
              <a:gd name="connsiteY181" fmla="*/ 322306 h 517526"/>
              <a:gd name="connsiteX182" fmla="*/ 419363 w 561976"/>
              <a:gd name="connsiteY182" fmla="*/ 317532 h 517526"/>
              <a:gd name="connsiteX183" fmla="*/ 424291 w 561976"/>
              <a:gd name="connsiteY183" fmla="*/ 313396 h 517526"/>
              <a:gd name="connsiteX184" fmla="*/ 430015 w 561976"/>
              <a:gd name="connsiteY184" fmla="*/ 309895 h 517526"/>
              <a:gd name="connsiteX185" fmla="*/ 436056 w 561976"/>
              <a:gd name="connsiteY185" fmla="*/ 306873 h 517526"/>
              <a:gd name="connsiteX186" fmla="*/ 442416 w 561976"/>
              <a:gd name="connsiteY186" fmla="*/ 304804 h 517526"/>
              <a:gd name="connsiteX187" fmla="*/ 449412 w 561976"/>
              <a:gd name="connsiteY187" fmla="*/ 303531 h 517526"/>
              <a:gd name="connsiteX188" fmla="*/ 105489 w 561976"/>
              <a:gd name="connsiteY188" fmla="*/ 303213 h 517526"/>
              <a:gd name="connsiteX189" fmla="*/ 112480 w 561976"/>
              <a:gd name="connsiteY189" fmla="*/ 303531 h 517526"/>
              <a:gd name="connsiteX190" fmla="*/ 119470 w 561976"/>
              <a:gd name="connsiteY190" fmla="*/ 304804 h 517526"/>
              <a:gd name="connsiteX191" fmla="*/ 125825 w 561976"/>
              <a:gd name="connsiteY191" fmla="*/ 306873 h 517526"/>
              <a:gd name="connsiteX192" fmla="*/ 131862 w 561976"/>
              <a:gd name="connsiteY192" fmla="*/ 309895 h 517526"/>
              <a:gd name="connsiteX193" fmla="*/ 137581 w 561976"/>
              <a:gd name="connsiteY193" fmla="*/ 313396 h 517526"/>
              <a:gd name="connsiteX194" fmla="*/ 142506 w 561976"/>
              <a:gd name="connsiteY194" fmla="*/ 317532 h 517526"/>
              <a:gd name="connsiteX195" fmla="*/ 146955 w 561976"/>
              <a:gd name="connsiteY195" fmla="*/ 322306 h 517526"/>
              <a:gd name="connsiteX196" fmla="*/ 150767 w 561976"/>
              <a:gd name="connsiteY196" fmla="*/ 327556 h 517526"/>
              <a:gd name="connsiteX197" fmla="*/ 153945 w 561976"/>
              <a:gd name="connsiteY197" fmla="*/ 333284 h 517526"/>
              <a:gd name="connsiteX198" fmla="*/ 156328 w 561976"/>
              <a:gd name="connsiteY198" fmla="*/ 339489 h 517526"/>
              <a:gd name="connsiteX199" fmla="*/ 157758 w 561976"/>
              <a:gd name="connsiteY199" fmla="*/ 346012 h 517526"/>
              <a:gd name="connsiteX200" fmla="*/ 158234 w 561976"/>
              <a:gd name="connsiteY200" fmla="*/ 352694 h 517526"/>
              <a:gd name="connsiteX201" fmla="*/ 158234 w 561976"/>
              <a:gd name="connsiteY201" fmla="*/ 365264 h 517526"/>
              <a:gd name="connsiteX202" fmla="*/ 158393 w 561976"/>
              <a:gd name="connsiteY202" fmla="*/ 365423 h 517526"/>
              <a:gd name="connsiteX203" fmla="*/ 158870 w 561976"/>
              <a:gd name="connsiteY203" fmla="*/ 366059 h 517526"/>
              <a:gd name="connsiteX204" fmla="*/ 159823 w 561976"/>
              <a:gd name="connsiteY204" fmla="*/ 367173 h 517526"/>
              <a:gd name="connsiteX205" fmla="*/ 160617 w 561976"/>
              <a:gd name="connsiteY205" fmla="*/ 368605 h 517526"/>
              <a:gd name="connsiteX206" fmla="*/ 161253 w 561976"/>
              <a:gd name="connsiteY206" fmla="*/ 370673 h 517526"/>
              <a:gd name="connsiteX207" fmla="*/ 162047 w 561976"/>
              <a:gd name="connsiteY207" fmla="*/ 373378 h 517526"/>
              <a:gd name="connsiteX208" fmla="*/ 162365 w 561976"/>
              <a:gd name="connsiteY208" fmla="*/ 376242 h 517526"/>
              <a:gd name="connsiteX209" fmla="*/ 162206 w 561976"/>
              <a:gd name="connsiteY209" fmla="*/ 379583 h 517526"/>
              <a:gd name="connsiteX210" fmla="*/ 161253 w 561976"/>
              <a:gd name="connsiteY210" fmla="*/ 383242 h 517526"/>
              <a:gd name="connsiteX211" fmla="*/ 159982 w 561976"/>
              <a:gd name="connsiteY211" fmla="*/ 386743 h 517526"/>
              <a:gd name="connsiteX212" fmla="*/ 158234 w 561976"/>
              <a:gd name="connsiteY212" fmla="*/ 389607 h 517526"/>
              <a:gd name="connsiteX213" fmla="*/ 156169 w 561976"/>
              <a:gd name="connsiteY213" fmla="*/ 392152 h 517526"/>
              <a:gd name="connsiteX214" fmla="*/ 154104 w 561976"/>
              <a:gd name="connsiteY214" fmla="*/ 394221 h 517526"/>
              <a:gd name="connsiteX215" fmla="*/ 152038 w 561976"/>
              <a:gd name="connsiteY215" fmla="*/ 396130 h 517526"/>
              <a:gd name="connsiteX216" fmla="*/ 150132 w 561976"/>
              <a:gd name="connsiteY216" fmla="*/ 397562 h 517526"/>
              <a:gd name="connsiteX217" fmla="*/ 148543 w 561976"/>
              <a:gd name="connsiteY217" fmla="*/ 398516 h 517526"/>
              <a:gd name="connsiteX218" fmla="*/ 147590 w 561976"/>
              <a:gd name="connsiteY218" fmla="*/ 398994 h 517526"/>
              <a:gd name="connsiteX219" fmla="*/ 147113 w 561976"/>
              <a:gd name="connsiteY219" fmla="*/ 399153 h 517526"/>
              <a:gd name="connsiteX220" fmla="*/ 147113 w 561976"/>
              <a:gd name="connsiteY220" fmla="*/ 399789 h 517526"/>
              <a:gd name="connsiteX221" fmla="*/ 146796 w 561976"/>
              <a:gd name="connsiteY221" fmla="*/ 401221 h 517526"/>
              <a:gd name="connsiteX222" fmla="*/ 146160 w 561976"/>
              <a:gd name="connsiteY222" fmla="*/ 403608 h 517526"/>
              <a:gd name="connsiteX223" fmla="*/ 145366 w 561976"/>
              <a:gd name="connsiteY223" fmla="*/ 406472 h 517526"/>
              <a:gd name="connsiteX224" fmla="*/ 144254 w 561976"/>
              <a:gd name="connsiteY224" fmla="*/ 409813 h 517526"/>
              <a:gd name="connsiteX225" fmla="*/ 142665 w 561976"/>
              <a:gd name="connsiteY225" fmla="*/ 413472 h 517526"/>
              <a:gd name="connsiteX226" fmla="*/ 140917 w 561976"/>
              <a:gd name="connsiteY226" fmla="*/ 417291 h 517526"/>
              <a:gd name="connsiteX227" fmla="*/ 138852 w 561976"/>
              <a:gd name="connsiteY227" fmla="*/ 420791 h 517526"/>
              <a:gd name="connsiteX228" fmla="*/ 136469 w 561976"/>
              <a:gd name="connsiteY228" fmla="*/ 424291 h 517526"/>
              <a:gd name="connsiteX229" fmla="*/ 133609 w 561976"/>
              <a:gd name="connsiteY229" fmla="*/ 427314 h 517526"/>
              <a:gd name="connsiteX230" fmla="*/ 133133 w 561976"/>
              <a:gd name="connsiteY230" fmla="*/ 432246 h 517526"/>
              <a:gd name="connsiteX231" fmla="*/ 133292 w 561976"/>
              <a:gd name="connsiteY231" fmla="*/ 436542 h 517526"/>
              <a:gd name="connsiteX232" fmla="*/ 133768 w 561976"/>
              <a:gd name="connsiteY232" fmla="*/ 440361 h 517526"/>
              <a:gd name="connsiteX233" fmla="*/ 134722 w 561976"/>
              <a:gd name="connsiteY233" fmla="*/ 443861 h 517526"/>
              <a:gd name="connsiteX234" fmla="*/ 136151 w 561976"/>
              <a:gd name="connsiteY234" fmla="*/ 446725 h 517526"/>
              <a:gd name="connsiteX235" fmla="*/ 138058 w 561976"/>
              <a:gd name="connsiteY235" fmla="*/ 449111 h 517526"/>
              <a:gd name="connsiteX236" fmla="*/ 140282 w 561976"/>
              <a:gd name="connsiteY236" fmla="*/ 451339 h 517526"/>
              <a:gd name="connsiteX237" fmla="*/ 142665 w 561976"/>
              <a:gd name="connsiteY237" fmla="*/ 453248 h 517526"/>
              <a:gd name="connsiteX238" fmla="*/ 145525 w 561976"/>
              <a:gd name="connsiteY238" fmla="*/ 454839 h 517526"/>
              <a:gd name="connsiteX239" fmla="*/ 148225 w 561976"/>
              <a:gd name="connsiteY239" fmla="*/ 456112 h 517526"/>
              <a:gd name="connsiteX240" fmla="*/ 151244 w 561976"/>
              <a:gd name="connsiteY240" fmla="*/ 457385 h 517526"/>
              <a:gd name="connsiteX241" fmla="*/ 154421 w 561976"/>
              <a:gd name="connsiteY241" fmla="*/ 458339 h 517526"/>
              <a:gd name="connsiteX242" fmla="*/ 157599 w 561976"/>
              <a:gd name="connsiteY242" fmla="*/ 459453 h 517526"/>
              <a:gd name="connsiteX243" fmla="*/ 160617 w 561976"/>
              <a:gd name="connsiteY243" fmla="*/ 460249 h 517526"/>
              <a:gd name="connsiteX244" fmla="*/ 163795 w 561976"/>
              <a:gd name="connsiteY244" fmla="*/ 461362 h 517526"/>
              <a:gd name="connsiteX245" fmla="*/ 168402 w 561976"/>
              <a:gd name="connsiteY245" fmla="*/ 462635 h 517526"/>
              <a:gd name="connsiteX246" fmla="*/ 173009 w 561976"/>
              <a:gd name="connsiteY246" fmla="*/ 464067 h 517526"/>
              <a:gd name="connsiteX247" fmla="*/ 177299 w 561976"/>
              <a:gd name="connsiteY247" fmla="*/ 465340 h 517526"/>
              <a:gd name="connsiteX248" fmla="*/ 181588 w 561976"/>
              <a:gd name="connsiteY248" fmla="*/ 466613 h 517526"/>
              <a:gd name="connsiteX249" fmla="*/ 185719 w 561976"/>
              <a:gd name="connsiteY249" fmla="*/ 468204 h 517526"/>
              <a:gd name="connsiteX250" fmla="*/ 189532 w 561976"/>
              <a:gd name="connsiteY250" fmla="*/ 469477 h 517526"/>
              <a:gd name="connsiteX251" fmla="*/ 193345 w 561976"/>
              <a:gd name="connsiteY251" fmla="*/ 471227 h 517526"/>
              <a:gd name="connsiteX252" fmla="*/ 196681 w 561976"/>
              <a:gd name="connsiteY252" fmla="*/ 473136 h 517526"/>
              <a:gd name="connsiteX253" fmla="*/ 199858 w 561976"/>
              <a:gd name="connsiteY253" fmla="*/ 475364 h 517526"/>
              <a:gd name="connsiteX254" fmla="*/ 202718 w 561976"/>
              <a:gd name="connsiteY254" fmla="*/ 477909 h 517526"/>
              <a:gd name="connsiteX255" fmla="*/ 205101 w 561976"/>
              <a:gd name="connsiteY255" fmla="*/ 480932 h 517526"/>
              <a:gd name="connsiteX256" fmla="*/ 207166 w 561976"/>
              <a:gd name="connsiteY256" fmla="*/ 484273 h 517526"/>
              <a:gd name="connsiteX257" fmla="*/ 208914 w 561976"/>
              <a:gd name="connsiteY257" fmla="*/ 488251 h 517526"/>
              <a:gd name="connsiteX258" fmla="*/ 210026 w 561976"/>
              <a:gd name="connsiteY258" fmla="*/ 492706 h 517526"/>
              <a:gd name="connsiteX259" fmla="*/ 210820 w 561976"/>
              <a:gd name="connsiteY259" fmla="*/ 497797 h 517526"/>
              <a:gd name="connsiteX260" fmla="*/ 211138 w 561976"/>
              <a:gd name="connsiteY260" fmla="*/ 503525 h 517526"/>
              <a:gd name="connsiteX261" fmla="*/ 210503 w 561976"/>
              <a:gd name="connsiteY261" fmla="*/ 505116 h 517526"/>
              <a:gd name="connsiteX262" fmla="*/ 208755 w 561976"/>
              <a:gd name="connsiteY262" fmla="*/ 506548 h 517526"/>
              <a:gd name="connsiteX263" fmla="*/ 205736 w 561976"/>
              <a:gd name="connsiteY263" fmla="*/ 508139 h 517526"/>
              <a:gd name="connsiteX264" fmla="*/ 201606 w 561976"/>
              <a:gd name="connsiteY264" fmla="*/ 509571 h 517526"/>
              <a:gd name="connsiteX265" fmla="*/ 196522 w 561976"/>
              <a:gd name="connsiteY265" fmla="*/ 510844 h 517526"/>
              <a:gd name="connsiteX266" fmla="*/ 190326 w 561976"/>
              <a:gd name="connsiteY266" fmla="*/ 512117 h 517526"/>
              <a:gd name="connsiteX267" fmla="*/ 183177 w 561976"/>
              <a:gd name="connsiteY267" fmla="*/ 513230 h 517526"/>
              <a:gd name="connsiteX268" fmla="*/ 174916 w 561976"/>
              <a:gd name="connsiteY268" fmla="*/ 514344 h 517526"/>
              <a:gd name="connsiteX269" fmla="*/ 165860 w 561976"/>
              <a:gd name="connsiteY269" fmla="*/ 515299 h 517526"/>
              <a:gd name="connsiteX270" fmla="*/ 155692 w 561976"/>
              <a:gd name="connsiteY270" fmla="*/ 516253 h 517526"/>
              <a:gd name="connsiteX271" fmla="*/ 144730 w 561976"/>
              <a:gd name="connsiteY271" fmla="*/ 516890 h 517526"/>
              <a:gd name="connsiteX272" fmla="*/ 132815 w 561976"/>
              <a:gd name="connsiteY272" fmla="*/ 517208 h 517526"/>
              <a:gd name="connsiteX273" fmla="*/ 120264 w 561976"/>
              <a:gd name="connsiteY273" fmla="*/ 517526 h 517526"/>
              <a:gd name="connsiteX274" fmla="*/ 113115 w 561976"/>
              <a:gd name="connsiteY274" fmla="*/ 471704 h 517526"/>
              <a:gd name="connsiteX275" fmla="*/ 116610 w 561976"/>
              <a:gd name="connsiteY275" fmla="*/ 465976 h 517526"/>
              <a:gd name="connsiteX276" fmla="*/ 117087 w 561976"/>
              <a:gd name="connsiteY276" fmla="*/ 465340 h 517526"/>
              <a:gd name="connsiteX277" fmla="*/ 117087 w 561976"/>
              <a:gd name="connsiteY277" fmla="*/ 464863 h 517526"/>
              <a:gd name="connsiteX278" fmla="*/ 117087 w 561976"/>
              <a:gd name="connsiteY278" fmla="*/ 464385 h 517526"/>
              <a:gd name="connsiteX279" fmla="*/ 116928 w 561976"/>
              <a:gd name="connsiteY279" fmla="*/ 463908 h 517526"/>
              <a:gd name="connsiteX280" fmla="*/ 116452 w 561976"/>
              <a:gd name="connsiteY280" fmla="*/ 463431 h 517526"/>
              <a:gd name="connsiteX281" fmla="*/ 107078 w 561976"/>
              <a:gd name="connsiteY281" fmla="*/ 453248 h 517526"/>
              <a:gd name="connsiteX282" fmla="*/ 106125 w 561976"/>
              <a:gd name="connsiteY282" fmla="*/ 452771 h 517526"/>
              <a:gd name="connsiteX283" fmla="*/ 105013 w 561976"/>
              <a:gd name="connsiteY283" fmla="*/ 452771 h 517526"/>
              <a:gd name="connsiteX284" fmla="*/ 103901 w 561976"/>
              <a:gd name="connsiteY284" fmla="*/ 453248 h 517526"/>
              <a:gd name="connsiteX285" fmla="*/ 94686 w 561976"/>
              <a:gd name="connsiteY285" fmla="*/ 463431 h 517526"/>
              <a:gd name="connsiteX286" fmla="*/ 94210 w 561976"/>
              <a:gd name="connsiteY286" fmla="*/ 464067 h 517526"/>
              <a:gd name="connsiteX287" fmla="*/ 94051 w 561976"/>
              <a:gd name="connsiteY287" fmla="*/ 464704 h 517526"/>
              <a:gd name="connsiteX288" fmla="*/ 94051 w 561976"/>
              <a:gd name="connsiteY288" fmla="*/ 465181 h 517526"/>
              <a:gd name="connsiteX289" fmla="*/ 94369 w 561976"/>
              <a:gd name="connsiteY289" fmla="*/ 465976 h 517526"/>
              <a:gd name="connsiteX290" fmla="*/ 97864 w 561976"/>
              <a:gd name="connsiteY290" fmla="*/ 471704 h 517526"/>
              <a:gd name="connsiteX291" fmla="*/ 90873 w 561976"/>
              <a:gd name="connsiteY291" fmla="*/ 517526 h 517526"/>
              <a:gd name="connsiteX292" fmla="*/ 78005 w 561976"/>
              <a:gd name="connsiteY292" fmla="*/ 517208 h 517526"/>
              <a:gd name="connsiteX293" fmla="*/ 66408 w 561976"/>
              <a:gd name="connsiteY293" fmla="*/ 516890 h 517526"/>
              <a:gd name="connsiteX294" fmla="*/ 55287 w 561976"/>
              <a:gd name="connsiteY294" fmla="*/ 516253 h 517526"/>
              <a:gd name="connsiteX295" fmla="*/ 45278 w 561976"/>
              <a:gd name="connsiteY295" fmla="*/ 515299 h 517526"/>
              <a:gd name="connsiteX296" fmla="*/ 36222 w 561976"/>
              <a:gd name="connsiteY296" fmla="*/ 514344 h 517526"/>
              <a:gd name="connsiteX297" fmla="*/ 27961 w 561976"/>
              <a:gd name="connsiteY297" fmla="*/ 513230 h 517526"/>
              <a:gd name="connsiteX298" fmla="*/ 20653 w 561976"/>
              <a:gd name="connsiteY298" fmla="*/ 512117 h 517526"/>
              <a:gd name="connsiteX299" fmla="*/ 14457 w 561976"/>
              <a:gd name="connsiteY299" fmla="*/ 510844 h 517526"/>
              <a:gd name="connsiteX300" fmla="*/ 9373 w 561976"/>
              <a:gd name="connsiteY300" fmla="*/ 509571 h 517526"/>
              <a:gd name="connsiteX301" fmla="*/ 5402 w 561976"/>
              <a:gd name="connsiteY301" fmla="*/ 508139 h 517526"/>
              <a:gd name="connsiteX302" fmla="*/ 2383 w 561976"/>
              <a:gd name="connsiteY302" fmla="*/ 506548 h 517526"/>
              <a:gd name="connsiteX303" fmla="*/ 477 w 561976"/>
              <a:gd name="connsiteY303" fmla="*/ 505116 h 517526"/>
              <a:gd name="connsiteX304" fmla="*/ 0 w 561976"/>
              <a:gd name="connsiteY304" fmla="*/ 503525 h 517526"/>
              <a:gd name="connsiteX305" fmla="*/ 159 w 561976"/>
              <a:gd name="connsiteY305" fmla="*/ 497797 h 517526"/>
              <a:gd name="connsiteX306" fmla="*/ 1112 w 561976"/>
              <a:gd name="connsiteY306" fmla="*/ 492706 h 517526"/>
              <a:gd name="connsiteX307" fmla="*/ 2224 w 561976"/>
              <a:gd name="connsiteY307" fmla="*/ 488251 h 517526"/>
              <a:gd name="connsiteX308" fmla="*/ 3813 w 561976"/>
              <a:gd name="connsiteY308" fmla="*/ 484273 h 517526"/>
              <a:gd name="connsiteX309" fmla="*/ 5878 w 561976"/>
              <a:gd name="connsiteY309" fmla="*/ 480932 h 517526"/>
              <a:gd name="connsiteX310" fmla="*/ 8420 w 561976"/>
              <a:gd name="connsiteY310" fmla="*/ 477909 h 517526"/>
              <a:gd name="connsiteX311" fmla="*/ 11280 w 561976"/>
              <a:gd name="connsiteY311" fmla="*/ 475364 h 517526"/>
              <a:gd name="connsiteX312" fmla="*/ 14298 w 561976"/>
              <a:gd name="connsiteY312" fmla="*/ 473136 h 517526"/>
              <a:gd name="connsiteX313" fmla="*/ 17793 w 561976"/>
              <a:gd name="connsiteY313" fmla="*/ 471227 h 517526"/>
              <a:gd name="connsiteX314" fmla="*/ 21447 w 561976"/>
              <a:gd name="connsiteY314" fmla="*/ 469477 h 517526"/>
              <a:gd name="connsiteX315" fmla="*/ 25101 w 561976"/>
              <a:gd name="connsiteY315" fmla="*/ 468204 h 517526"/>
              <a:gd name="connsiteX316" fmla="*/ 29232 w 561976"/>
              <a:gd name="connsiteY316" fmla="*/ 466613 h 517526"/>
              <a:gd name="connsiteX317" fmla="*/ 33680 w 561976"/>
              <a:gd name="connsiteY317" fmla="*/ 465340 h 517526"/>
              <a:gd name="connsiteX318" fmla="*/ 38129 w 561976"/>
              <a:gd name="connsiteY318" fmla="*/ 464067 h 517526"/>
              <a:gd name="connsiteX319" fmla="*/ 42577 w 561976"/>
              <a:gd name="connsiteY319" fmla="*/ 462635 h 517526"/>
              <a:gd name="connsiteX320" fmla="*/ 47184 w 561976"/>
              <a:gd name="connsiteY320" fmla="*/ 461362 h 517526"/>
              <a:gd name="connsiteX321" fmla="*/ 50362 w 561976"/>
              <a:gd name="connsiteY321" fmla="*/ 460249 h 517526"/>
              <a:gd name="connsiteX322" fmla="*/ 53380 w 561976"/>
              <a:gd name="connsiteY322" fmla="*/ 459453 h 517526"/>
              <a:gd name="connsiteX323" fmla="*/ 56558 w 561976"/>
              <a:gd name="connsiteY323" fmla="*/ 458339 h 517526"/>
              <a:gd name="connsiteX324" fmla="*/ 59576 w 561976"/>
              <a:gd name="connsiteY324" fmla="*/ 457385 h 517526"/>
              <a:gd name="connsiteX325" fmla="*/ 62754 w 561976"/>
              <a:gd name="connsiteY325" fmla="*/ 456112 h 517526"/>
              <a:gd name="connsiteX326" fmla="*/ 65613 w 561976"/>
              <a:gd name="connsiteY326" fmla="*/ 454839 h 517526"/>
              <a:gd name="connsiteX327" fmla="*/ 68314 w 561976"/>
              <a:gd name="connsiteY327" fmla="*/ 453248 h 517526"/>
              <a:gd name="connsiteX328" fmla="*/ 70697 w 561976"/>
              <a:gd name="connsiteY328" fmla="*/ 451339 h 517526"/>
              <a:gd name="connsiteX329" fmla="*/ 72921 w 561976"/>
              <a:gd name="connsiteY329" fmla="*/ 449111 h 517526"/>
              <a:gd name="connsiteX330" fmla="*/ 74828 w 561976"/>
              <a:gd name="connsiteY330" fmla="*/ 446725 h 517526"/>
              <a:gd name="connsiteX331" fmla="*/ 76257 w 561976"/>
              <a:gd name="connsiteY331" fmla="*/ 443861 h 517526"/>
              <a:gd name="connsiteX332" fmla="*/ 77211 w 561976"/>
              <a:gd name="connsiteY332" fmla="*/ 440361 h 517526"/>
              <a:gd name="connsiteX333" fmla="*/ 77846 w 561976"/>
              <a:gd name="connsiteY333" fmla="*/ 436542 h 517526"/>
              <a:gd name="connsiteX334" fmla="*/ 77846 w 561976"/>
              <a:gd name="connsiteY334" fmla="*/ 432246 h 517526"/>
              <a:gd name="connsiteX335" fmla="*/ 77370 w 561976"/>
              <a:gd name="connsiteY335" fmla="*/ 427314 h 517526"/>
              <a:gd name="connsiteX336" fmla="*/ 74669 w 561976"/>
              <a:gd name="connsiteY336" fmla="*/ 424291 h 517526"/>
              <a:gd name="connsiteX337" fmla="*/ 71968 w 561976"/>
              <a:gd name="connsiteY337" fmla="*/ 420791 h 517526"/>
              <a:gd name="connsiteX338" fmla="*/ 69903 w 561976"/>
              <a:gd name="connsiteY338" fmla="*/ 417291 h 517526"/>
              <a:gd name="connsiteX339" fmla="*/ 68314 w 561976"/>
              <a:gd name="connsiteY339" fmla="*/ 413472 h 517526"/>
              <a:gd name="connsiteX340" fmla="*/ 66884 w 561976"/>
              <a:gd name="connsiteY340" fmla="*/ 409813 h 517526"/>
              <a:gd name="connsiteX341" fmla="*/ 65613 w 561976"/>
              <a:gd name="connsiteY341" fmla="*/ 406472 h 517526"/>
              <a:gd name="connsiteX342" fmla="*/ 64819 w 561976"/>
              <a:gd name="connsiteY342" fmla="*/ 403608 h 517526"/>
              <a:gd name="connsiteX343" fmla="*/ 64342 w 561976"/>
              <a:gd name="connsiteY343" fmla="*/ 401221 h 517526"/>
              <a:gd name="connsiteX344" fmla="*/ 63866 w 561976"/>
              <a:gd name="connsiteY344" fmla="*/ 399789 h 517526"/>
              <a:gd name="connsiteX345" fmla="*/ 63707 w 561976"/>
              <a:gd name="connsiteY345" fmla="*/ 399153 h 517526"/>
              <a:gd name="connsiteX346" fmla="*/ 63389 w 561976"/>
              <a:gd name="connsiteY346" fmla="*/ 398994 h 517526"/>
              <a:gd name="connsiteX347" fmla="*/ 62436 w 561976"/>
              <a:gd name="connsiteY347" fmla="*/ 398516 h 517526"/>
              <a:gd name="connsiteX348" fmla="*/ 60847 w 561976"/>
              <a:gd name="connsiteY348" fmla="*/ 397562 h 517526"/>
              <a:gd name="connsiteX349" fmla="*/ 58941 w 561976"/>
              <a:gd name="connsiteY349" fmla="*/ 396130 h 517526"/>
              <a:gd name="connsiteX350" fmla="*/ 56875 w 561976"/>
              <a:gd name="connsiteY350" fmla="*/ 394221 h 517526"/>
              <a:gd name="connsiteX351" fmla="*/ 54810 w 561976"/>
              <a:gd name="connsiteY351" fmla="*/ 392152 h 517526"/>
              <a:gd name="connsiteX352" fmla="*/ 52745 w 561976"/>
              <a:gd name="connsiteY352" fmla="*/ 389607 h 517526"/>
              <a:gd name="connsiteX353" fmla="*/ 50997 w 561976"/>
              <a:gd name="connsiteY353" fmla="*/ 386743 h 517526"/>
              <a:gd name="connsiteX354" fmla="*/ 49567 w 561976"/>
              <a:gd name="connsiteY354" fmla="*/ 383242 h 517526"/>
              <a:gd name="connsiteX355" fmla="*/ 48773 w 561976"/>
              <a:gd name="connsiteY355" fmla="*/ 379583 h 517526"/>
              <a:gd name="connsiteX356" fmla="*/ 48614 w 561976"/>
              <a:gd name="connsiteY356" fmla="*/ 376242 h 517526"/>
              <a:gd name="connsiteX357" fmla="*/ 48932 w 561976"/>
              <a:gd name="connsiteY357" fmla="*/ 373378 h 517526"/>
              <a:gd name="connsiteX358" fmla="*/ 49567 w 561976"/>
              <a:gd name="connsiteY358" fmla="*/ 370673 h 517526"/>
              <a:gd name="connsiteX359" fmla="*/ 50521 w 561976"/>
              <a:gd name="connsiteY359" fmla="*/ 368605 h 517526"/>
              <a:gd name="connsiteX360" fmla="*/ 51315 w 561976"/>
              <a:gd name="connsiteY360" fmla="*/ 367173 h 517526"/>
              <a:gd name="connsiteX361" fmla="*/ 52109 w 561976"/>
              <a:gd name="connsiteY361" fmla="*/ 366059 h 517526"/>
              <a:gd name="connsiteX362" fmla="*/ 52586 w 561976"/>
              <a:gd name="connsiteY362" fmla="*/ 365423 h 517526"/>
              <a:gd name="connsiteX363" fmla="*/ 52904 w 561976"/>
              <a:gd name="connsiteY363" fmla="*/ 365264 h 517526"/>
              <a:gd name="connsiteX364" fmla="*/ 52904 w 561976"/>
              <a:gd name="connsiteY364" fmla="*/ 352694 h 517526"/>
              <a:gd name="connsiteX365" fmla="*/ 53221 w 561976"/>
              <a:gd name="connsiteY365" fmla="*/ 346012 h 517526"/>
              <a:gd name="connsiteX366" fmla="*/ 54810 w 561976"/>
              <a:gd name="connsiteY366" fmla="*/ 339489 h 517526"/>
              <a:gd name="connsiteX367" fmla="*/ 57034 w 561976"/>
              <a:gd name="connsiteY367" fmla="*/ 333284 h 517526"/>
              <a:gd name="connsiteX368" fmla="*/ 60212 w 561976"/>
              <a:gd name="connsiteY368" fmla="*/ 327556 h 517526"/>
              <a:gd name="connsiteX369" fmla="*/ 63866 w 561976"/>
              <a:gd name="connsiteY369" fmla="*/ 322306 h 517526"/>
              <a:gd name="connsiteX370" fmla="*/ 68473 w 561976"/>
              <a:gd name="connsiteY370" fmla="*/ 317532 h 517526"/>
              <a:gd name="connsiteX371" fmla="*/ 73398 w 561976"/>
              <a:gd name="connsiteY371" fmla="*/ 313396 h 517526"/>
              <a:gd name="connsiteX372" fmla="*/ 79117 w 561976"/>
              <a:gd name="connsiteY372" fmla="*/ 309895 h 517526"/>
              <a:gd name="connsiteX373" fmla="*/ 85154 w 561976"/>
              <a:gd name="connsiteY373" fmla="*/ 306873 h 517526"/>
              <a:gd name="connsiteX374" fmla="*/ 91668 w 561976"/>
              <a:gd name="connsiteY374" fmla="*/ 304804 h 517526"/>
              <a:gd name="connsiteX375" fmla="*/ 98340 w 561976"/>
              <a:gd name="connsiteY375" fmla="*/ 303531 h 517526"/>
              <a:gd name="connsiteX376" fmla="*/ 280908 w 561976"/>
              <a:gd name="connsiteY376" fmla="*/ 230188 h 517526"/>
              <a:gd name="connsiteX377" fmla="*/ 284740 w 561976"/>
              <a:gd name="connsiteY377" fmla="*/ 230666 h 517526"/>
              <a:gd name="connsiteX378" fmla="*/ 288252 w 561976"/>
              <a:gd name="connsiteY378" fmla="*/ 231941 h 517526"/>
              <a:gd name="connsiteX379" fmla="*/ 290966 w 561976"/>
              <a:gd name="connsiteY379" fmla="*/ 234171 h 517526"/>
              <a:gd name="connsiteX380" fmla="*/ 293201 w 561976"/>
              <a:gd name="connsiteY380" fmla="*/ 237038 h 517526"/>
              <a:gd name="connsiteX381" fmla="*/ 294638 w 561976"/>
              <a:gd name="connsiteY381" fmla="*/ 240384 h 517526"/>
              <a:gd name="connsiteX382" fmla="*/ 295117 w 561976"/>
              <a:gd name="connsiteY382" fmla="*/ 244207 h 517526"/>
              <a:gd name="connsiteX383" fmla="*/ 295117 w 561976"/>
              <a:gd name="connsiteY383" fmla="*/ 320994 h 517526"/>
              <a:gd name="connsiteX384" fmla="*/ 374304 w 561976"/>
              <a:gd name="connsiteY384" fmla="*/ 386470 h 517526"/>
              <a:gd name="connsiteX385" fmla="*/ 376539 w 561976"/>
              <a:gd name="connsiteY385" fmla="*/ 388701 h 517526"/>
              <a:gd name="connsiteX386" fmla="*/ 378136 w 561976"/>
              <a:gd name="connsiteY386" fmla="*/ 391409 h 517526"/>
              <a:gd name="connsiteX387" fmla="*/ 379253 w 561976"/>
              <a:gd name="connsiteY387" fmla="*/ 394276 h 517526"/>
              <a:gd name="connsiteX388" fmla="*/ 379413 w 561976"/>
              <a:gd name="connsiteY388" fmla="*/ 397463 h 517526"/>
              <a:gd name="connsiteX389" fmla="*/ 378934 w 561976"/>
              <a:gd name="connsiteY389" fmla="*/ 400489 h 517526"/>
              <a:gd name="connsiteX390" fmla="*/ 377976 w 561976"/>
              <a:gd name="connsiteY390" fmla="*/ 403357 h 517526"/>
              <a:gd name="connsiteX391" fmla="*/ 376220 w 561976"/>
              <a:gd name="connsiteY391" fmla="*/ 406225 h 517526"/>
              <a:gd name="connsiteX392" fmla="*/ 373825 w 561976"/>
              <a:gd name="connsiteY392" fmla="*/ 408296 h 517526"/>
              <a:gd name="connsiteX393" fmla="*/ 371271 w 561976"/>
              <a:gd name="connsiteY393" fmla="*/ 409889 h 517526"/>
              <a:gd name="connsiteX394" fmla="*/ 368237 w 561976"/>
              <a:gd name="connsiteY394" fmla="*/ 410845 h 517526"/>
              <a:gd name="connsiteX395" fmla="*/ 365364 w 561976"/>
              <a:gd name="connsiteY395" fmla="*/ 411163 h 517526"/>
              <a:gd name="connsiteX396" fmla="*/ 362011 w 561976"/>
              <a:gd name="connsiteY396" fmla="*/ 410845 h 517526"/>
              <a:gd name="connsiteX397" fmla="*/ 359137 w 561976"/>
              <a:gd name="connsiteY397" fmla="*/ 409729 h 517526"/>
              <a:gd name="connsiteX398" fmla="*/ 356264 w 561976"/>
              <a:gd name="connsiteY398" fmla="*/ 407818 h 517526"/>
              <a:gd name="connsiteX399" fmla="*/ 280908 w 561976"/>
              <a:gd name="connsiteY399" fmla="*/ 345846 h 517526"/>
              <a:gd name="connsiteX400" fmla="*/ 205872 w 561976"/>
              <a:gd name="connsiteY400" fmla="*/ 407818 h 517526"/>
              <a:gd name="connsiteX401" fmla="*/ 202998 w 561976"/>
              <a:gd name="connsiteY401" fmla="*/ 409729 h 517526"/>
              <a:gd name="connsiteX402" fmla="*/ 200125 w 561976"/>
              <a:gd name="connsiteY402" fmla="*/ 410845 h 517526"/>
              <a:gd name="connsiteX403" fmla="*/ 196932 w 561976"/>
              <a:gd name="connsiteY403" fmla="*/ 411163 h 517526"/>
              <a:gd name="connsiteX404" fmla="*/ 194058 w 561976"/>
              <a:gd name="connsiteY404" fmla="*/ 410845 h 517526"/>
              <a:gd name="connsiteX405" fmla="*/ 191025 w 561976"/>
              <a:gd name="connsiteY405" fmla="*/ 409889 h 517526"/>
              <a:gd name="connsiteX406" fmla="*/ 188311 w 561976"/>
              <a:gd name="connsiteY406" fmla="*/ 408455 h 517526"/>
              <a:gd name="connsiteX407" fmla="*/ 185916 w 561976"/>
              <a:gd name="connsiteY407" fmla="*/ 406225 h 517526"/>
              <a:gd name="connsiteX408" fmla="*/ 184160 w 561976"/>
              <a:gd name="connsiteY408" fmla="*/ 403357 h 517526"/>
              <a:gd name="connsiteX409" fmla="*/ 183202 w 561976"/>
              <a:gd name="connsiteY409" fmla="*/ 400489 h 517526"/>
              <a:gd name="connsiteX410" fmla="*/ 182563 w 561976"/>
              <a:gd name="connsiteY410" fmla="*/ 397463 h 517526"/>
              <a:gd name="connsiteX411" fmla="*/ 182882 w 561976"/>
              <a:gd name="connsiteY411" fmla="*/ 394276 h 517526"/>
              <a:gd name="connsiteX412" fmla="*/ 184000 w 561976"/>
              <a:gd name="connsiteY412" fmla="*/ 391409 h 517526"/>
              <a:gd name="connsiteX413" fmla="*/ 185596 w 561976"/>
              <a:gd name="connsiteY413" fmla="*/ 388701 h 517526"/>
              <a:gd name="connsiteX414" fmla="*/ 187832 w 561976"/>
              <a:gd name="connsiteY414" fmla="*/ 386470 h 517526"/>
              <a:gd name="connsiteX415" fmla="*/ 267019 w 561976"/>
              <a:gd name="connsiteY415" fmla="*/ 320994 h 517526"/>
              <a:gd name="connsiteX416" fmla="*/ 267019 w 561976"/>
              <a:gd name="connsiteY416" fmla="*/ 244207 h 517526"/>
              <a:gd name="connsiteX417" fmla="*/ 267498 w 561976"/>
              <a:gd name="connsiteY417" fmla="*/ 240384 h 517526"/>
              <a:gd name="connsiteX418" fmla="*/ 268934 w 561976"/>
              <a:gd name="connsiteY418" fmla="*/ 237038 h 517526"/>
              <a:gd name="connsiteX419" fmla="*/ 271170 w 561976"/>
              <a:gd name="connsiteY419" fmla="*/ 234171 h 517526"/>
              <a:gd name="connsiteX420" fmla="*/ 273884 w 561976"/>
              <a:gd name="connsiteY420" fmla="*/ 231941 h 517526"/>
              <a:gd name="connsiteX421" fmla="*/ 277396 w 561976"/>
              <a:gd name="connsiteY421" fmla="*/ 230666 h 517526"/>
              <a:gd name="connsiteX422" fmla="*/ 281862 w 561976"/>
              <a:gd name="connsiteY422" fmla="*/ 0 h 517526"/>
              <a:gd name="connsiteX423" fmla="*/ 288862 w 561976"/>
              <a:gd name="connsiteY423" fmla="*/ 636 h 517526"/>
              <a:gd name="connsiteX424" fmla="*/ 295545 w 561976"/>
              <a:gd name="connsiteY424" fmla="*/ 1748 h 517526"/>
              <a:gd name="connsiteX425" fmla="*/ 302228 w 561976"/>
              <a:gd name="connsiteY425" fmla="*/ 3972 h 517526"/>
              <a:gd name="connsiteX426" fmla="*/ 308274 w 561976"/>
              <a:gd name="connsiteY426" fmla="*/ 6831 h 517526"/>
              <a:gd name="connsiteX427" fmla="*/ 313843 w 561976"/>
              <a:gd name="connsiteY427" fmla="*/ 10326 h 517526"/>
              <a:gd name="connsiteX428" fmla="*/ 318934 w 561976"/>
              <a:gd name="connsiteY428" fmla="*/ 14457 h 517526"/>
              <a:gd name="connsiteX429" fmla="*/ 323389 w 561976"/>
              <a:gd name="connsiteY429" fmla="*/ 19223 h 517526"/>
              <a:gd name="connsiteX430" fmla="*/ 327208 w 561976"/>
              <a:gd name="connsiteY430" fmla="*/ 24625 h 517526"/>
              <a:gd name="connsiteX431" fmla="*/ 330231 w 561976"/>
              <a:gd name="connsiteY431" fmla="*/ 30185 h 517526"/>
              <a:gd name="connsiteX432" fmla="*/ 332617 w 561976"/>
              <a:gd name="connsiteY432" fmla="*/ 36381 h 517526"/>
              <a:gd name="connsiteX433" fmla="*/ 333890 w 561976"/>
              <a:gd name="connsiteY433" fmla="*/ 42894 h 517526"/>
              <a:gd name="connsiteX434" fmla="*/ 334368 w 561976"/>
              <a:gd name="connsiteY434" fmla="*/ 49567 h 517526"/>
              <a:gd name="connsiteX435" fmla="*/ 334368 w 561976"/>
              <a:gd name="connsiteY435" fmla="*/ 62117 h 517526"/>
              <a:gd name="connsiteX436" fmla="*/ 334845 w 561976"/>
              <a:gd name="connsiteY436" fmla="*/ 62276 h 517526"/>
              <a:gd name="connsiteX437" fmla="*/ 335322 w 561976"/>
              <a:gd name="connsiteY437" fmla="*/ 62912 h 517526"/>
              <a:gd name="connsiteX438" fmla="*/ 335959 w 561976"/>
              <a:gd name="connsiteY438" fmla="*/ 64183 h 517526"/>
              <a:gd name="connsiteX439" fmla="*/ 336913 w 561976"/>
              <a:gd name="connsiteY439" fmla="*/ 65613 h 517526"/>
              <a:gd name="connsiteX440" fmla="*/ 337709 w 561976"/>
              <a:gd name="connsiteY440" fmla="*/ 67519 h 517526"/>
              <a:gd name="connsiteX441" fmla="*/ 338345 w 561976"/>
              <a:gd name="connsiteY441" fmla="*/ 70061 h 517526"/>
              <a:gd name="connsiteX442" fmla="*/ 338505 w 561976"/>
              <a:gd name="connsiteY442" fmla="*/ 73079 h 517526"/>
              <a:gd name="connsiteX443" fmla="*/ 338345 w 561976"/>
              <a:gd name="connsiteY443" fmla="*/ 76416 h 517526"/>
              <a:gd name="connsiteX444" fmla="*/ 337709 w 561976"/>
              <a:gd name="connsiteY444" fmla="*/ 80228 h 517526"/>
              <a:gd name="connsiteX445" fmla="*/ 336277 w 561976"/>
              <a:gd name="connsiteY445" fmla="*/ 83406 h 517526"/>
              <a:gd name="connsiteX446" fmla="*/ 334686 w 561976"/>
              <a:gd name="connsiteY446" fmla="*/ 86424 h 517526"/>
              <a:gd name="connsiteX447" fmla="*/ 332617 w 561976"/>
              <a:gd name="connsiteY447" fmla="*/ 88966 h 517526"/>
              <a:gd name="connsiteX448" fmla="*/ 330390 w 561976"/>
              <a:gd name="connsiteY448" fmla="*/ 91190 h 517526"/>
              <a:gd name="connsiteX449" fmla="*/ 328322 w 561976"/>
              <a:gd name="connsiteY449" fmla="*/ 92938 h 517526"/>
              <a:gd name="connsiteX450" fmla="*/ 326571 w 561976"/>
              <a:gd name="connsiteY450" fmla="*/ 94209 h 517526"/>
              <a:gd name="connsiteX451" fmla="*/ 324980 w 561976"/>
              <a:gd name="connsiteY451" fmla="*/ 95321 h 517526"/>
              <a:gd name="connsiteX452" fmla="*/ 323866 w 561976"/>
              <a:gd name="connsiteY452" fmla="*/ 95798 h 517526"/>
              <a:gd name="connsiteX453" fmla="*/ 323548 w 561976"/>
              <a:gd name="connsiteY453" fmla="*/ 96115 h 517526"/>
              <a:gd name="connsiteX454" fmla="*/ 323389 w 561976"/>
              <a:gd name="connsiteY454" fmla="*/ 96751 h 517526"/>
              <a:gd name="connsiteX455" fmla="*/ 323071 w 561976"/>
              <a:gd name="connsiteY455" fmla="*/ 98022 h 517526"/>
              <a:gd name="connsiteX456" fmla="*/ 322594 w 561976"/>
              <a:gd name="connsiteY456" fmla="*/ 100405 h 517526"/>
              <a:gd name="connsiteX457" fmla="*/ 321639 w 561976"/>
              <a:gd name="connsiteY457" fmla="*/ 103423 h 517526"/>
              <a:gd name="connsiteX458" fmla="*/ 320525 w 561976"/>
              <a:gd name="connsiteY458" fmla="*/ 106601 h 517526"/>
              <a:gd name="connsiteX459" fmla="*/ 319093 w 561976"/>
              <a:gd name="connsiteY459" fmla="*/ 110413 h 517526"/>
              <a:gd name="connsiteX460" fmla="*/ 317343 w 561976"/>
              <a:gd name="connsiteY460" fmla="*/ 113908 h 517526"/>
              <a:gd name="connsiteX461" fmla="*/ 315275 w 561976"/>
              <a:gd name="connsiteY461" fmla="*/ 117721 h 517526"/>
              <a:gd name="connsiteX462" fmla="*/ 312729 w 561976"/>
              <a:gd name="connsiteY462" fmla="*/ 121216 h 517526"/>
              <a:gd name="connsiteX463" fmla="*/ 309865 w 561976"/>
              <a:gd name="connsiteY463" fmla="*/ 124076 h 517526"/>
              <a:gd name="connsiteX464" fmla="*/ 309388 w 561976"/>
              <a:gd name="connsiteY464" fmla="*/ 129001 h 517526"/>
              <a:gd name="connsiteX465" fmla="*/ 309388 w 561976"/>
              <a:gd name="connsiteY465" fmla="*/ 133290 h 517526"/>
              <a:gd name="connsiteX466" fmla="*/ 309865 w 561976"/>
              <a:gd name="connsiteY466" fmla="*/ 137262 h 517526"/>
              <a:gd name="connsiteX467" fmla="*/ 311138 w 561976"/>
              <a:gd name="connsiteY467" fmla="*/ 140439 h 517526"/>
              <a:gd name="connsiteX468" fmla="*/ 312570 w 561976"/>
              <a:gd name="connsiteY468" fmla="*/ 143458 h 517526"/>
              <a:gd name="connsiteX469" fmla="*/ 314479 w 561976"/>
              <a:gd name="connsiteY469" fmla="*/ 146000 h 517526"/>
              <a:gd name="connsiteX470" fmla="*/ 316547 w 561976"/>
              <a:gd name="connsiteY470" fmla="*/ 148065 h 517526"/>
              <a:gd name="connsiteX471" fmla="*/ 319093 w 561976"/>
              <a:gd name="connsiteY471" fmla="*/ 149972 h 517526"/>
              <a:gd name="connsiteX472" fmla="*/ 321639 w 561976"/>
              <a:gd name="connsiteY472" fmla="*/ 151401 h 517526"/>
              <a:gd name="connsiteX473" fmla="*/ 324662 w 561976"/>
              <a:gd name="connsiteY473" fmla="*/ 152831 h 517526"/>
              <a:gd name="connsiteX474" fmla="*/ 327685 w 561976"/>
              <a:gd name="connsiteY474" fmla="*/ 154102 h 517526"/>
              <a:gd name="connsiteX475" fmla="*/ 330867 w 561976"/>
              <a:gd name="connsiteY475" fmla="*/ 155055 h 517526"/>
              <a:gd name="connsiteX476" fmla="*/ 333890 w 561976"/>
              <a:gd name="connsiteY476" fmla="*/ 156167 h 517526"/>
              <a:gd name="connsiteX477" fmla="*/ 337073 w 561976"/>
              <a:gd name="connsiteY477" fmla="*/ 157121 h 517526"/>
              <a:gd name="connsiteX478" fmla="*/ 340096 w 561976"/>
              <a:gd name="connsiteY478" fmla="*/ 157915 h 517526"/>
              <a:gd name="connsiteX479" fmla="*/ 344869 w 561976"/>
              <a:gd name="connsiteY479" fmla="*/ 159504 h 517526"/>
              <a:gd name="connsiteX480" fmla="*/ 349324 w 561976"/>
              <a:gd name="connsiteY480" fmla="*/ 160933 h 517526"/>
              <a:gd name="connsiteX481" fmla="*/ 353779 w 561976"/>
              <a:gd name="connsiteY481" fmla="*/ 162045 h 517526"/>
              <a:gd name="connsiteX482" fmla="*/ 358075 w 561976"/>
              <a:gd name="connsiteY482" fmla="*/ 163475 h 517526"/>
              <a:gd name="connsiteX483" fmla="*/ 362053 w 561976"/>
              <a:gd name="connsiteY483" fmla="*/ 164905 h 517526"/>
              <a:gd name="connsiteX484" fmla="*/ 366030 w 561976"/>
              <a:gd name="connsiteY484" fmla="*/ 166335 h 517526"/>
              <a:gd name="connsiteX485" fmla="*/ 369690 w 561976"/>
              <a:gd name="connsiteY485" fmla="*/ 167924 h 517526"/>
              <a:gd name="connsiteX486" fmla="*/ 373031 w 561976"/>
              <a:gd name="connsiteY486" fmla="*/ 169989 h 517526"/>
              <a:gd name="connsiteX487" fmla="*/ 376213 w 561976"/>
              <a:gd name="connsiteY487" fmla="*/ 172054 h 517526"/>
              <a:gd name="connsiteX488" fmla="*/ 378918 w 561976"/>
              <a:gd name="connsiteY488" fmla="*/ 174596 h 517526"/>
              <a:gd name="connsiteX489" fmla="*/ 381464 w 561976"/>
              <a:gd name="connsiteY489" fmla="*/ 177456 h 517526"/>
              <a:gd name="connsiteX490" fmla="*/ 383532 w 561976"/>
              <a:gd name="connsiteY490" fmla="*/ 180951 h 517526"/>
              <a:gd name="connsiteX491" fmla="*/ 385124 w 561976"/>
              <a:gd name="connsiteY491" fmla="*/ 184923 h 517526"/>
              <a:gd name="connsiteX492" fmla="*/ 386396 w 561976"/>
              <a:gd name="connsiteY492" fmla="*/ 189371 h 517526"/>
              <a:gd name="connsiteX493" fmla="*/ 387033 w 561976"/>
              <a:gd name="connsiteY493" fmla="*/ 194455 h 517526"/>
              <a:gd name="connsiteX494" fmla="*/ 387351 w 561976"/>
              <a:gd name="connsiteY494" fmla="*/ 200174 h 517526"/>
              <a:gd name="connsiteX495" fmla="*/ 386715 w 561976"/>
              <a:gd name="connsiteY495" fmla="*/ 201604 h 517526"/>
              <a:gd name="connsiteX496" fmla="*/ 384964 w 561976"/>
              <a:gd name="connsiteY496" fmla="*/ 203192 h 517526"/>
              <a:gd name="connsiteX497" fmla="*/ 382100 w 561976"/>
              <a:gd name="connsiteY497" fmla="*/ 204781 h 517526"/>
              <a:gd name="connsiteX498" fmla="*/ 377964 w 561976"/>
              <a:gd name="connsiteY498" fmla="*/ 206052 h 517526"/>
              <a:gd name="connsiteX499" fmla="*/ 372872 w 561976"/>
              <a:gd name="connsiteY499" fmla="*/ 207482 h 517526"/>
              <a:gd name="connsiteX500" fmla="*/ 366667 w 561976"/>
              <a:gd name="connsiteY500" fmla="*/ 208753 h 517526"/>
              <a:gd name="connsiteX501" fmla="*/ 359507 w 561976"/>
              <a:gd name="connsiteY501" fmla="*/ 209865 h 517526"/>
              <a:gd name="connsiteX502" fmla="*/ 351233 w 561976"/>
              <a:gd name="connsiteY502" fmla="*/ 211136 h 517526"/>
              <a:gd name="connsiteX503" fmla="*/ 342005 w 561976"/>
              <a:gd name="connsiteY503" fmla="*/ 211930 h 517526"/>
              <a:gd name="connsiteX504" fmla="*/ 331981 w 561976"/>
              <a:gd name="connsiteY504" fmla="*/ 212724 h 517526"/>
              <a:gd name="connsiteX505" fmla="*/ 321003 w 561976"/>
              <a:gd name="connsiteY505" fmla="*/ 213519 h 517526"/>
              <a:gd name="connsiteX506" fmla="*/ 309069 w 561976"/>
              <a:gd name="connsiteY506" fmla="*/ 213995 h 517526"/>
              <a:gd name="connsiteX507" fmla="*/ 296500 w 561976"/>
              <a:gd name="connsiteY507" fmla="*/ 214313 h 517526"/>
              <a:gd name="connsiteX508" fmla="*/ 289181 w 561976"/>
              <a:gd name="connsiteY508" fmla="*/ 168400 h 517526"/>
              <a:gd name="connsiteX509" fmla="*/ 292999 w 561976"/>
              <a:gd name="connsiteY509" fmla="*/ 162681 h 517526"/>
              <a:gd name="connsiteX510" fmla="*/ 293158 w 561976"/>
              <a:gd name="connsiteY510" fmla="*/ 162045 h 517526"/>
              <a:gd name="connsiteX511" fmla="*/ 293158 w 561976"/>
              <a:gd name="connsiteY511" fmla="*/ 161569 h 517526"/>
              <a:gd name="connsiteX512" fmla="*/ 293158 w 561976"/>
              <a:gd name="connsiteY512" fmla="*/ 161092 h 517526"/>
              <a:gd name="connsiteX513" fmla="*/ 292999 w 561976"/>
              <a:gd name="connsiteY513" fmla="*/ 160616 h 517526"/>
              <a:gd name="connsiteX514" fmla="*/ 292681 w 561976"/>
              <a:gd name="connsiteY514" fmla="*/ 159980 h 517526"/>
              <a:gd name="connsiteX515" fmla="*/ 283134 w 561976"/>
              <a:gd name="connsiteY515" fmla="*/ 149972 h 517526"/>
              <a:gd name="connsiteX516" fmla="*/ 282339 w 561976"/>
              <a:gd name="connsiteY516" fmla="*/ 149495 h 517526"/>
              <a:gd name="connsiteX517" fmla="*/ 281066 w 561976"/>
              <a:gd name="connsiteY517" fmla="*/ 149495 h 517526"/>
              <a:gd name="connsiteX518" fmla="*/ 280271 w 561976"/>
              <a:gd name="connsiteY518" fmla="*/ 149972 h 517526"/>
              <a:gd name="connsiteX519" fmla="*/ 270724 w 561976"/>
              <a:gd name="connsiteY519" fmla="*/ 159980 h 517526"/>
              <a:gd name="connsiteX520" fmla="*/ 270406 w 561976"/>
              <a:gd name="connsiteY520" fmla="*/ 160775 h 517526"/>
              <a:gd name="connsiteX521" fmla="*/ 270247 w 561976"/>
              <a:gd name="connsiteY521" fmla="*/ 161410 h 517526"/>
              <a:gd name="connsiteX522" fmla="*/ 270247 w 561976"/>
              <a:gd name="connsiteY522" fmla="*/ 162045 h 517526"/>
              <a:gd name="connsiteX523" fmla="*/ 270565 w 561976"/>
              <a:gd name="connsiteY523" fmla="*/ 162681 h 517526"/>
              <a:gd name="connsiteX524" fmla="*/ 274224 w 561976"/>
              <a:gd name="connsiteY524" fmla="*/ 168400 h 517526"/>
              <a:gd name="connsiteX525" fmla="*/ 266905 w 561976"/>
              <a:gd name="connsiteY525" fmla="*/ 214313 h 517526"/>
              <a:gd name="connsiteX526" fmla="*/ 254177 w 561976"/>
              <a:gd name="connsiteY526" fmla="*/ 213995 h 517526"/>
              <a:gd name="connsiteX527" fmla="*/ 242403 w 561976"/>
              <a:gd name="connsiteY527" fmla="*/ 213519 h 517526"/>
              <a:gd name="connsiteX528" fmla="*/ 231424 w 561976"/>
              <a:gd name="connsiteY528" fmla="*/ 212724 h 517526"/>
              <a:gd name="connsiteX529" fmla="*/ 221400 w 561976"/>
              <a:gd name="connsiteY529" fmla="*/ 211930 h 517526"/>
              <a:gd name="connsiteX530" fmla="*/ 212172 w 561976"/>
              <a:gd name="connsiteY530" fmla="*/ 211136 h 517526"/>
              <a:gd name="connsiteX531" fmla="*/ 203898 w 561976"/>
              <a:gd name="connsiteY531" fmla="*/ 209865 h 517526"/>
              <a:gd name="connsiteX532" fmla="*/ 196738 w 561976"/>
              <a:gd name="connsiteY532" fmla="*/ 208753 h 517526"/>
              <a:gd name="connsiteX533" fmla="*/ 190533 w 561976"/>
              <a:gd name="connsiteY533" fmla="*/ 207482 h 517526"/>
              <a:gd name="connsiteX534" fmla="*/ 185441 w 561976"/>
              <a:gd name="connsiteY534" fmla="*/ 206052 h 517526"/>
              <a:gd name="connsiteX535" fmla="*/ 181305 w 561976"/>
              <a:gd name="connsiteY535" fmla="*/ 204781 h 517526"/>
              <a:gd name="connsiteX536" fmla="*/ 178441 w 561976"/>
              <a:gd name="connsiteY536" fmla="*/ 203192 h 517526"/>
              <a:gd name="connsiteX537" fmla="*/ 176690 w 561976"/>
              <a:gd name="connsiteY537" fmla="*/ 201604 h 517526"/>
              <a:gd name="connsiteX538" fmla="*/ 176213 w 561976"/>
              <a:gd name="connsiteY538" fmla="*/ 200174 h 517526"/>
              <a:gd name="connsiteX539" fmla="*/ 176372 w 561976"/>
              <a:gd name="connsiteY539" fmla="*/ 194455 h 517526"/>
              <a:gd name="connsiteX540" fmla="*/ 177168 w 561976"/>
              <a:gd name="connsiteY540" fmla="*/ 189371 h 517526"/>
              <a:gd name="connsiteX541" fmla="*/ 178441 w 561976"/>
              <a:gd name="connsiteY541" fmla="*/ 184923 h 517526"/>
              <a:gd name="connsiteX542" fmla="*/ 179873 w 561976"/>
              <a:gd name="connsiteY542" fmla="*/ 180951 h 517526"/>
              <a:gd name="connsiteX543" fmla="*/ 182100 w 561976"/>
              <a:gd name="connsiteY543" fmla="*/ 177456 h 517526"/>
              <a:gd name="connsiteX544" fmla="*/ 184487 w 561976"/>
              <a:gd name="connsiteY544" fmla="*/ 174596 h 517526"/>
              <a:gd name="connsiteX545" fmla="*/ 187192 w 561976"/>
              <a:gd name="connsiteY545" fmla="*/ 172054 h 517526"/>
              <a:gd name="connsiteX546" fmla="*/ 190374 w 561976"/>
              <a:gd name="connsiteY546" fmla="*/ 169989 h 517526"/>
              <a:gd name="connsiteX547" fmla="*/ 193715 w 561976"/>
              <a:gd name="connsiteY547" fmla="*/ 167924 h 517526"/>
              <a:gd name="connsiteX548" fmla="*/ 197375 w 561976"/>
              <a:gd name="connsiteY548" fmla="*/ 166335 h 517526"/>
              <a:gd name="connsiteX549" fmla="*/ 201352 w 561976"/>
              <a:gd name="connsiteY549" fmla="*/ 164905 h 517526"/>
              <a:gd name="connsiteX550" fmla="*/ 205489 w 561976"/>
              <a:gd name="connsiteY550" fmla="*/ 163475 h 517526"/>
              <a:gd name="connsiteX551" fmla="*/ 209626 w 561976"/>
              <a:gd name="connsiteY551" fmla="*/ 162045 h 517526"/>
              <a:gd name="connsiteX552" fmla="*/ 214081 w 561976"/>
              <a:gd name="connsiteY552" fmla="*/ 160933 h 517526"/>
              <a:gd name="connsiteX553" fmla="*/ 218695 w 561976"/>
              <a:gd name="connsiteY553" fmla="*/ 159504 h 517526"/>
              <a:gd name="connsiteX554" fmla="*/ 223309 w 561976"/>
              <a:gd name="connsiteY554" fmla="*/ 157915 h 517526"/>
              <a:gd name="connsiteX555" fmla="*/ 226332 w 561976"/>
              <a:gd name="connsiteY555" fmla="*/ 157121 h 517526"/>
              <a:gd name="connsiteX556" fmla="*/ 229515 w 561976"/>
              <a:gd name="connsiteY556" fmla="*/ 156167 h 517526"/>
              <a:gd name="connsiteX557" fmla="*/ 232697 w 561976"/>
              <a:gd name="connsiteY557" fmla="*/ 155055 h 517526"/>
              <a:gd name="connsiteX558" fmla="*/ 235879 w 561976"/>
              <a:gd name="connsiteY558" fmla="*/ 154102 h 517526"/>
              <a:gd name="connsiteX559" fmla="*/ 238743 w 561976"/>
              <a:gd name="connsiteY559" fmla="*/ 152831 h 517526"/>
              <a:gd name="connsiteX560" fmla="*/ 241766 w 561976"/>
              <a:gd name="connsiteY560" fmla="*/ 151401 h 517526"/>
              <a:gd name="connsiteX561" fmla="*/ 244471 w 561976"/>
              <a:gd name="connsiteY561" fmla="*/ 149972 h 517526"/>
              <a:gd name="connsiteX562" fmla="*/ 246858 w 561976"/>
              <a:gd name="connsiteY562" fmla="*/ 148065 h 517526"/>
              <a:gd name="connsiteX563" fmla="*/ 248926 w 561976"/>
              <a:gd name="connsiteY563" fmla="*/ 146000 h 517526"/>
              <a:gd name="connsiteX564" fmla="*/ 250835 w 561976"/>
              <a:gd name="connsiteY564" fmla="*/ 143458 h 517526"/>
              <a:gd name="connsiteX565" fmla="*/ 252426 w 561976"/>
              <a:gd name="connsiteY565" fmla="*/ 140439 h 517526"/>
              <a:gd name="connsiteX566" fmla="*/ 253540 w 561976"/>
              <a:gd name="connsiteY566" fmla="*/ 137262 h 517526"/>
              <a:gd name="connsiteX567" fmla="*/ 254017 w 561976"/>
              <a:gd name="connsiteY567" fmla="*/ 133290 h 517526"/>
              <a:gd name="connsiteX568" fmla="*/ 254017 w 561976"/>
              <a:gd name="connsiteY568" fmla="*/ 129001 h 517526"/>
              <a:gd name="connsiteX569" fmla="*/ 253699 w 561976"/>
              <a:gd name="connsiteY569" fmla="*/ 124076 h 517526"/>
              <a:gd name="connsiteX570" fmla="*/ 250676 w 561976"/>
              <a:gd name="connsiteY570" fmla="*/ 121216 h 517526"/>
              <a:gd name="connsiteX571" fmla="*/ 248290 w 561976"/>
              <a:gd name="connsiteY571" fmla="*/ 117721 h 517526"/>
              <a:gd name="connsiteX572" fmla="*/ 246221 w 561976"/>
              <a:gd name="connsiteY572" fmla="*/ 113908 h 517526"/>
              <a:gd name="connsiteX573" fmla="*/ 244471 w 561976"/>
              <a:gd name="connsiteY573" fmla="*/ 110413 h 517526"/>
              <a:gd name="connsiteX574" fmla="*/ 242880 w 561976"/>
              <a:gd name="connsiteY574" fmla="*/ 106601 h 517526"/>
              <a:gd name="connsiteX575" fmla="*/ 241925 w 561976"/>
              <a:gd name="connsiteY575" fmla="*/ 103423 h 517526"/>
              <a:gd name="connsiteX576" fmla="*/ 241130 w 561976"/>
              <a:gd name="connsiteY576" fmla="*/ 100405 h 517526"/>
              <a:gd name="connsiteX577" fmla="*/ 240334 w 561976"/>
              <a:gd name="connsiteY577" fmla="*/ 98022 h 517526"/>
              <a:gd name="connsiteX578" fmla="*/ 240016 w 561976"/>
              <a:gd name="connsiteY578" fmla="*/ 96751 h 517526"/>
              <a:gd name="connsiteX579" fmla="*/ 240016 w 561976"/>
              <a:gd name="connsiteY579" fmla="*/ 96115 h 517526"/>
              <a:gd name="connsiteX580" fmla="*/ 239539 w 561976"/>
              <a:gd name="connsiteY580" fmla="*/ 95798 h 517526"/>
              <a:gd name="connsiteX581" fmla="*/ 238425 w 561976"/>
              <a:gd name="connsiteY581" fmla="*/ 95321 h 517526"/>
              <a:gd name="connsiteX582" fmla="*/ 236834 w 561976"/>
              <a:gd name="connsiteY582" fmla="*/ 94209 h 517526"/>
              <a:gd name="connsiteX583" fmla="*/ 235243 w 561976"/>
              <a:gd name="connsiteY583" fmla="*/ 92938 h 517526"/>
              <a:gd name="connsiteX584" fmla="*/ 233174 w 561976"/>
              <a:gd name="connsiteY584" fmla="*/ 91190 h 517526"/>
              <a:gd name="connsiteX585" fmla="*/ 230947 w 561976"/>
              <a:gd name="connsiteY585" fmla="*/ 88966 h 517526"/>
              <a:gd name="connsiteX586" fmla="*/ 229037 w 561976"/>
              <a:gd name="connsiteY586" fmla="*/ 86424 h 517526"/>
              <a:gd name="connsiteX587" fmla="*/ 227128 w 561976"/>
              <a:gd name="connsiteY587" fmla="*/ 83406 h 517526"/>
              <a:gd name="connsiteX588" fmla="*/ 225855 w 561976"/>
              <a:gd name="connsiteY588" fmla="*/ 80228 h 517526"/>
              <a:gd name="connsiteX589" fmla="*/ 225060 w 561976"/>
              <a:gd name="connsiteY589" fmla="*/ 76416 h 517526"/>
              <a:gd name="connsiteX590" fmla="*/ 224901 w 561976"/>
              <a:gd name="connsiteY590" fmla="*/ 73079 h 517526"/>
              <a:gd name="connsiteX591" fmla="*/ 225219 w 561976"/>
              <a:gd name="connsiteY591" fmla="*/ 70061 h 517526"/>
              <a:gd name="connsiteX592" fmla="*/ 225696 w 561976"/>
              <a:gd name="connsiteY592" fmla="*/ 67519 h 517526"/>
              <a:gd name="connsiteX593" fmla="*/ 226492 w 561976"/>
              <a:gd name="connsiteY593" fmla="*/ 65613 h 517526"/>
              <a:gd name="connsiteX594" fmla="*/ 227446 w 561976"/>
              <a:gd name="connsiteY594" fmla="*/ 64183 h 517526"/>
              <a:gd name="connsiteX595" fmla="*/ 228083 w 561976"/>
              <a:gd name="connsiteY595" fmla="*/ 62912 h 517526"/>
              <a:gd name="connsiteX596" fmla="*/ 228878 w 561976"/>
              <a:gd name="connsiteY596" fmla="*/ 62276 h 517526"/>
              <a:gd name="connsiteX597" fmla="*/ 229037 w 561976"/>
              <a:gd name="connsiteY597" fmla="*/ 62117 h 517526"/>
              <a:gd name="connsiteX598" fmla="*/ 229037 w 561976"/>
              <a:gd name="connsiteY598" fmla="*/ 49567 h 517526"/>
              <a:gd name="connsiteX599" fmla="*/ 229515 w 561976"/>
              <a:gd name="connsiteY599" fmla="*/ 42894 h 517526"/>
              <a:gd name="connsiteX600" fmla="*/ 230947 w 561976"/>
              <a:gd name="connsiteY600" fmla="*/ 36381 h 517526"/>
              <a:gd name="connsiteX601" fmla="*/ 233174 w 561976"/>
              <a:gd name="connsiteY601" fmla="*/ 30185 h 517526"/>
              <a:gd name="connsiteX602" fmla="*/ 236197 w 561976"/>
              <a:gd name="connsiteY602" fmla="*/ 24625 h 517526"/>
              <a:gd name="connsiteX603" fmla="*/ 240016 w 561976"/>
              <a:gd name="connsiteY603" fmla="*/ 19223 h 517526"/>
              <a:gd name="connsiteX604" fmla="*/ 244471 w 561976"/>
              <a:gd name="connsiteY604" fmla="*/ 14457 h 517526"/>
              <a:gd name="connsiteX605" fmla="*/ 249722 w 561976"/>
              <a:gd name="connsiteY605" fmla="*/ 10326 h 517526"/>
              <a:gd name="connsiteX606" fmla="*/ 255131 w 561976"/>
              <a:gd name="connsiteY606" fmla="*/ 6831 h 517526"/>
              <a:gd name="connsiteX607" fmla="*/ 261496 w 561976"/>
              <a:gd name="connsiteY607" fmla="*/ 3972 h 517526"/>
              <a:gd name="connsiteX608" fmla="*/ 267860 w 561976"/>
              <a:gd name="connsiteY608" fmla="*/ 1748 h 517526"/>
              <a:gd name="connsiteX609" fmla="*/ 274702 w 561976"/>
              <a:gd name="connsiteY609" fmla="*/ 636 h 517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</a:cxnLst>
            <a:rect l="l" t="t" r="r" b="b"/>
            <a:pathLst>
              <a:path w="561976" h="517526">
                <a:moveTo>
                  <a:pt x="456407" y="303213"/>
                </a:moveTo>
                <a:lnTo>
                  <a:pt x="463562" y="303531"/>
                </a:lnTo>
                <a:lnTo>
                  <a:pt x="470239" y="304804"/>
                </a:lnTo>
                <a:lnTo>
                  <a:pt x="476758" y="306873"/>
                </a:lnTo>
                <a:lnTo>
                  <a:pt x="482799" y="309895"/>
                </a:lnTo>
                <a:lnTo>
                  <a:pt x="488523" y="313396"/>
                </a:lnTo>
                <a:lnTo>
                  <a:pt x="493452" y="317532"/>
                </a:lnTo>
                <a:lnTo>
                  <a:pt x="498062" y="322306"/>
                </a:lnTo>
                <a:lnTo>
                  <a:pt x="501719" y="327556"/>
                </a:lnTo>
                <a:lnTo>
                  <a:pt x="504899" y="333284"/>
                </a:lnTo>
                <a:lnTo>
                  <a:pt x="507125" y="339489"/>
                </a:lnTo>
                <a:lnTo>
                  <a:pt x="508715" y="346012"/>
                </a:lnTo>
                <a:lnTo>
                  <a:pt x="509033" y="352694"/>
                </a:lnTo>
                <a:lnTo>
                  <a:pt x="509033" y="365264"/>
                </a:lnTo>
                <a:lnTo>
                  <a:pt x="509351" y="365423"/>
                </a:lnTo>
                <a:lnTo>
                  <a:pt x="509828" y="366059"/>
                </a:lnTo>
                <a:lnTo>
                  <a:pt x="510623" y="367173"/>
                </a:lnTo>
                <a:lnTo>
                  <a:pt x="511417" y="368605"/>
                </a:lnTo>
                <a:lnTo>
                  <a:pt x="512371" y="370673"/>
                </a:lnTo>
                <a:lnTo>
                  <a:pt x="513007" y="373378"/>
                </a:lnTo>
                <a:lnTo>
                  <a:pt x="513325" y="376242"/>
                </a:lnTo>
                <a:lnTo>
                  <a:pt x="513166" y="379583"/>
                </a:lnTo>
                <a:lnTo>
                  <a:pt x="512371" y="383242"/>
                </a:lnTo>
                <a:lnTo>
                  <a:pt x="510941" y="386743"/>
                </a:lnTo>
                <a:lnTo>
                  <a:pt x="509192" y="389607"/>
                </a:lnTo>
                <a:lnTo>
                  <a:pt x="507125" y="392152"/>
                </a:lnTo>
                <a:lnTo>
                  <a:pt x="505058" y="394221"/>
                </a:lnTo>
                <a:lnTo>
                  <a:pt x="502991" y="396130"/>
                </a:lnTo>
                <a:lnTo>
                  <a:pt x="501083" y="397562"/>
                </a:lnTo>
                <a:lnTo>
                  <a:pt x="499493" y="398516"/>
                </a:lnTo>
                <a:lnTo>
                  <a:pt x="498539" y="398994"/>
                </a:lnTo>
                <a:lnTo>
                  <a:pt x="498221" y="399153"/>
                </a:lnTo>
                <a:lnTo>
                  <a:pt x="498062" y="399789"/>
                </a:lnTo>
                <a:lnTo>
                  <a:pt x="497585" y="401221"/>
                </a:lnTo>
                <a:lnTo>
                  <a:pt x="497108" y="403608"/>
                </a:lnTo>
                <a:lnTo>
                  <a:pt x="496313" y="406472"/>
                </a:lnTo>
                <a:lnTo>
                  <a:pt x="495042" y="409813"/>
                </a:lnTo>
                <a:lnTo>
                  <a:pt x="493611" y="413472"/>
                </a:lnTo>
                <a:lnTo>
                  <a:pt x="492021" y="417291"/>
                </a:lnTo>
                <a:lnTo>
                  <a:pt x="489954" y="420791"/>
                </a:lnTo>
                <a:lnTo>
                  <a:pt x="487251" y="424291"/>
                </a:lnTo>
                <a:lnTo>
                  <a:pt x="484548" y="427314"/>
                </a:lnTo>
                <a:lnTo>
                  <a:pt x="484071" y="432246"/>
                </a:lnTo>
                <a:lnTo>
                  <a:pt x="484071" y="436542"/>
                </a:lnTo>
                <a:lnTo>
                  <a:pt x="484707" y="440361"/>
                </a:lnTo>
                <a:lnTo>
                  <a:pt x="485820" y="443861"/>
                </a:lnTo>
                <a:lnTo>
                  <a:pt x="487092" y="446725"/>
                </a:lnTo>
                <a:lnTo>
                  <a:pt x="489000" y="449111"/>
                </a:lnTo>
                <a:lnTo>
                  <a:pt x="491226" y="451339"/>
                </a:lnTo>
                <a:lnTo>
                  <a:pt x="493611" y="453248"/>
                </a:lnTo>
                <a:lnTo>
                  <a:pt x="496313" y="454839"/>
                </a:lnTo>
                <a:lnTo>
                  <a:pt x="499175" y="456112"/>
                </a:lnTo>
                <a:lnTo>
                  <a:pt x="502355" y="457385"/>
                </a:lnTo>
                <a:lnTo>
                  <a:pt x="505376" y="458339"/>
                </a:lnTo>
                <a:lnTo>
                  <a:pt x="508556" y="459453"/>
                </a:lnTo>
                <a:lnTo>
                  <a:pt x="511576" y="460249"/>
                </a:lnTo>
                <a:lnTo>
                  <a:pt x="514756" y="461362"/>
                </a:lnTo>
                <a:lnTo>
                  <a:pt x="519367" y="462635"/>
                </a:lnTo>
                <a:lnTo>
                  <a:pt x="523819" y="464067"/>
                </a:lnTo>
                <a:lnTo>
                  <a:pt x="528270" y="465340"/>
                </a:lnTo>
                <a:lnTo>
                  <a:pt x="532722" y="466613"/>
                </a:lnTo>
                <a:lnTo>
                  <a:pt x="536856" y="468204"/>
                </a:lnTo>
                <a:lnTo>
                  <a:pt x="540672" y="469477"/>
                </a:lnTo>
                <a:lnTo>
                  <a:pt x="544328" y="471227"/>
                </a:lnTo>
                <a:lnTo>
                  <a:pt x="547667" y="473136"/>
                </a:lnTo>
                <a:lnTo>
                  <a:pt x="550847" y="475364"/>
                </a:lnTo>
                <a:lnTo>
                  <a:pt x="553709" y="477909"/>
                </a:lnTo>
                <a:lnTo>
                  <a:pt x="556094" y="480932"/>
                </a:lnTo>
                <a:lnTo>
                  <a:pt x="558160" y="484273"/>
                </a:lnTo>
                <a:lnTo>
                  <a:pt x="559750" y="488251"/>
                </a:lnTo>
                <a:lnTo>
                  <a:pt x="561022" y="492706"/>
                </a:lnTo>
                <a:lnTo>
                  <a:pt x="561817" y="497797"/>
                </a:lnTo>
                <a:lnTo>
                  <a:pt x="561976" y="503525"/>
                </a:lnTo>
                <a:lnTo>
                  <a:pt x="561499" y="505116"/>
                </a:lnTo>
                <a:lnTo>
                  <a:pt x="559750" y="506548"/>
                </a:lnTo>
                <a:lnTo>
                  <a:pt x="556729" y="508139"/>
                </a:lnTo>
                <a:lnTo>
                  <a:pt x="552596" y="509571"/>
                </a:lnTo>
                <a:lnTo>
                  <a:pt x="547508" y="510844"/>
                </a:lnTo>
                <a:lnTo>
                  <a:pt x="541308" y="512117"/>
                </a:lnTo>
                <a:lnTo>
                  <a:pt x="533994" y="513230"/>
                </a:lnTo>
                <a:lnTo>
                  <a:pt x="525886" y="514344"/>
                </a:lnTo>
                <a:lnTo>
                  <a:pt x="516823" y="515299"/>
                </a:lnTo>
                <a:lnTo>
                  <a:pt x="506648" y="516253"/>
                </a:lnTo>
                <a:lnTo>
                  <a:pt x="495677" y="516890"/>
                </a:lnTo>
                <a:lnTo>
                  <a:pt x="483912" y="517208"/>
                </a:lnTo>
                <a:lnTo>
                  <a:pt x="471193" y="517526"/>
                </a:lnTo>
                <a:lnTo>
                  <a:pt x="464039" y="471704"/>
                </a:lnTo>
                <a:lnTo>
                  <a:pt x="467695" y="465976"/>
                </a:lnTo>
                <a:lnTo>
                  <a:pt x="467854" y="465340"/>
                </a:lnTo>
                <a:lnTo>
                  <a:pt x="468013" y="464863"/>
                </a:lnTo>
                <a:lnTo>
                  <a:pt x="468013" y="464385"/>
                </a:lnTo>
                <a:lnTo>
                  <a:pt x="467854" y="463908"/>
                </a:lnTo>
                <a:lnTo>
                  <a:pt x="467536" y="463431"/>
                </a:lnTo>
                <a:lnTo>
                  <a:pt x="457997" y="453248"/>
                </a:lnTo>
                <a:lnTo>
                  <a:pt x="456884" y="452771"/>
                </a:lnTo>
                <a:lnTo>
                  <a:pt x="455930" y="452771"/>
                </a:lnTo>
                <a:lnTo>
                  <a:pt x="454817" y="453248"/>
                </a:lnTo>
                <a:lnTo>
                  <a:pt x="445596" y="463431"/>
                </a:lnTo>
                <a:lnTo>
                  <a:pt x="445119" y="464067"/>
                </a:lnTo>
                <a:lnTo>
                  <a:pt x="444801" y="464704"/>
                </a:lnTo>
                <a:lnTo>
                  <a:pt x="445119" y="465181"/>
                </a:lnTo>
                <a:lnTo>
                  <a:pt x="445278" y="465976"/>
                </a:lnTo>
                <a:lnTo>
                  <a:pt x="448776" y="471704"/>
                </a:lnTo>
                <a:lnTo>
                  <a:pt x="441780" y="517526"/>
                </a:lnTo>
                <a:lnTo>
                  <a:pt x="429061" y="517208"/>
                </a:lnTo>
                <a:lnTo>
                  <a:pt x="417296" y="516890"/>
                </a:lnTo>
                <a:lnTo>
                  <a:pt x="406166" y="516253"/>
                </a:lnTo>
                <a:lnTo>
                  <a:pt x="396150" y="515299"/>
                </a:lnTo>
                <a:lnTo>
                  <a:pt x="386929" y="514344"/>
                </a:lnTo>
                <a:lnTo>
                  <a:pt x="378820" y="513230"/>
                </a:lnTo>
                <a:lnTo>
                  <a:pt x="371507" y="512117"/>
                </a:lnTo>
                <a:lnTo>
                  <a:pt x="365306" y="510844"/>
                </a:lnTo>
                <a:lnTo>
                  <a:pt x="360218" y="509571"/>
                </a:lnTo>
                <a:lnTo>
                  <a:pt x="356244" y="508139"/>
                </a:lnTo>
                <a:lnTo>
                  <a:pt x="353223" y="506548"/>
                </a:lnTo>
                <a:lnTo>
                  <a:pt x="351315" y="505116"/>
                </a:lnTo>
                <a:lnTo>
                  <a:pt x="350838" y="503525"/>
                </a:lnTo>
                <a:lnTo>
                  <a:pt x="350997" y="497797"/>
                </a:lnTo>
                <a:lnTo>
                  <a:pt x="351951" y="492706"/>
                </a:lnTo>
                <a:lnTo>
                  <a:pt x="353064" y="488251"/>
                </a:lnTo>
                <a:lnTo>
                  <a:pt x="354654" y="484273"/>
                </a:lnTo>
                <a:lnTo>
                  <a:pt x="356721" y="480932"/>
                </a:lnTo>
                <a:lnTo>
                  <a:pt x="359106" y="477909"/>
                </a:lnTo>
                <a:lnTo>
                  <a:pt x="362126" y="475364"/>
                </a:lnTo>
                <a:lnTo>
                  <a:pt x="365147" y="473136"/>
                </a:lnTo>
                <a:lnTo>
                  <a:pt x="368486" y="471227"/>
                </a:lnTo>
                <a:lnTo>
                  <a:pt x="372302" y="469477"/>
                </a:lnTo>
                <a:lnTo>
                  <a:pt x="376117" y="468204"/>
                </a:lnTo>
                <a:lnTo>
                  <a:pt x="380251" y="466613"/>
                </a:lnTo>
                <a:lnTo>
                  <a:pt x="384544" y="465340"/>
                </a:lnTo>
                <a:lnTo>
                  <a:pt x="388837" y="464067"/>
                </a:lnTo>
                <a:lnTo>
                  <a:pt x="393447" y="462635"/>
                </a:lnTo>
                <a:lnTo>
                  <a:pt x="398058" y="461362"/>
                </a:lnTo>
                <a:lnTo>
                  <a:pt x="401238" y="460249"/>
                </a:lnTo>
                <a:lnTo>
                  <a:pt x="404259" y="459453"/>
                </a:lnTo>
                <a:lnTo>
                  <a:pt x="407438" y="458339"/>
                </a:lnTo>
                <a:lnTo>
                  <a:pt x="410618" y="457385"/>
                </a:lnTo>
                <a:lnTo>
                  <a:pt x="413639" y="456112"/>
                </a:lnTo>
                <a:lnTo>
                  <a:pt x="416342" y="454839"/>
                </a:lnTo>
                <a:lnTo>
                  <a:pt x="419204" y="453248"/>
                </a:lnTo>
                <a:lnTo>
                  <a:pt x="421588" y="451339"/>
                </a:lnTo>
                <a:lnTo>
                  <a:pt x="423814" y="449111"/>
                </a:lnTo>
                <a:lnTo>
                  <a:pt x="425722" y="446725"/>
                </a:lnTo>
                <a:lnTo>
                  <a:pt x="427153" y="443861"/>
                </a:lnTo>
                <a:lnTo>
                  <a:pt x="428107" y="440361"/>
                </a:lnTo>
                <a:lnTo>
                  <a:pt x="428902" y="436542"/>
                </a:lnTo>
                <a:lnTo>
                  <a:pt x="428902" y="432246"/>
                </a:lnTo>
                <a:lnTo>
                  <a:pt x="428266" y="427314"/>
                </a:lnTo>
                <a:lnTo>
                  <a:pt x="425404" y="424291"/>
                </a:lnTo>
                <a:lnTo>
                  <a:pt x="423019" y="420791"/>
                </a:lnTo>
                <a:lnTo>
                  <a:pt x="420952" y="417291"/>
                </a:lnTo>
                <a:lnTo>
                  <a:pt x="419204" y="413472"/>
                </a:lnTo>
                <a:lnTo>
                  <a:pt x="417614" y="409813"/>
                </a:lnTo>
                <a:lnTo>
                  <a:pt x="416660" y="406472"/>
                </a:lnTo>
                <a:lnTo>
                  <a:pt x="415706" y="403608"/>
                </a:lnTo>
                <a:lnTo>
                  <a:pt x="415070" y="401221"/>
                </a:lnTo>
                <a:lnTo>
                  <a:pt x="414911" y="399789"/>
                </a:lnTo>
                <a:lnTo>
                  <a:pt x="414752" y="399153"/>
                </a:lnTo>
                <a:lnTo>
                  <a:pt x="414275" y="398994"/>
                </a:lnTo>
                <a:lnTo>
                  <a:pt x="413321" y="398516"/>
                </a:lnTo>
                <a:lnTo>
                  <a:pt x="411731" y="397562"/>
                </a:lnTo>
                <a:lnTo>
                  <a:pt x="409823" y="396130"/>
                </a:lnTo>
                <a:lnTo>
                  <a:pt x="407756" y="394221"/>
                </a:lnTo>
                <a:lnTo>
                  <a:pt x="405530" y="392152"/>
                </a:lnTo>
                <a:lnTo>
                  <a:pt x="403623" y="389607"/>
                </a:lnTo>
                <a:lnTo>
                  <a:pt x="401715" y="386743"/>
                </a:lnTo>
                <a:lnTo>
                  <a:pt x="400602" y="383242"/>
                </a:lnTo>
                <a:lnTo>
                  <a:pt x="399648" y="379583"/>
                </a:lnTo>
                <a:lnTo>
                  <a:pt x="399489" y="376242"/>
                </a:lnTo>
                <a:lnTo>
                  <a:pt x="399807" y="373378"/>
                </a:lnTo>
                <a:lnTo>
                  <a:pt x="400602" y="370673"/>
                </a:lnTo>
                <a:lnTo>
                  <a:pt x="401238" y="368605"/>
                </a:lnTo>
                <a:lnTo>
                  <a:pt x="402033" y="367173"/>
                </a:lnTo>
                <a:lnTo>
                  <a:pt x="402987" y="366059"/>
                </a:lnTo>
                <a:lnTo>
                  <a:pt x="403464" y="365423"/>
                </a:lnTo>
                <a:lnTo>
                  <a:pt x="403623" y="365264"/>
                </a:lnTo>
                <a:lnTo>
                  <a:pt x="403623" y="352694"/>
                </a:lnTo>
                <a:lnTo>
                  <a:pt x="404100" y="346012"/>
                </a:lnTo>
                <a:lnTo>
                  <a:pt x="405530" y="339489"/>
                </a:lnTo>
                <a:lnTo>
                  <a:pt x="407915" y="333284"/>
                </a:lnTo>
                <a:lnTo>
                  <a:pt x="411095" y="327556"/>
                </a:lnTo>
                <a:lnTo>
                  <a:pt x="414911" y="322306"/>
                </a:lnTo>
                <a:lnTo>
                  <a:pt x="419363" y="317532"/>
                </a:lnTo>
                <a:lnTo>
                  <a:pt x="424291" y="313396"/>
                </a:lnTo>
                <a:lnTo>
                  <a:pt x="430015" y="309895"/>
                </a:lnTo>
                <a:lnTo>
                  <a:pt x="436056" y="306873"/>
                </a:lnTo>
                <a:lnTo>
                  <a:pt x="442416" y="304804"/>
                </a:lnTo>
                <a:lnTo>
                  <a:pt x="449412" y="303531"/>
                </a:lnTo>
                <a:close/>
                <a:moveTo>
                  <a:pt x="105489" y="303213"/>
                </a:moveTo>
                <a:lnTo>
                  <a:pt x="112480" y="303531"/>
                </a:lnTo>
                <a:lnTo>
                  <a:pt x="119470" y="304804"/>
                </a:lnTo>
                <a:lnTo>
                  <a:pt x="125825" y="306873"/>
                </a:lnTo>
                <a:lnTo>
                  <a:pt x="131862" y="309895"/>
                </a:lnTo>
                <a:lnTo>
                  <a:pt x="137581" y="313396"/>
                </a:lnTo>
                <a:lnTo>
                  <a:pt x="142506" y="317532"/>
                </a:lnTo>
                <a:lnTo>
                  <a:pt x="146955" y="322306"/>
                </a:lnTo>
                <a:lnTo>
                  <a:pt x="150767" y="327556"/>
                </a:lnTo>
                <a:lnTo>
                  <a:pt x="153945" y="333284"/>
                </a:lnTo>
                <a:lnTo>
                  <a:pt x="156328" y="339489"/>
                </a:lnTo>
                <a:lnTo>
                  <a:pt x="157758" y="346012"/>
                </a:lnTo>
                <a:lnTo>
                  <a:pt x="158234" y="352694"/>
                </a:lnTo>
                <a:lnTo>
                  <a:pt x="158234" y="365264"/>
                </a:lnTo>
                <a:lnTo>
                  <a:pt x="158393" y="365423"/>
                </a:lnTo>
                <a:lnTo>
                  <a:pt x="158870" y="366059"/>
                </a:lnTo>
                <a:lnTo>
                  <a:pt x="159823" y="367173"/>
                </a:lnTo>
                <a:lnTo>
                  <a:pt x="160617" y="368605"/>
                </a:lnTo>
                <a:lnTo>
                  <a:pt x="161253" y="370673"/>
                </a:lnTo>
                <a:lnTo>
                  <a:pt x="162047" y="373378"/>
                </a:lnTo>
                <a:lnTo>
                  <a:pt x="162365" y="376242"/>
                </a:lnTo>
                <a:lnTo>
                  <a:pt x="162206" y="379583"/>
                </a:lnTo>
                <a:lnTo>
                  <a:pt x="161253" y="383242"/>
                </a:lnTo>
                <a:lnTo>
                  <a:pt x="159982" y="386743"/>
                </a:lnTo>
                <a:lnTo>
                  <a:pt x="158234" y="389607"/>
                </a:lnTo>
                <a:lnTo>
                  <a:pt x="156169" y="392152"/>
                </a:lnTo>
                <a:lnTo>
                  <a:pt x="154104" y="394221"/>
                </a:lnTo>
                <a:lnTo>
                  <a:pt x="152038" y="396130"/>
                </a:lnTo>
                <a:lnTo>
                  <a:pt x="150132" y="397562"/>
                </a:lnTo>
                <a:lnTo>
                  <a:pt x="148543" y="398516"/>
                </a:lnTo>
                <a:lnTo>
                  <a:pt x="147590" y="398994"/>
                </a:lnTo>
                <a:lnTo>
                  <a:pt x="147113" y="399153"/>
                </a:lnTo>
                <a:lnTo>
                  <a:pt x="147113" y="399789"/>
                </a:lnTo>
                <a:lnTo>
                  <a:pt x="146796" y="401221"/>
                </a:lnTo>
                <a:lnTo>
                  <a:pt x="146160" y="403608"/>
                </a:lnTo>
                <a:lnTo>
                  <a:pt x="145366" y="406472"/>
                </a:lnTo>
                <a:lnTo>
                  <a:pt x="144254" y="409813"/>
                </a:lnTo>
                <a:lnTo>
                  <a:pt x="142665" y="413472"/>
                </a:lnTo>
                <a:lnTo>
                  <a:pt x="140917" y="417291"/>
                </a:lnTo>
                <a:lnTo>
                  <a:pt x="138852" y="420791"/>
                </a:lnTo>
                <a:lnTo>
                  <a:pt x="136469" y="424291"/>
                </a:lnTo>
                <a:lnTo>
                  <a:pt x="133609" y="427314"/>
                </a:lnTo>
                <a:lnTo>
                  <a:pt x="133133" y="432246"/>
                </a:lnTo>
                <a:lnTo>
                  <a:pt x="133292" y="436542"/>
                </a:lnTo>
                <a:lnTo>
                  <a:pt x="133768" y="440361"/>
                </a:lnTo>
                <a:lnTo>
                  <a:pt x="134722" y="443861"/>
                </a:lnTo>
                <a:lnTo>
                  <a:pt x="136151" y="446725"/>
                </a:lnTo>
                <a:lnTo>
                  <a:pt x="138058" y="449111"/>
                </a:lnTo>
                <a:lnTo>
                  <a:pt x="140282" y="451339"/>
                </a:lnTo>
                <a:lnTo>
                  <a:pt x="142665" y="453248"/>
                </a:lnTo>
                <a:lnTo>
                  <a:pt x="145525" y="454839"/>
                </a:lnTo>
                <a:lnTo>
                  <a:pt x="148225" y="456112"/>
                </a:lnTo>
                <a:lnTo>
                  <a:pt x="151244" y="457385"/>
                </a:lnTo>
                <a:lnTo>
                  <a:pt x="154421" y="458339"/>
                </a:lnTo>
                <a:lnTo>
                  <a:pt x="157599" y="459453"/>
                </a:lnTo>
                <a:lnTo>
                  <a:pt x="160617" y="460249"/>
                </a:lnTo>
                <a:lnTo>
                  <a:pt x="163795" y="461362"/>
                </a:lnTo>
                <a:lnTo>
                  <a:pt x="168402" y="462635"/>
                </a:lnTo>
                <a:lnTo>
                  <a:pt x="173009" y="464067"/>
                </a:lnTo>
                <a:lnTo>
                  <a:pt x="177299" y="465340"/>
                </a:lnTo>
                <a:lnTo>
                  <a:pt x="181588" y="466613"/>
                </a:lnTo>
                <a:lnTo>
                  <a:pt x="185719" y="468204"/>
                </a:lnTo>
                <a:lnTo>
                  <a:pt x="189532" y="469477"/>
                </a:lnTo>
                <a:lnTo>
                  <a:pt x="193345" y="471227"/>
                </a:lnTo>
                <a:lnTo>
                  <a:pt x="196681" y="473136"/>
                </a:lnTo>
                <a:lnTo>
                  <a:pt x="199858" y="475364"/>
                </a:lnTo>
                <a:lnTo>
                  <a:pt x="202718" y="477909"/>
                </a:lnTo>
                <a:lnTo>
                  <a:pt x="205101" y="480932"/>
                </a:lnTo>
                <a:lnTo>
                  <a:pt x="207166" y="484273"/>
                </a:lnTo>
                <a:lnTo>
                  <a:pt x="208914" y="488251"/>
                </a:lnTo>
                <a:lnTo>
                  <a:pt x="210026" y="492706"/>
                </a:lnTo>
                <a:lnTo>
                  <a:pt x="210820" y="497797"/>
                </a:lnTo>
                <a:lnTo>
                  <a:pt x="211138" y="503525"/>
                </a:lnTo>
                <a:lnTo>
                  <a:pt x="210503" y="505116"/>
                </a:lnTo>
                <a:lnTo>
                  <a:pt x="208755" y="506548"/>
                </a:lnTo>
                <a:lnTo>
                  <a:pt x="205736" y="508139"/>
                </a:lnTo>
                <a:lnTo>
                  <a:pt x="201606" y="509571"/>
                </a:lnTo>
                <a:lnTo>
                  <a:pt x="196522" y="510844"/>
                </a:lnTo>
                <a:lnTo>
                  <a:pt x="190326" y="512117"/>
                </a:lnTo>
                <a:lnTo>
                  <a:pt x="183177" y="513230"/>
                </a:lnTo>
                <a:lnTo>
                  <a:pt x="174916" y="514344"/>
                </a:lnTo>
                <a:lnTo>
                  <a:pt x="165860" y="515299"/>
                </a:lnTo>
                <a:lnTo>
                  <a:pt x="155692" y="516253"/>
                </a:lnTo>
                <a:lnTo>
                  <a:pt x="144730" y="516890"/>
                </a:lnTo>
                <a:lnTo>
                  <a:pt x="132815" y="517208"/>
                </a:lnTo>
                <a:lnTo>
                  <a:pt x="120264" y="517526"/>
                </a:lnTo>
                <a:lnTo>
                  <a:pt x="113115" y="471704"/>
                </a:lnTo>
                <a:lnTo>
                  <a:pt x="116610" y="465976"/>
                </a:lnTo>
                <a:lnTo>
                  <a:pt x="117087" y="465340"/>
                </a:lnTo>
                <a:lnTo>
                  <a:pt x="117087" y="464863"/>
                </a:lnTo>
                <a:lnTo>
                  <a:pt x="117087" y="464385"/>
                </a:lnTo>
                <a:lnTo>
                  <a:pt x="116928" y="463908"/>
                </a:lnTo>
                <a:lnTo>
                  <a:pt x="116452" y="463431"/>
                </a:lnTo>
                <a:lnTo>
                  <a:pt x="107078" y="453248"/>
                </a:lnTo>
                <a:lnTo>
                  <a:pt x="106125" y="452771"/>
                </a:lnTo>
                <a:lnTo>
                  <a:pt x="105013" y="452771"/>
                </a:lnTo>
                <a:lnTo>
                  <a:pt x="103901" y="453248"/>
                </a:lnTo>
                <a:lnTo>
                  <a:pt x="94686" y="463431"/>
                </a:lnTo>
                <a:lnTo>
                  <a:pt x="94210" y="464067"/>
                </a:lnTo>
                <a:lnTo>
                  <a:pt x="94051" y="464704"/>
                </a:lnTo>
                <a:lnTo>
                  <a:pt x="94051" y="465181"/>
                </a:lnTo>
                <a:lnTo>
                  <a:pt x="94369" y="465976"/>
                </a:lnTo>
                <a:lnTo>
                  <a:pt x="97864" y="471704"/>
                </a:lnTo>
                <a:lnTo>
                  <a:pt x="90873" y="517526"/>
                </a:lnTo>
                <a:lnTo>
                  <a:pt x="78005" y="517208"/>
                </a:lnTo>
                <a:lnTo>
                  <a:pt x="66408" y="516890"/>
                </a:lnTo>
                <a:lnTo>
                  <a:pt x="55287" y="516253"/>
                </a:lnTo>
                <a:lnTo>
                  <a:pt x="45278" y="515299"/>
                </a:lnTo>
                <a:lnTo>
                  <a:pt x="36222" y="514344"/>
                </a:lnTo>
                <a:lnTo>
                  <a:pt x="27961" y="513230"/>
                </a:lnTo>
                <a:lnTo>
                  <a:pt x="20653" y="512117"/>
                </a:lnTo>
                <a:lnTo>
                  <a:pt x="14457" y="510844"/>
                </a:lnTo>
                <a:lnTo>
                  <a:pt x="9373" y="509571"/>
                </a:lnTo>
                <a:lnTo>
                  <a:pt x="5402" y="508139"/>
                </a:lnTo>
                <a:lnTo>
                  <a:pt x="2383" y="506548"/>
                </a:lnTo>
                <a:lnTo>
                  <a:pt x="477" y="505116"/>
                </a:lnTo>
                <a:lnTo>
                  <a:pt x="0" y="503525"/>
                </a:lnTo>
                <a:lnTo>
                  <a:pt x="159" y="497797"/>
                </a:lnTo>
                <a:lnTo>
                  <a:pt x="1112" y="492706"/>
                </a:lnTo>
                <a:lnTo>
                  <a:pt x="2224" y="488251"/>
                </a:lnTo>
                <a:lnTo>
                  <a:pt x="3813" y="484273"/>
                </a:lnTo>
                <a:lnTo>
                  <a:pt x="5878" y="480932"/>
                </a:lnTo>
                <a:lnTo>
                  <a:pt x="8420" y="477909"/>
                </a:lnTo>
                <a:lnTo>
                  <a:pt x="11280" y="475364"/>
                </a:lnTo>
                <a:lnTo>
                  <a:pt x="14298" y="473136"/>
                </a:lnTo>
                <a:lnTo>
                  <a:pt x="17793" y="471227"/>
                </a:lnTo>
                <a:lnTo>
                  <a:pt x="21447" y="469477"/>
                </a:lnTo>
                <a:lnTo>
                  <a:pt x="25101" y="468204"/>
                </a:lnTo>
                <a:lnTo>
                  <a:pt x="29232" y="466613"/>
                </a:lnTo>
                <a:lnTo>
                  <a:pt x="33680" y="465340"/>
                </a:lnTo>
                <a:lnTo>
                  <a:pt x="38129" y="464067"/>
                </a:lnTo>
                <a:lnTo>
                  <a:pt x="42577" y="462635"/>
                </a:lnTo>
                <a:lnTo>
                  <a:pt x="47184" y="461362"/>
                </a:lnTo>
                <a:lnTo>
                  <a:pt x="50362" y="460249"/>
                </a:lnTo>
                <a:lnTo>
                  <a:pt x="53380" y="459453"/>
                </a:lnTo>
                <a:lnTo>
                  <a:pt x="56558" y="458339"/>
                </a:lnTo>
                <a:lnTo>
                  <a:pt x="59576" y="457385"/>
                </a:lnTo>
                <a:lnTo>
                  <a:pt x="62754" y="456112"/>
                </a:lnTo>
                <a:lnTo>
                  <a:pt x="65613" y="454839"/>
                </a:lnTo>
                <a:lnTo>
                  <a:pt x="68314" y="453248"/>
                </a:lnTo>
                <a:lnTo>
                  <a:pt x="70697" y="451339"/>
                </a:lnTo>
                <a:lnTo>
                  <a:pt x="72921" y="449111"/>
                </a:lnTo>
                <a:lnTo>
                  <a:pt x="74828" y="446725"/>
                </a:lnTo>
                <a:lnTo>
                  <a:pt x="76257" y="443861"/>
                </a:lnTo>
                <a:lnTo>
                  <a:pt x="77211" y="440361"/>
                </a:lnTo>
                <a:lnTo>
                  <a:pt x="77846" y="436542"/>
                </a:lnTo>
                <a:lnTo>
                  <a:pt x="77846" y="432246"/>
                </a:lnTo>
                <a:lnTo>
                  <a:pt x="77370" y="427314"/>
                </a:lnTo>
                <a:lnTo>
                  <a:pt x="74669" y="424291"/>
                </a:lnTo>
                <a:lnTo>
                  <a:pt x="71968" y="420791"/>
                </a:lnTo>
                <a:lnTo>
                  <a:pt x="69903" y="417291"/>
                </a:lnTo>
                <a:lnTo>
                  <a:pt x="68314" y="413472"/>
                </a:lnTo>
                <a:lnTo>
                  <a:pt x="66884" y="409813"/>
                </a:lnTo>
                <a:lnTo>
                  <a:pt x="65613" y="406472"/>
                </a:lnTo>
                <a:lnTo>
                  <a:pt x="64819" y="403608"/>
                </a:lnTo>
                <a:lnTo>
                  <a:pt x="64342" y="401221"/>
                </a:lnTo>
                <a:lnTo>
                  <a:pt x="63866" y="399789"/>
                </a:lnTo>
                <a:lnTo>
                  <a:pt x="63707" y="399153"/>
                </a:lnTo>
                <a:lnTo>
                  <a:pt x="63389" y="398994"/>
                </a:lnTo>
                <a:lnTo>
                  <a:pt x="62436" y="398516"/>
                </a:lnTo>
                <a:lnTo>
                  <a:pt x="60847" y="397562"/>
                </a:lnTo>
                <a:lnTo>
                  <a:pt x="58941" y="396130"/>
                </a:lnTo>
                <a:lnTo>
                  <a:pt x="56875" y="394221"/>
                </a:lnTo>
                <a:lnTo>
                  <a:pt x="54810" y="392152"/>
                </a:lnTo>
                <a:lnTo>
                  <a:pt x="52745" y="389607"/>
                </a:lnTo>
                <a:lnTo>
                  <a:pt x="50997" y="386743"/>
                </a:lnTo>
                <a:lnTo>
                  <a:pt x="49567" y="383242"/>
                </a:lnTo>
                <a:lnTo>
                  <a:pt x="48773" y="379583"/>
                </a:lnTo>
                <a:lnTo>
                  <a:pt x="48614" y="376242"/>
                </a:lnTo>
                <a:lnTo>
                  <a:pt x="48932" y="373378"/>
                </a:lnTo>
                <a:lnTo>
                  <a:pt x="49567" y="370673"/>
                </a:lnTo>
                <a:lnTo>
                  <a:pt x="50521" y="368605"/>
                </a:lnTo>
                <a:lnTo>
                  <a:pt x="51315" y="367173"/>
                </a:lnTo>
                <a:lnTo>
                  <a:pt x="52109" y="366059"/>
                </a:lnTo>
                <a:lnTo>
                  <a:pt x="52586" y="365423"/>
                </a:lnTo>
                <a:lnTo>
                  <a:pt x="52904" y="365264"/>
                </a:lnTo>
                <a:lnTo>
                  <a:pt x="52904" y="352694"/>
                </a:lnTo>
                <a:lnTo>
                  <a:pt x="53221" y="346012"/>
                </a:lnTo>
                <a:lnTo>
                  <a:pt x="54810" y="339489"/>
                </a:lnTo>
                <a:lnTo>
                  <a:pt x="57034" y="333284"/>
                </a:lnTo>
                <a:lnTo>
                  <a:pt x="60212" y="327556"/>
                </a:lnTo>
                <a:lnTo>
                  <a:pt x="63866" y="322306"/>
                </a:lnTo>
                <a:lnTo>
                  <a:pt x="68473" y="317532"/>
                </a:lnTo>
                <a:lnTo>
                  <a:pt x="73398" y="313396"/>
                </a:lnTo>
                <a:lnTo>
                  <a:pt x="79117" y="309895"/>
                </a:lnTo>
                <a:lnTo>
                  <a:pt x="85154" y="306873"/>
                </a:lnTo>
                <a:lnTo>
                  <a:pt x="91668" y="304804"/>
                </a:lnTo>
                <a:lnTo>
                  <a:pt x="98340" y="303531"/>
                </a:lnTo>
                <a:close/>
                <a:moveTo>
                  <a:pt x="280908" y="230188"/>
                </a:moveTo>
                <a:lnTo>
                  <a:pt x="284740" y="230666"/>
                </a:lnTo>
                <a:lnTo>
                  <a:pt x="288252" y="231941"/>
                </a:lnTo>
                <a:lnTo>
                  <a:pt x="290966" y="234171"/>
                </a:lnTo>
                <a:lnTo>
                  <a:pt x="293201" y="237038"/>
                </a:lnTo>
                <a:lnTo>
                  <a:pt x="294638" y="240384"/>
                </a:lnTo>
                <a:lnTo>
                  <a:pt x="295117" y="244207"/>
                </a:lnTo>
                <a:lnTo>
                  <a:pt x="295117" y="320994"/>
                </a:lnTo>
                <a:lnTo>
                  <a:pt x="374304" y="386470"/>
                </a:lnTo>
                <a:lnTo>
                  <a:pt x="376539" y="388701"/>
                </a:lnTo>
                <a:lnTo>
                  <a:pt x="378136" y="391409"/>
                </a:lnTo>
                <a:lnTo>
                  <a:pt x="379253" y="394276"/>
                </a:lnTo>
                <a:lnTo>
                  <a:pt x="379413" y="397463"/>
                </a:lnTo>
                <a:lnTo>
                  <a:pt x="378934" y="400489"/>
                </a:lnTo>
                <a:lnTo>
                  <a:pt x="377976" y="403357"/>
                </a:lnTo>
                <a:lnTo>
                  <a:pt x="376220" y="406225"/>
                </a:lnTo>
                <a:lnTo>
                  <a:pt x="373825" y="408296"/>
                </a:lnTo>
                <a:lnTo>
                  <a:pt x="371271" y="409889"/>
                </a:lnTo>
                <a:lnTo>
                  <a:pt x="368237" y="410845"/>
                </a:lnTo>
                <a:lnTo>
                  <a:pt x="365364" y="411163"/>
                </a:lnTo>
                <a:lnTo>
                  <a:pt x="362011" y="410845"/>
                </a:lnTo>
                <a:lnTo>
                  <a:pt x="359137" y="409729"/>
                </a:lnTo>
                <a:lnTo>
                  <a:pt x="356264" y="407818"/>
                </a:lnTo>
                <a:lnTo>
                  <a:pt x="280908" y="345846"/>
                </a:lnTo>
                <a:lnTo>
                  <a:pt x="205872" y="407818"/>
                </a:lnTo>
                <a:lnTo>
                  <a:pt x="202998" y="409729"/>
                </a:lnTo>
                <a:lnTo>
                  <a:pt x="200125" y="410845"/>
                </a:lnTo>
                <a:lnTo>
                  <a:pt x="196932" y="411163"/>
                </a:lnTo>
                <a:lnTo>
                  <a:pt x="194058" y="410845"/>
                </a:lnTo>
                <a:lnTo>
                  <a:pt x="191025" y="409889"/>
                </a:lnTo>
                <a:lnTo>
                  <a:pt x="188311" y="408455"/>
                </a:lnTo>
                <a:lnTo>
                  <a:pt x="185916" y="406225"/>
                </a:lnTo>
                <a:lnTo>
                  <a:pt x="184160" y="403357"/>
                </a:lnTo>
                <a:lnTo>
                  <a:pt x="183202" y="400489"/>
                </a:lnTo>
                <a:lnTo>
                  <a:pt x="182563" y="397463"/>
                </a:lnTo>
                <a:lnTo>
                  <a:pt x="182882" y="394276"/>
                </a:lnTo>
                <a:lnTo>
                  <a:pt x="184000" y="391409"/>
                </a:lnTo>
                <a:lnTo>
                  <a:pt x="185596" y="388701"/>
                </a:lnTo>
                <a:lnTo>
                  <a:pt x="187832" y="386470"/>
                </a:lnTo>
                <a:lnTo>
                  <a:pt x="267019" y="320994"/>
                </a:lnTo>
                <a:lnTo>
                  <a:pt x="267019" y="244207"/>
                </a:lnTo>
                <a:lnTo>
                  <a:pt x="267498" y="240384"/>
                </a:lnTo>
                <a:lnTo>
                  <a:pt x="268934" y="237038"/>
                </a:lnTo>
                <a:lnTo>
                  <a:pt x="271170" y="234171"/>
                </a:lnTo>
                <a:lnTo>
                  <a:pt x="273884" y="231941"/>
                </a:lnTo>
                <a:lnTo>
                  <a:pt x="277396" y="230666"/>
                </a:lnTo>
                <a:close/>
                <a:moveTo>
                  <a:pt x="281862" y="0"/>
                </a:moveTo>
                <a:lnTo>
                  <a:pt x="288862" y="636"/>
                </a:lnTo>
                <a:lnTo>
                  <a:pt x="295545" y="1748"/>
                </a:lnTo>
                <a:lnTo>
                  <a:pt x="302228" y="3972"/>
                </a:lnTo>
                <a:lnTo>
                  <a:pt x="308274" y="6831"/>
                </a:lnTo>
                <a:lnTo>
                  <a:pt x="313843" y="10326"/>
                </a:lnTo>
                <a:lnTo>
                  <a:pt x="318934" y="14457"/>
                </a:lnTo>
                <a:lnTo>
                  <a:pt x="323389" y="19223"/>
                </a:lnTo>
                <a:lnTo>
                  <a:pt x="327208" y="24625"/>
                </a:lnTo>
                <a:lnTo>
                  <a:pt x="330231" y="30185"/>
                </a:lnTo>
                <a:lnTo>
                  <a:pt x="332617" y="36381"/>
                </a:lnTo>
                <a:lnTo>
                  <a:pt x="333890" y="42894"/>
                </a:lnTo>
                <a:lnTo>
                  <a:pt x="334368" y="49567"/>
                </a:lnTo>
                <a:lnTo>
                  <a:pt x="334368" y="62117"/>
                </a:lnTo>
                <a:lnTo>
                  <a:pt x="334845" y="62276"/>
                </a:lnTo>
                <a:lnTo>
                  <a:pt x="335322" y="62912"/>
                </a:lnTo>
                <a:lnTo>
                  <a:pt x="335959" y="64183"/>
                </a:lnTo>
                <a:lnTo>
                  <a:pt x="336913" y="65613"/>
                </a:lnTo>
                <a:lnTo>
                  <a:pt x="337709" y="67519"/>
                </a:lnTo>
                <a:lnTo>
                  <a:pt x="338345" y="70061"/>
                </a:lnTo>
                <a:lnTo>
                  <a:pt x="338505" y="73079"/>
                </a:lnTo>
                <a:lnTo>
                  <a:pt x="338345" y="76416"/>
                </a:lnTo>
                <a:lnTo>
                  <a:pt x="337709" y="80228"/>
                </a:lnTo>
                <a:lnTo>
                  <a:pt x="336277" y="83406"/>
                </a:lnTo>
                <a:lnTo>
                  <a:pt x="334686" y="86424"/>
                </a:lnTo>
                <a:lnTo>
                  <a:pt x="332617" y="88966"/>
                </a:lnTo>
                <a:lnTo>
                  <a:pt x="330390" y="91190"/>
                </a:lnTo>
                <a:lnTo>
                  <a:pt x="328322" y="92938"/>
                </a:lnTo>
                <a:lnTo>
                  <a:pt x="326571" y="94209"/>
                </a:lnTo>
                <a:lnTo>
                  <a:pt x="324980" y="95321"/>
                </a:lnTo>
                <a:lnTo>
                  <a:pt x="323866" y="95798"/>
                </a:lnTo>
                <a:lnTo>
                  <a:pt x="323548" y="96115"/>
                </a:lnTo>
                <a:lnTo>
                  <a:pt x="323389" y="96751"/>
                </a:lnTo>
                <a:lnTo>
                  <a:pt x="323071" y="98022"/>
                </a:lnTo>
                <a:lnTo>
                  <a:pt x="322594" y="100405"/>
                </a:lnTo>
                <a:lnTo>
                  <a:pt x="321639" y="103423"/>
                </a:lnTo>
                <a:lnTo>
                  <a:pt x="320525" y="106601"/>
                </a:lnTo>
                <a:lnTo>
                  <a:pt x="319093" y="110413"/>
                </a:lnTo>
                <a:lnTo>
                  <a:pt x="317343" y="113908"/>
                </a:lnTo>
                <a:lnTo>
                  <a:pt x="315275" y="117721"/>
                </a:lnTo>
                <a:lnTo>
                  <a:pt x="312729" y="121216"/>
                </a:lnTo>
                <a:lnTo>
                  <a:pt x="309865" y="124076"/>
                </a:lnTo>
                <a:lnTo>
                  <a:pt x="309388" y="129001"/>
                </a:lnTo>
                <a:lnTo>
                  <a:pt x="309388" y="133290"/>
                </a:lnTo>
                <a:lnTo>
                  <a:pt x="309865" y="137262"/>
                </a:lnTo>
                <a:lnTo>
                  <a:pt x="311138" y="140439"/>
                </a:lnTo>
                <a:lnTo>
                  <a:pt x="312570" y="143458"/>
                </a:lnTo>
                <a:lnTo>
                  <a:pt x="314479" y="146000"/>
                </a:lnTo>
                <a:lnTo>
                  <a:pt x="316547" y="148065"/>
                </a:lnTo>
                <a:lnTo>
                  <a:pt x="319093" y="149972"/>
                </a:lnTo>
                <a:lnTo>
                  <a:pt x="321639" y="151401"/>
                </a:lnTo>
                <a:lnTo>
                  <a:pt x="324662" y="152831"/>
                </a:lnTo>
                <a:lnTo>
                  <a:pt x="327685" y="154102"/>
                </a:lnTo>
                <a:lnTo>
                  <a:pt x="330867" y="155055"/>
                </a:lnTo>
                <a:lnTo>
                  <a:pt x="333890" y="156167"/>
                </a:lnTo>
                <a:lnTo>
                  <a:pt x="337073" y="157121"/>
                </a:lnTo>
                <a:lnTo>
                  <a:pt x="340096" y="157915"/>
                </a:lnTo>
                <a:lnTo>
                  <a:pt x="344869" y="159504"/>
                </a:lnTo>
                <a:lnTo>
                  <a:pt x="349324" y="160933"/>
                </a:lnTo>
                <a:lnTo>
                  <a:pt x="353779" y="162045"/>
                </a:lnTo>
                <a:lnTo>
                  <a:pt x="358075" y="163475"/>
                </a:lnTo>
                <a:lnTo>
                  <a:pt x="362053" y="164905"/>
                </a:lnTo>
                <a:lnTo>
                  <a:pt x="366030" y="166335"/>
                </a:lnTo>
                <a:lnTo>
                  <a:pt x="369690" y="167924"/>
                </a:lnTo>
                <a:lnTo>
                  <a:pt x="373031" y="169989"/>
                </a:lnTo>
                <a:lnTo>
                  <a:pt x="376213" y="172054"/>
                </a:lnTo>
                <a:lnTo>
                  <a:pt x="378918" y="174596"/>
                </a:lnTo>
                <a:lnTo>
                  <a:pt x="381464" y="177456"/>
                </a:lnTo>
                <a:lnTo>
                  <a:pt x="383532" y="180951"/>
                </a:lnTo>
                <a:lnTo>
                  <a:pt x="385124" y="184923"/>
                </a:lnTo>
                <a:lnTo>
                  <a:pt x="386396" y="189371"/>
                </a:lnTo>
                <a:lnTo>
                  <a:pt x="387033" y="194455"/>
                </a:lnTo>
                <a:lnTo>
                  <a:pt x="387351" y="200174"/>
                </a:lnTo>
                <a:lnTo>
                  <a:pt x="386715" y="201604"/>
                </a:lnTo>
                <a:lnTo>
                  <a:pt x="384964" y="203192"/>
                </a:lnTo>
                <a:lnTo>
                  <a:pt x="382100" y="204781"/>
                </a:lnTo>
                <a:lnTo>
                  <a:pt x="377964" y="206052"/>
                </a:lnTo>
                <a:lnTo>
                  <a:pt x="372872" y="207482"/>
                </a:lnTo>
                <a:lnTo>
                  <a:pt x="366667" y="208753"/>
                </a:lnTo>
                <a:lnTo>
                  <a:pt x="359507" y="209865"/>
                </a:lnTo>
                <a:lnTo>
                  <a:pt x="351233" y="211136"/>
                </a:lnTo>
                <a:lnTo>
                  <a:pt x="342005" y="211930"/>
                </a:lnTo>
                <a:lnTo>
                  <a:pt x="331981" y="212724"/>
                </a:lnTo>
                <a:lnTo>
                  <a:pt x="321003" y="213519"/>
                </a:lnTo>
                <a:lnTo>
                  <a:pt x="309069" y="213995"/>
                </a:lnTo>
                <a:lnTo>
                  <a:pt x="296500" y="214313"/>
                </a:lnTo>
                <a:lnTo>
                  <a:pt x="289181" y="168400"/>
                </a:lnTo>
                <a:lnTo>
                  <a:pt x="292999" y="162681"/>
                </a:lnTo>
                <a:lnTo>
                  <a:pt x="293158" y="162045"/>
                </a:lnTo>
                <a:lnTo>
                  <a:pt x="293158" y="161569"/>
                </a:lnTo>
                <a:lnTo>
                  <a:pt x="293158" y="161092"/>
                </a:lnTo>
                <a:lnTo>
                  <a:pt x="292999" y="160616"/>
                </a:lnTo>
                <a:lnTo>
                  <a:pt x="292681" y="159980"/>
                </a:lnTo>
                <a:lnTo>
                  <a:pt x="283134" y="149972"/>
                </a:lnTo>
                <a:lnTo>
                  <a:pt x="282339" y="149495"/>
                </a:lnTo>
                <a:lnTo>
                  <a:pt x="281066" y="149495"/>
                </a:lnTo>
                <a:lnTo>
                  <a:pt x="280271" y="149972"/>
                </a:lnTo>
                <a:lnTo>
                  <a:pt x="270724" y="159980"/>
                </a:lnTo>
                <a:lnTo>
                  <a:pt x="270406" y="160775"/>
                </a:lnTo>
                <a:lnTo>
                  <a:pt x="270247" y="161410"/>
                </a:lnTo>
                <a:lnTo>
                  <a:pt x="270247" y="162045"/>
                </a:lnTo>
                <a:lnTo>
                  <a:pt x="270565" y="162681"/>
                </a:lnTo>
                <a:lnTo>
                  <a:pt x="274224" y="168400"/>
                </a:lnTo>
                <a:lnTo>
                  <a:pt x="266905" y="214313"/>
                </a:lnTo>
                <a:lnTo>
                  <a:pt x="254177" y="213995"/>
                </a:lnTo>
                <a:lnTo>
                  <a:pt x="242403" y="213519"/>
                </a:lnTo>
                <a:lnTo>
                  <a:pt x="231424" y="212724"/>
                </a:lnTo>
                <a:lnTo>
                  <a:pt x="221400" y="211930"/>
                </a:lnTo>
                <a:lnTo>
                  <a:pt x="212172" y="211136"/>
                </a:lnTo>
                <a:lnTo>
                  <a:pt x="203898" y="209865"/>
                </a:lnTo>
                <a:lnTo>
                  <a:pt x="196738" y="208753"/>
                </a:lnTo>
                <a:lnTo>
                  <a:pt x="190533" y="207482"/>
                </a:lnTo>
                <a:lnTo>
                  <a:pt x="185441" y="206052"/>
                </a:lnTo>
                <a:lnTo>
                  <a:pt x="181305" y="204781"/>
                </a:lnTo>
                <a:lnTo>
                  <a:pt x="178441" y="203192"/>
                </a:lnTo>
                <a:lnTo>
                  <a:pt x="176690" y="201604"/>
                </a:lnTo>
                <a:lnTo>
                  <a:pt x="176213" y="200174"/>
                </a:lnTo>
                <a:lnTo>
                  <a:pt x="176372" y="194455"/>
                </a:lnTo>
                <a:lnTo>
                  <a:pt x="177168" y="189371"/>
                </a:lnTo>
                <a:lnTo>
                  <a:pt x="178441" y="184923"/>
                </a:lnTo>
                <a:lnTo>
                  <a:pt x="179873" y="180951"/>
                </a:lnTo>
                <a:lnTo>
                  <a:pt x="182100" y="177456"/>
                </a:lnTo>
                <a:lnTo>
                  <a:pt x="184487" y="174596"/>
                </a:lnTo>
                <a:lnTo>
                  <a:pt x="187192" y="172054"/>
                </a:lnTo>
                <a:lnTo>
                  <a:pt x="190374" y="169989"/>
                </a:lnTo>
                <a:lnTo>
                  <a:pt x="193715" y="167924"/>
                </a:lnTo>
                <a:lnTo>
                  <a:pt x="197375" y="166335"/>
                </a:lnTo>
                <a:lnTo>
                  <a:pt x="201352" y="164905"/>
                </a:lnTo>
                <a:lnTo>
                  <a:pt x="205489" y="163475"/>
                </a:lnTo>
                <a:lnTo>
                  <a:pt x="209626" y="162045"/>
                </a:lnTo>
                <a:lnTo>
                  <a:pt x="214081" y="160933"/>
                </a:lnTo>
                <a:lnTo>
                  <a:pt x="218695" y="159504"/>
                </a:lnTo>
                <a:lnTo>
                  <a:pt x="223309" y="157915"/>
                </a:lnTo>
                <a:lnTo>
                  <a:pt x="226332" y="157121"/>
                </a:lnTo>
                <a:lnTo>
                  <a:pt x="229515" y="156167"/>
                </a:lnTo>
                <a:lnTo>
                  <a:pt x="232697" y="155055"/>
                </a:lnTo>
                <a:lnTo>
                  <a:pt x="235879" y="154102"/>
                </a:lnTo>
                <a:lnTo>
                  <a:pt x="238743" y="152831"/>
                </a:lnTo>
                <a:lnTo>
                  <a:pt x="241766" y="151401"/>
                </a:lnTo>
                <a:lnTo>
                  <a:pt x="244471" y="149972"/>
                </a:lnTo>
                <a:lnTo>
                  <a:pt x="246858" y="148065"/>
                </a:lnTo>
                <a:lnTo>
                  <a:pt x="248926" y="146000"/>
                </a:lnTo>
                <a:lnTo>
                  <a:pt x="250835" y="143458"/>
                </a:lnTo>
                <a:lnTo>
                  <a:pt x="252426" y="140439"/>
                </a:lnTo>
                <a:lnTo>
                  <a:pt x="253540" y="137262"/>
                </a:lnTo>
                <a:lnTo>
                  <a:pt x="254017" y="133290"/>
                </a:lnTo>
                <a:lnTo>
                  <a:pt x="254017" y="129001"/>
                </a:lnTo>
                <a:lnTo>
                  <a:pt x="253699" y="124076"/>
                </a:lnTo>
                <a:lnTo>
                  <a:pt x="250676" y="121216"/>
                </a:lnTo>
                <a:lnTo>
                  <a:pt x="248290" y="117721"/>
                </a:lnTo>
                <a:lnTo>
                  <a:pt x="246221" y="113908"/>
                </a:lnTo>
                <a:lnTo>
                  <a:pt x="244471" y="110413"/>
                </a:lnTo>
                <a:lnTo>
                  <a:pt x="242880" y="106601"/>
                </a:lnTo>
                <a:lnTo>
                  <a:pt x="241925" y="103423"/>
                </a:lnTo>
                <a:lnTo>
                  <a:pt x="241130" y="100405"/>
                </a:lnTo>
                <a:lnTo>
                  <a:pt x="240334" y="98022"/>
                </a:lnTo>
                <a:lnTo>
                  <a:pt x="240016" y="96751"/>
                </a:lnTo>
                <a:lnTo>
                  <a:pt x="240016" y="96115"/>
                </a:lnTo>
                <a:lnTo>
                  <a:pt x="239539" y="95798"/>
                </a:lnTo>
                <a:lnTo>
                  <a:pt x="238425" y="95321"/>
                </a:lnTo>
                <a:lnTo>
                  <a:pt x="236834" y="94209"/>
                </a:lnTo>
                <a:lnTo>
                  <a:pt x="235243" y="92938"/>
                </a:lnTo>
                <a:lnTo>
                  <a:pt x="233174" y="91190"/>
                </a:lnTo>
                <a:lnTo>
                  <a:pt x="230947" y="88966"/>
                </a:lnTo>
                <a:lnTo>
                  <a:pt x="229037" y="86424"/>
                </a:lnTo>
                <a:lnTo>
                  <a:pt x="227128" y="83406"/>
                </a:lnTo>
                <a:lnTo>
                  <a:pt x="225855" y="80228"/>
                </a:lnTo>
                <a:lnTo>
                  <a:pt x="225060" y="76416"/>
                </a:lnTo>
                <a:lnTo>
                  <a:pt x="224901" y="73079"/>
                </a:lnTo>
                <a:lnTo>
                  <a:pt x="225219" y="70061"/>
                </a:lnTo>
                <a:lnTo>
                  <a:pt x="225696" y="67519"/>
                </a:lnTo>
                <a:lnTo>
                  <a:pt x="226492" y="65613"/>
                </a:lnTo>
                <a:lnTo>
                  <a:pt x="227446" y="64183"/>
                </a:lnTo>
                <a:lnTo>
                  <a:pt x="228083" y="62912"/>
                </a:lnTo>
                <a:lnTo>
                  <a:pt x="228878" y="62276"/>
                </a:lnTo>
                <a:lnTo>
                  <a:pt x="229037" y="62117"/>
                </a:lnTo>
                <a:lnTo>
                  <a:pt x="229037" y="49567"/>
                </a:lnTo>
                <a:lnTo>
                  <a:pt x="229515" y="42894"/>
                </a:lnTo>
                <a:lnTo>
                  <a:pt x="230947" y="36381"/>
                </a:lnTo>
                <a:lnTo>
                  <a:pt x="233174" y="30185"/>
                </a:lnTo>
                <a:lnTo>
                  <a:pt x="236197" y="24625"/>
                </a:lnTo>
                <a:lnTo>
                  <a:pt x="240016" y="19223"/>
                </a:lnTo>
                <a:lnTo>
                  <a:pt x="244471" y="14457"/>
                </a:lnTo>
                <a:lnTo>
                  <a:pt x="249722" y="10326"/>
                </a:lnTo>
                <a:lnTo>
                  <a:pt x="255131" y="6831"/>
                </a:lnTo>
                <a:lnTo>
                  <a:pt x="261496" y="3972"/>
                </a:lnTo>
                <a:lnTo>
                  <a:pt x="267860" y="1748"/>
                </a:lnTo>
                <a:lnTo>
                  <a:pt x="274702" y="636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" name="ZoneTexte 6"/>
          <p:cNvSpPr txBox="1"/>
          <p:nvPr/>
        </p:nvSpPr>
        <p:spPr>
          <a:xfrm>
            <a:off x="224442" y="6453226"/>
            <a:ext cx="418130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Pôle emploi santé sécurité au travail – Béatrice Pascal</a:t>
            </a:r>
            <a:endParaRPr lang="fr-FR" sz="11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977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679911" y="1115848"/>
            <a:ext cx="8948497" cy="1926470"/>
          </a:xfrm>
          <a:ln>
            <a:noFill/>
          </a:ln>
        </p:spPr>
        <p:txBody>
          <a:bodyPr>
            <a:noAutofit/>
          </a:bodyPr>
          <a:lstStyle/>
          <a:p>
            <a:pPr algn="ctr">
              <a:spcBef>
                <a:spcPct val="0"/>
              </a:spcBef>
            </a:pPr>
            <a:endParaRPr lang="fr-FR" sz="3200" b="1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</a:pPr>
            <a:r>
              <a:rPr lang="fr-FR" sz="3200" b="1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Contacts</a:t>
            </a:r>
          </a:p>
          <a:p>
            <a:pPr algn="ctr">
              <a:spcBef>
                <a:spcPct val="0"/>
              </a:spcBef>
            </a:pPr>
            <a:endParaRPr lang="fr-FR" sz="3200" b="1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3114" y="5147732"/>
            <a:ext cx="4667213" cy="2103511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3" y="84946"/>
            <a:ext cx="3205422" cy="96162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8371029" y="4902036"/>
            <a:ext cx="19271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emploi@cdg30.fr</a:t>
            </a:r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" name="Freeform 151">
            <a:hlinkClick r:id="rId5" action="ppaction://hlinksldjump"/>
          </p:cNvPr>
          <p:cNvSpPr>
            <a:spLocks/>
          </p:cNvSpPr>
          <p:nvPr/>
        </p:nvSpPr>
        <p:spPr bwMode="auto">
          <a:xfrm>
            <a:off x="8848925" y="3773788"/>
            <a:ext cx="868217" cy="799545"/>
          </a:xfrm>
          <a:custGeom>
            <a:avLst/>
            <a:gdLst>
              <a:gd name="connsiteX0" fmla="*/ 456407 w 561976"/>
              <a:gd name="connsiteY0" fmla="*/ 303213 h 517526"/>
              <a:gd name="connsiteX1" fmla="*/ 463562 w 561976"/>
              <a:gd name="connsiteY1" fmla="*/ 303531 h 517526"/>
              <a:gd name="connsiteX2" fmla="*/ 470239 w 561976"/>
              <a:gd name="connsiteY2" fmla="*/ 304804 h 517526"/>
              <a:gd name="connsiteX3" fmla="*/ 476758 w 561976"/>
              <a:gd name="connsiteY3" fmla="*/ 306873 h 517526"/>
              <a:gd name="connsiteX4" fmla="*/ 482799 w 561976"/>
              <a:gd name="connsiteY4" fmla="*/ 309895 h 517526"/>
              <a:gd name="connsiteX5" fmla="*/ 488523 w 561976"/>
              <a:gd name="connsiteY5" fmla="*/ 313396 h 517526"/>
              <a:gd name="connsiteX6" fmla="*/ 493452 w 561976"/>
              <a:gd name="connsiteY6" fmla="*/ 317532 h 517526"/>
              <a:gd name="connsiteX7" fmla="*/ 498062 w 561976"/>
              <a:gd name="connsiteY7" fmla="*/ 322306 h 517526"/>
              <a:gd name="connsiteX8" fmla="*/ 501719 w 561976"/>
              <a:gd name="connsiteY8" fmla="*/ 327556 h 517526"/>
              <a:gd name="connsiteX9" fmla="*/ 504899 w 561976"/>
              <a:gd name="connsiteY9" fmla="*/ 333284 h 517526"/>
              <a:gd name="connsiteX10" fmla="*/ 507125 w 561976"/>
              <a:gd name="connsiteY10" fmla="*/ 339489 h 517526"/>
              <a:gd name="connsiteX11" fmla="*/ 508715 w 561976"/>
              <a:gd name="connsiteY11" fmla="*/ 346012 h 517526"/>
              <a:gd name="connsiteX12" fmla="*/ 509033 w 561976"/>
              <a:gd name="connsiteY12" fmla="*/ 352694 h 517526"/>
              <a:gd name="connsiteX13" fmla="*/ 509033 w 561976"/>
              <a:gd name="connsiteY13" fmla="*/ 365264 h 517526"/>
              <a:gd name="connsiteX14" fmla="*/ 509351 w 561976"/>
              <a:gd name="connsiteY14" fmla="*/ 365423 h 517526"/>
              <a:gd name="connsiteX15" fmla="*/ 509828 w 561976"/>
              <a:gd name="connsiteY15" fmla="*/ 366059 h 517526"/>
              <a:gd name="connsiteX16" fmla="*/ 510623 w 561976"/>
              <a:gd name="connsiteY16" fmla="*/ 367173 h 517526"/>
              <a:gd name="connsiteX17" fmla="*/ 511417 w 561976"/>
              <a:gd name="connsiteY17" fmla="*/ 368605 h 517526"/>
              <a:gd name="connsiteX18" fmla="*/ 512371 w 561976"/>
              <a:gd name="connsiteY18" fmla="*/ 370673 h 517526"/>
              <a:gd name="connsiteX19" fmla="*/ 513007 w 561976"/>
              <a:gd name="connsiteY19" fmla="*/ 373378 h 517526"/>
              <a:gd name="connsiteX20" fmla="*/ 513325 w 561976"/>
              <a:gd name="connsiteY20" fmla="*/ 376242 h 517526"/>
              <a:gd name="connsiteX21" fmla="*/ 513166 w 561976"/>
              <a:gd name="connsiteY21" fmla="*/ 379583 h 517526"/>
              <a:gd name="connsiteX22" fmla="*/ 512371 w 561976"/>
              <a:gd name="connsiteY22" fmla="*/ 383242 h 517526"/>
              <a:gd name="connsiteX23" fmla="*/ 510941 w 561976"/>
              <a:gd name="connsiteY23" fmla="*/ 386743 h 517526"/>
              <a:gd name="connsiteX24" fmla="*/ 509192 w 561976"/>
              <a:gd name="connsiteY24" fmla="*/ 389607 h 517526"/>
              <a:gd name="connsiteX25" fmla="*/ 507125 w 561976"/>
              <a:gd name="connsiteY25" fmla="*/ 392152 h 517526"/>
              <a:gd name="connsiteX26" fmla="*/ 505058 w 561976"/>
              <a:gd name="connsiteY26" fmla="*/ 394221 h 517526"/>
              <a:gd name="connsiteX27" fmla="*/ 502991 w 561976"/>
              <a:gd name="connsiteY27" fmla="*/ 396130 h 517526"/>
              <a:gd name="connsiteX28" fmla="*/ 501083 w 561976"/>
              <a:gd name="connsiteY28" fmla="*/ 397562 h 517526"/>
              <a:gd name="connsiteX29" fmla="*/ 499493 w 561976"/>
              <a:gd name="connsiteY29" fmla="*/ 398516 h 517526"/>
              <a:gd name="connsiteX30" fmla="*/ 498539 w 561976"/>
              <a:gd name="connsiteY30" fmla="*/ 398994 h 517526"/>
              <a:gd name="connsiteX31" fmla="*/ 498221 w 561976"/>
              <a:gd name="connsiteY31" fmla="*/ 399153 h 517526"/>
              <a:gd name="connsiteX32" fmla="*/ 498062 w 561976"/>
              <a:gd name="connsiteY32" fmla="*/ 399789 h 517526"/>
              <a:gd name="connsiteX33" fmla="*/ 497585 w 561976"/>
              <a:gd name="connsiteY33" fmla="*/ 401221 h 517526"/>
              <a:gd name="connsiteX34" fmla="*/ 497108 w 561976"/>
              <a:gd name="connsiteY34" fmla="*/ 403608 h 517526"/>
              <a:gd name="connsiteX35" fmla="*/ 496313 w 561976"/>
              <a:gd name="connsiteY35" fmla="*/ 406472 h 517526"/>
              <a:gd name="connsiteX36" fmla="*/ 495042 w 561976"/>
              <a:gd name="connsiteY36" fmla="*/ 409813 h 517526"/>
              <a:gd name="connsiteX37" fmla="*/ 493611 w 561976"/>
              <a:gd name="connsiteY37" fmla="*/ 413472 h 517526"/>
              <a:gd name="connsiteX38" fmla="*/ 492021 w 561976"/>
              <a:gd name="connsiteY38" fmla="*/ 417291 h 517526"/>
              <a:gd name="connsiteX39" fmla="*/ 489954 w 561976"/>
              <a:gd name="connsiteY39" fmla="*/ 420791 h 517526"/>
              <a:gd name="connsiteX40" fmla="*/ 487251 w 561976"/>
              <a:gd name="connsiteY40" fmla="*/ 424291 h 517526"/>
              <a:gd name="connsiteX41" fmla="*/ 484548 w 561976"/>
              <a:gd name="connsiteY41" fmla="*/ 427314 h 517526"/>
              <a:gd name="connsiteX42" fmla="*/ 484071 w 561976"/>
              <a:gd name="connsiteY42" fmla="*/ 432246 h 517526"/>
              <a:gd name="connsiteX43" fmla="*/ 484071 w 561976"/>
              <a:gd name="connsiteY43" fmla="*/ 436542 h 517526"/>
              <a:gd name="connsiteX44" fmla="*/ 484707 w 561976"/>
              <a:gd name="connsiteY44" fmla="*/ 440361 h 517526"/>
              <a:gd name="connsiteX45" fmla="*/ 485820 w 561976"/>
              <a:gd name="connsiteY45" fmla="*/ 443861 h 517526"/>
              <a:gd name="connsiteX46" fmla="*/ 487092 w 561976"/>
              <a:gd name="connsiteY46" fmla="*/ 446725 h 517526"/>
              <a:gd name="connsiteX47" fmla="*/ 489000 w 561976"/>
              <a:gd name="connsiteY47" fmla="*/ 449111 h 517526"/>
              <a:gd name="connsiteX48" fmla="*/ 491226 w 561976"/>
              <a:gd name="connsiteY48" fmla="*/ 451339 h 517526"/>
              <a:gd name="connsiteX49" fmla="*/ 493611 w 561976"/>
              <a:gd name="connsiteY49" fmla="*/ 453248 h 517526"/>
              <a:gd name="connsiteX50" fmla="*/ 496313 w 561976"/>
              <a:gd name="connsiteY50" fmla="*/ 454839 h 517526"/>
              <a:gd name="connsiteX51" fmla="*/ 499175 w 561976"/>
              <a:gd name="connsiteY51" fmla="*/ 456112 h 517526"/>
              <a:gd name="connsiteX52" fmla="*/ 502355 w 561976"/>
              <a:gd name="connsiteY52" fmla="*/ 457385 h 517526"/>
              <a:gd name="connsiteX53" fmla="*/ 505376 w 561976"/>
              <a:gd name="connsiteY53" fmla="*/ 458339 h 517526"/>
              <a:gd name="connsiteX54" fmla="*/ 508556 w 561976"/>
              <a:gd name="connsiteY54" fmla="*/ 459453 h 517526"/>
              <a:gd name="connsiteX55" fmla="*/ 511576 w 561976"/>
              <a:gd name="connsiteY55" fmla="*/ 460249 h 517526"/>
              <a:gd name="connsiteX56" fmla="*/ 514756 w 561976"/>
              <a:gd name="connsiteY56" fmla="*/ 461362 h 517526"/>
              <a:gd name="connsiteX57" fmla="*/ 519367 w 561976"/>
              <a:gd name="connsiteY57" fmla="*/ 462635 h 517526"/>
              <a:gd name="connsiteX58" fmla="*/ 523819 w 561976"/>
              <a:gd name="connsiteY58" fmla="*/ 464067 h 517526"/>
              <a:gd name="connsiteX59" fmla="*/ 528270 w 561976"/>
              <a:gd name="connsiteY59" fmla="*/ 465340 h 517526"/>
              <a:gd name="connsiteX60" fmla="*/ 532722 w 561976"/>
              <a:gd name="connsiteY60" fmla="*/ 466613 h 517526"/>
              <a:gd name="connsiteX61" fmla="*/ 536856 w 561976"/>
              <a:gd name="connsiteY61" fmla="*/ 468204 h 517526"/>
              <a:gd name="connsiteX62" fmla="*/ 540672 w 561976"/>
              <a:gd name="connsiteY62" fmla="*/ 469477 h 517526"/>
              <a:gd name="connsiteX63" fmla="*/ 544328 w 561976"/>
              <a:gd name="connsiteY63" fmla="*/ 471227 h 517526"/>
              <a:gd name="connsiteX64" fmla="*/ 547667 w 561976"/>
              <a:gd name="connsiteY64" fmla="*/ 473136 h 517526"/>
              <a:gd name="connsiteX65" fmla="*/ 550847 w 561976"/>
              <a:gd name="connsiteY65" fmla="*/ 475364 h 517526"/>
              <a:gd name="connsiteX66" fmla="*/ 553709 w 561976"/>
              <a:gd name="connsiteY66" fmla="*/ 477909 h 517526"/>
              <a:gd name="connsiteX67" fmla="*/ 556094 w 561976"/>
              <a:gd name="connsiteY67" fmla="*/ 480932 h 517526"/>
              <a:gd name="connsiteX68" fmla="*/ 558160 w 561976"/>
              <a:gd name="connsiteY68" fmla="*/ 484273 h 517526"/>
              <a:gd name="connsiteX69" fmla="*/ 559750 w 561976"/>
              <a:gd name="connsiteY69" fmla="*/ 488251 h 517526"/>
              <a:gd name="connsiteX70" fmla="*/ 561022 w 561976"/>
              <a:gd name="connsiteY70" fmla="*/ 492706 h 517526"/>
              <a:gd name="connsiteX71" fmla="*/ 561817 w 561976"/>
              <a:gd name="connsiteY71" fmla="*/ 497797 h 517526"/>
              <a:gd name="connsiteX72" fmla="*/ 561976 w 561976"/>
              <a:gd name="connsiteY72" fmla="*/ 503525 h 517526"/>
              <a:gd name="connsiteX73" fmla="*/ 561499 w 561976"/>
              <a:gd name="connsiteY73" fmla="*/ 505116 h 517526"/>
              <a:gd name="connsiteX74" fmla="*/ 559750 w 561976"/>
              <a:gd name="connsiteY74" fmla="*/ 506548 h 517526"/>
              <a:gd name="connsiteX75" fmla="*/ 556729 w 561976"/>
              <a:gd name="connsiteY75" fmla="*/ 508139 h 517526"/>
              <a:gd name="connsiteX76" fmla="*/ 552596 w 561976"/>
              <a:gd name="connsiteY76" fmla="*/ 509571 h 517526"/>
              <a:gd name="connsiteX77" fmla="*/ 547508 w 561976"/>
              <a:gd name="connsiteY77" fmla="*/ 510844 h 517526"/>
              <a:gd name="connsiteX78" fmla="*/ 541308 w 561976"/>
              <a:gd name="connsiteY78" fmla="*/ 512117 h 517526"/>
              <a:gd name="connsiteX79" fmla="*/ 533994 w 561976"/>
              <a:gd name="connsiteY79" fmla="*/ 513230 h 517526"/>
              <a:gd name="connsiteX80" fmla="*/ 525886 w 561976"/>
              <a:gd name="connsiteY80" fmla="*/ 514344 h 517526"/>
              <a:gd name="connsiteX81" fmla="*/ 516823 w 561976"/>
              <a:gd name="connsiteY81" fmla="*/ 515299 h 517526"/>
              <a:gd name="connsiteX82" fmla="*/ 506648 w 561976"/>
              <a:gd name="connsiteY82" fmla="*/ 516253 h 517526"/>
              <a:gd name="connsiteX83" fmla="*/ 495677 w 561976"/>
              <a:gd name="connsiteY83" fmla="*/ 516890 h 517526"/>
              <a:gd name="connsiteX84" fmla="*/ 483912 w 561976"/>
              <a:gd name="connsiteY84" fmla="*/ 517208 h 517526"/>
              <a:gd name="connsiteX85" fmla="*/ 471193 w 561976"/>
              <a:gd name="connsiteY85" fmla="*/ 517526 h 517526"/>
              <a:gd name="connsiteX86" fmla="*/ 464039 w 561976"/>
              <a:gd name="connsiteY86" fmla="*/ 471704 h 517526"/>
              <a:gd name="connsiteX87" fmla="*/ 467695 w 561976"/>
              <a:gd name="connsiteY87" fmla="*/ 465976 h 517526"/>
              <a:gd name="connsiteX88" fmla="*/ 467854 w 561976"/>
              <a:gd name="connsiteY88" fmla="*/ 465340 h 517526"/>
              <a:gd name="connsiteX89" fmla="*/ 468013 w 561976"/>
              <a:gd name="connsiteY89" fmla="*/ 464863 h 517526"/>
              <a:gd name="connsiteX90" fmla="*/ 468013 w 561976"/>
              <a:gd name="connsiteY90" fmla="*/ 464385 h 517526"/>
              <a:gd name="connsiteX91" fmla="*/ 467854 w 561976"/>
              <a:gd name="connsiteY91" fmla="*/ 463908 h 517526"/>
              <a:gd name="connsiteX92" fmla="*/ 467536 w 561976"/>
              <a:gd name="connsiteY92" fmla="*/ 463431 h 517526"/>
              <a:gd name="connsiteX93" fmla="*/ 457997 w 561976"/>
              <a:gd name="connsiteY93" fmla="*/ 453248 h 517526"/>
              <a:gd name="connsiteX94" fmla="*/ 456884 w 561976"/>
              <a:gd name="connsiteY94" fmla="*/ 452771 h 517526"/>
              <a:gd name="connsiteX95" fmla="*/ 455930 w 561976"/>
              <a:gd name="connsiteY95" fmla="*/ 452771 h 517526"/>
              <a:gd name="connsiteX96" fmla="*/ 454817 w 561976"/>
              <a:gd name="connsiteY96" fmla="*/ 453248 h 517526"/>
              <a:gd name="connsiteX97" fmla="*/ 445596 w 561976"/>
              <a:gd name="connsiteY97" fmla="*/ 463431 h 517526"/>
              <a:gd name="connsiteX98" fmla="*/ 445119 w 561976"/>
              <a:gd name="connsiteY98" fmla="*/ 464067 h 517526"/>
              <a:gd name="connsiteX99" fmla="*/ 444801 w 561976"/>
              <a:gd name="connsiteY99" fmla="*/ 464704 h 517526"/>
              <a:gd name="connsiteX100" fmla="*/ 445119 w 561976"/>
              <a:gd name="connsiteY100" fmla="*/ 465181 h 517526"/>
              <a:gd name="connsiteX101" fmla="*/ 445278 w 561976"/>
              <a:gd name="connsiteY101" fmla="*/ 465976 h 517526"/>
              <a:gd name="connsiteX102" fmla="*/ 448776 w 561976"/>
              <a:gd name="connsiteY102" fmla="*/ 471704 h 517526"/>
              <a:gd name="connsiteX103" fmla="*/ 441780 w 561976"/>
              <a:gd name="connsiteY103" fmla="*/ 517526 h 517526"/>
              <a:gd name="connsiteX104" fmla="*/ 429061 w 561976"/>
              <a:gd name="connsiteY104" fmla="*/ 517208 h 517526"/>
              <a:gd name="connsiteX105" fmla="*/ 417296 w 561976"/>
              <a:gd name="connsiteY105" fmla="*/ 516890 h 517526"/>
              <a:gd name="connsiteX106" fmla="*/ 406166 w 561976"/>
              <a:gd name="connsiteY106" fmla="*/ 516253 h 517526"/>
              <a:gd name="connsiteX107" fmla="*/ 396150 w 561976"/>
              <a:gd name="connsiteY107" fmla="*/ 515299 h 517526"/>
              <a:gd name="connsiteX108" fmla="*/ 386929 w 561976"/>
              <a:gd name="connsiteY108" fmla="*/ 514344 h 517526"/>
              <a:gd name="connsiteX109" fmla="*/ 378820 w 561976"/>
              <a:gd name="connsiteY109" fmla="*/ 513230 h 517526"/>
              <a:gd name="connsiteX110" fmla="*/ 371507 w 561976"/>
              <a:gd name="connsiteY110" fmla="*/ 512117 h 517526"/>
              <a:gd name="connsiteX111" fmla="*/ 365306 w 561976"/>
              <a:gd name="connsiteY111" fmla="*/ 510844 h 517526"/>
              <a:gd name="connsiteX112" fmla="*/ 360218 w 561976"/>
              <a:gd name="connsiteY112" fmla="*/ 509571 h 517526"/>
              <a:gd name="connsiteX113" fmla="*/ 356244 w 561976"/>
              <a:gd name="connsiteY113" fmla="*/ 508139 h 517526"/>
              <a:gd name="connsiteX114" fmla="*/ 353223 w 561976"/>
              <a:gd name="connsiteY114" fmla="*/ 506548 h 517526"/>
              <a:gd name="connsiteX115" fmla="*/ 351315 w 561976"/>
              <a:gd name="connsiteY115" fmla="*/ 505116 h 517526"/>
              <a:gd name="connsiteX116" fmla="*/ 350838 w 561976"/>
              <a:gd name="connsiteY116" fmla="*/ 503525 h 517526"/>
              <a:gd name="connsiteX117" fmla="*/ 350997 w 561976"/>
              <a:gd name="connsiteY117" fmla="*/ 497797 h 517526"/>
              <a:gd name="connsiteX118" fmla="*/ 351951 w 561976"/>
              <a:gd name="connsiteY118" fmla="*/ 492706 h 517526"/>
              <a:gd name="connsiteX119" fmla="*/ 353064 w 561976"/>
              <a:gd name="connsiteY119" fmla="*/ 488251 h 517526"/>
              <a:gd name="connsiteX120" fmla="*/ 354654 w 561976"/>
              <a:gd name="connsiteY120" fmla="*/ 484273 h 517526"/>
              <a:gd name="connsiteX121" fmla="*/ 356721 w 561976"/>
              <a:gd name="connsiteY121" fmla="*/ 480932 h 517526"/>
              <a:gd name="connsiteX122" fmla="*/ 359106 w 561976"/>
              <a:gd name="connsiteY122" fmla="*/ 477909 h 517526"/>
              <a:gd name="connsiteX123" fmla="*/ 362126 w 561976"/>
              <a:gd name="connsiteY123" fmla="*/ 475364 h 517526"/>
              <a:gd name="connsiteX124" fmla="*/ 365147 w 561976"/>
              <a:gd name="connsiteY124" fmla="*/ 473136 h 517526"/>
              <a:gd name="connsiteX125" fmla="*/ 368486 w 561976"/>
              <a:gd name="connsiteY125" fmla="*/ 471227 h 517526"/>
              <a:gd name="connsiteX126" fmla="*/ 372302 w 561976"/>
              <a:gd name="connsiteY126" fmla="*/ 469477 h 517526"/>
              <a:gd name="connsiteX127" fmla="*/ 376117 w 561976"/>
              <a:gd name="connsiteY127" fmla="*/ 468204 h 517526"/>
              <a:gd name="connsiteX128" fmla="*/ 380251 w 561976"/>
              <a:gd name="connsiteY128" fmla="*/ 466613 h 517526"/>
              <a:gd name="connsiteX129" fmla="*/ 384544 w 561976"/>
              <a:gd name="connsiteY129" fmla="*/ 465340 h 517526"/>
              <a:gd name="connsiteX130" fmla="*/ 388837 w 561976"/>
              <a:gd name="connsiteY130" fmla="*/ 464067 h 517526"/>
              <a:gd name="connsiteX131" fmla="*/ 393447 w 561976"/>
              <a:gd name="connsiteY131" fmla="*/ 462635 h 517526"/>
              <a:gd name="connsiteX132" fmla="*/ 398058 w 561976"/>
              <a:gd name="connsiteY132" fmla="*/ 461362 h 517526"/>
              <a:gd name="connsiteX133" fmla="*/ 401238 w 561976"/>
              <a:gd name="connsiteY133" fmla="*/ 460249 h 517526"/>
              <a:gd name="connsiteX134" fmla="*/ 404259 w 561976"/>
              <a:gd name="connsiteY134" fmla="*/ 459453 h 517526"/>
              <a:gd name="connsiteX135" fmla="*/ 407438 w 561976"/>
              <a:gd name="connsiteY135" fmla="*/ 458339 h 517526"/>
              <a:gd name="connsiteX136" fmla="*/ 410618 w 561976"/>
              <a:gd name="connsiteY136" fmla="*/ 457385 h 517526"/>
              <a:gd name="connsiteX137" fmla="*/ 413639 w 561976"/>
              <a:gd name="connsiteY137" fmla="*/ 456112 h 517526"/>
              <a:gd name="connsiteX138" fmla="*/ 416342 w 561976"/>
              <a:gd name="connsiteY138" fmla="*/ 454839 h 517526"/>
              <a:gd name="connsiteX139" fmla="*/ 419204 w 561976"/>
              <a:gd name="connsiteY139" fmla="*/ 453248 h 517526"/>
              <a:gd name="connsiteX140" fmla="*/ 421588 w 561976"/>
              <a:gd name="connsiteY140" fmla="*/ 451339 h 517526"/>
              <a:gd name="connsiteX141" fmla="*/ 423814 w 561976"/>
              <a:gd name="connsiteY141" fmla="*/ 449111 h 517526"/>
              <a:gd name="connsiteX142" fmla="*/ 425722 w 561976"/>
              <a:gd name="connsiteY142" fmla="*/ 446725 h 517526"/>
              <a:gd name="connsiteX143" fmla="*/ 427153 w 561976"/>
              <a:gd name="connsiteY143" fmla="*/ 443861 h 517526"/>
              <a:gd name="connsiteX144" fmla="*/ 428107 w 561976"/>
              <a:gd name="connsiteY144" fmla="*/ 440361 h 517526"/>
              <a:gd name="connsiteX145" fmla="*/ 428902 w 561976"/>
              <a:gd name="connsiteY145" fmla="*/ 436542 h 517526"/>
              <a:gd name="connsiteX146" fmla="*/ 428902 w 561976"/>
              <a:gd name="connsiteY146" fmla="*/ 432246 h 517526"/>
              <a:gd name="connsiteX147" fmla="*/ 428266 w 561976"/>
              <a:gd name="connsiteY147" fmla="*/ 427314 h 517526"/>
              <a:gd name="connsiteX148" fmla="*/ 425404 w 561976"/>
              <a:gd name="connsiteY148" fmla="*/ 424291 h 517526"/>
              <a:gd name="connsiteX149" fmla="*/ 423019 w 561976"/>
              <a:gd name="connsiteY149" fmla="*/ 420791 h 517526"/>
              <a:gd name="connsiteX150" fmla="*/ 420952 w 561976"/>
              <a:gd name="connsiteY150" fmla="*/ 417291 h 517526"/>
              <a:gd name="connsiteX151" fmla="*/ 419204 w 561976"/>
              <a:gd name="connsiteY151" fmla="*/ 413472 h 517526"/>
              <a:gd name="connsiteX152" fmla="*/ 417614 w 561976"/>
              <a:gd name="connsiteY152" fmla="*/ 409813 h 517526"/>
              <a:gd name="connsiteX153" fmla="*/ 416660 w 561976"/>
              <a:gd name="connsiteY153" fmla="*/ 406472 h 517526"/>
              <a:gd name="connsiteX154" fmla="*/ 415706 w 561976"/>
              <a:gd name="connsiteY154" fmla="*/ 403608 h 517526"/>
              <a:gd name="connsiteX155" fmla="*/ 415070 w 561976"/>
              <a:gd name="connsiteY155" fmla="*/ 401221 h 517526"/>
              <a:gd name="connsiteX156" fmla="*/ 414911 w 561976"/>
              <a:gd name="connsiteY156" fmla="*/ 399789 h 517526"/>
              <a:gd name="connsiteX157" fmla="*/ 414752 w 561976"/>
              <a:gd name="connsiteY157" fmla="*/ 399153 h 517526"/>
              <a:gd name="connsiteX158" fmla="*/ 414275 w 561976"/>
              <a:gd name="connsiteY158" fmla="*/ 398994 h 517526"/>
              <a:gd name="connsiteX159" fmla="*/ 413321 w 561976"/>
              <a:gd name="connsiteY159" fmla="*/ 398516 h 517526"/>
              <a:gd name="connsiteX160" fmla="*/ 411731 w 561976"/>
              <a:gd name="connsiteY160" fmla="*/ 397562 h 517526"/>
              <a:gd name="connsiteX161" fmla="*/ 409823 w 561976"/>
              <a:gd name="connsiteY161" fmla="*/ 396130 h 517526"/>
              <a:gd name="connsiteX162" fmla="*/ 407756 w 561976"/>
              <a:gd name="connsiteY162" fmla="*/ 394221 h 517526"/>
              <a:gd name="connsiteX163" fmla="*/ 405530 w 561976"/>
              <a:gd name="connsiteY163" fmla="*/ 392152 h 517526"/>
              <a:gd name="connsiteX164" fmla="*/ 403623 w 561976"/>
              <a:gd name="connsiteY164" fmla="*/ 389607 h 517526"/>
              <a:gd name="connsiteX165" fmla="*/ 401715 w 561976"/>
              <a:gd name="connsiteY165" fmla="*/ 386743 h 517526"/>
              <a:gd name="connsiteX166" fmla="*/ 400602 w 561976"/>
              <a:gd name="connsiteY166" fmla="*/ 383242 h 517526"/>
              <a:gd name="connsiteX167" fmla="*/ 399648 w 561976"/>
              <a:gd name="connsiteY167" fmla="*/ 379583 h 517526"/>
              <a:gd name="connsiteX168" fmla="*/ 399489 w 561976"/>
              <a:gd name="connsiteY168" fmla="*/ 376242 h 517526"/>
              <a:gd name="connsiteX169" fmla="*/ 399807 w 561976"/>
              <a:gd name="connsiteY169" fmla="*/ 373378 h 517526"/>
              <a:gd name="connsiteX170" fmla="*/ 400602 w 561976"/>
              <a:gd name="connsiteY170" fmla="*/ 370673 h 517526"/>
              <a:gd name="connsiteX171" fmla="*/ 401238 w 561976"/>
              <a:gd name="connsiteY171" fmla="*/ 368605 h 517526"/>
              <a:gd name="connsiteX172" fmla="*/ 402033 w 561976"/>
              <a:gd name="connsiteY172" fmla="*/ 367173 h 517526"/>
              <a:gd name="connsiteX173" fmla="*/ 402987 w 561976"/>
              <a:gd name="connsiteY173" fmla="*/ 366059 h 517526"/>
              <a:gd name="connsiteX174" fmla="*/ 403464 w 561976"/>
              <a:gd name="connsiteY174" fmla="*/ 365423 h 517526"/>
              <a:gd name="connsiteX175" fmla="*/ 403623 w 561976"/>
              <a:gd name="connsiteY175" fmla="*/ 365264 h 517526"/>
              <a:gd name="connsiteX176" fmla="*/ 403623 w 561976"/>
              <a:gd name="connsiteY176" fmla="*/ 352694 h 517526"/>
              <a:gd name="connsiteX177" fmla="*/ 404100 w 561976"/>
              <a:gd name="connsiteY177" fmla="*/ 346012 h 517526"/>
              <a:gd name="connsiteX178" fmla="*/ 405530 w 561976"/>
              <a:gd name="connsiteY178" fmla="*/ 339489 h 517526"/>
              <a:gd name="connsiteX179" fmla="*/ 407915 w 561976"/>
              <a:gd name="connsiteY179" fmla="*/ 333284 h 517526"/>
              <a:gd name="connsiteX180" fmla="*/ 411095 w 561976"/>
              <a:gd name="connsiteY180" fmla="*/ 327556 h 517526"/>
              <a:gd name="connsiteX181" fmla="*/ 414911 w 561976"/>
              <a:gd name="connsiteY181" fmla="*/ 322306 h 517526"/>
              <a:gd name="connsiteX182" fmla="*/ 419363 w 561976"/>
              <a:gd name="connsiteY182" fmla="*/ 317532 h 517526"/>
              <a:gd name="connsiteX183" fmla="*/ 424291 w 561976"/>
              <a:gd name="connsiteY183" fmla="*/ 313396 h 517526"/>
              <a:gd name="connsiteX184" fmla="*/ 430015 w 561976"/>
              <a:gd name="connsiteY184" fmla="*/ 309895 h 517526"/>
              <a:gd name="connsiteX185" fmla="*/ 436056 w 561976"/>
              <a:gd name="connsiteY185" fmla="*/ 306873 h 517526"/>
              <a:gd name="connsiteX186" fmla="*/ 442416 w 561976"/>
              <a:gd name="connsiteY186" fmla="*/ 304804 h 517526"/>
              <a:gd name="connsiteX187" fmla="*/ 449412 w 561976"/>
              <a:gd name="connsiteY187" fmla="*/ 303531 h 517526"/>
              <a:gd name="connsiteX188" fmla="*/ 105489 w 561976"/>
              <a:gd name="connsiteY188" fmla="*/ 303213 h 517526"/>
              <a:gd name="connsiteX189" fmla="*/ 112480 w 561976"/>
              <a:gd name="connsiteY189" fmla="*/ 303531 h 517526"/>
              <a:gd name="connsiteX190" fmla="*/ 119470 w 561976"/>
              <a:gd name="connsiteY190" fmla="*/ 304804 h 517526"/>
              <a:gd name="connsiteX191" fmla="*/ 125825 w 561976"/>
              <a:gd name="connsiteY191" fmla="*/ 306873 h 517526"/>
              <a:gd name="connsiteX192" fmla="*/ 131862 w 561976"/>
              <a:gd name="connsiteY192" fmla="*/ 309895 h 517526"/>
              <a:gd name="connsiteX193" fmla="*/ 137581 w 561976"/>
              <a:gd name="connsiteY193" fmla="*/ 313396 h 517526"/>
              <a:gd name="connsiteX194" fmla="*/ 142506 w 561976"/>
              <a:gd name="connsiteY194" fmla="*/ 317532 h 517526"/>
              <a:gd name="connsiteX195" fmla="*/ 146955 w 561976"/>
              <a:gd name="connsiteY195" fmla="*/ 322306 h 517526"/>
              <a:gd name="connsiteX196" fmla="*/ 150767 w 561976"/>
              <a:gd name="connsiteY196" fmla="*/ 327556 h 517526"/>
              <a:gd name="connsiteX197" fmla="*/ 153945 w 561976"/>
              <a:gd name="connsiteY197" fmla="*/ 333284 h 517526"/>
              <a:gd name="connsiteX198" fmla="*/ 156328 w 561976"/>
              <a:gd name="connsiteY198" fmla="*/ 339489 h 517526"/>
              <a:gd name="connsiteX199" fmla="*/ 157758 w 561976"/>
              <a:gd name="connsiteY199" fmla="*/ 346012 h 517526"/>
              <a:gd name="connsiteX200" fmla="*/ 158234 w 561976"/>
              <a:gd name="connsiteY200" fmla="*/ 352694 h 517526"/>
              <a:gd name="connsiteX201" fmla="*/ 158234 w 561976"/>
              <a:gd name="connsiteY201" fmla="*/ 365264 h 517526"/>
              <a:gd name="connsiteX202" fmla="*/ 158393 w 561976"/>
              <a:gd name="connsiteY202" fmla="*/ 365423 h 517526"/>
              <a:gd name="connsiteX203" fmla="*/ 158870 w 561976"/>
              <a:gd name="connsiteY203" fmla="*/ 366059 h 517526"/>
              <a:gd name="connsiteX204" fmla="*/ 159823 w 561976"/>
              <a:gd name="connsiteY204" fmla="*/ 367173 h 517526"/>
              <a:gd name="connsiteX205" fmla="*/ 160617 w 561976"/>
              <a:gd name="connsiteY205" fmla="*/ 368605 h 517526"/>
              <a:gd name="connsiteX206" fmla="*/ 161253 w 561976"/>
              <a:gd name="connsiteY206" fmla="*/ 370673 h 517526"/>
              <a:gd name="connsiteX207" fmla="*/ 162047 w 561976"/>
              <a:gd name="connsiteY207" fmla="*/ 373378 h 517526"/>
              <a:gd name="connsiteX208" fmla="*/ 162365 w 561976"/>
              <a:gd name="connsiteY208" fmla="*/ 376242 h 517526"/>
              <a:gd name="connsiteX209" fmla="*/ 162206 w 561976"/>
              <a:gd name="connsiteY209" fmla="*/ 379583 h 517526"/>
              <a:gd name="connsiteX210" fmla="*/ 161253 w 561976"/>
              <a:gd name="connsiteY210" fmla="*/ 383242 h 517526"/>
              <a:gd name="connsiteX211" fmla="*/ 159982 w 561976"/>
              <a:gd name="connsiteY211" fmla="*/ 386743 h 517526"/>
              <a:gd name="connsiteX212" fmla="*/ 158234 w 561976"/>
              <a:gd name="connsiteY212" fmla="*/ 389607 h 517526"/>
              <a:gd name="connsiteX213" fmla="*/ 156169 w 561976"/>
              <a:gd name="connsiteY213" fmla="*/ 392152 h 517526"/>
              <a:gd name="connsiteX214" fmla="*/ 154104 w 561976"/>
              <a:gd name="connsiteY214" fmla="*/ 394221 h 517526"/>
              <a:gd name="connsiteX215" fmla="*/ 152038 w 561976"/>
              <a:gd name="connsiteY215" fmla="*/ 396130 h 517526"/>
              <a:gd name="connsiteX216" fmla="*/ 150132 w 561976"/>
              <a:gd name="connsiteY216" fmla="*/ 397562 h 517526"/>
              <a:gd name="connsiteX217" fmla="*/ 148543 w 561976"/>
              <a:gd name="connsiteY217" fmla="*/ 398516 h 517526"/>
              <a:gd name="connsiteX218" fmla="*/ 147590 w 561976"/>
              <a:gd name="connsiteY218" fmla="*/ 398994 h 517526"/>
              <a:gd name="connsiteX219" fmla="*/ 147113 w 561976"/>
              <a:gd name="connsiteY219" fmla="*/ 399153 h 517526"/>
              <a:gd name="connsiteX220" fmla="*/ 147113 w 561976"/>
              <a:gd name="connsiteY220" fmla="*/ 399789 h 517526"/>
              <a:gd name="connsiteX221" fmla="*/ 146796 w 561976"/>
              <a:gd name="connsiteY221" fmla="*/ 401221 h 517526"/>
              <a:gd name="connsiteX222" fmla="*/ 146160 w 561976"/>
              <a:gd name="connsiteY222" fmla="*/ 403608 h 517526"/>
              <a:gd name="connsiteX223" fmla="*/ 145366 w 561976"/>
              <a:gd name="connsiteY223" fmla="*/ 406472 h 517526"/>
              <a:gd name="connsiteX224" fmla="*/ 144254 w 561976"/>
              <a:gd name="connsiteY224" fmla="*/ 409813 h 517526"/>
              <a:gd name="connsiteX225" fmla="*/ 142665 w 561976"/>
              <a:gd name="connsiteY225" fmla="*/ 413472 h 517526"/>
              <a:gd name="connsiteX226" fmla="*/ 140917 w 561976"/>
              <a:gd name="connsiteY226" fmla="*/ 417291 h 517526"/>
              <a:gd name="connsiteX227" fmla="*/ 138852 w 561976"/>
              <a:gd name="connsiteY227" fmla="*/ 420791 h 517526"/>
              <a:gd name="connsiteX228" fmla="*/ 136469 w 561976"/>
              <a:gd name="connsiteY228" fmla="*/ 424291 h 517526"/>
              <a:gd name="connsiteX229" fmla="*/ 133609 w 561976"/>
              <a:gd name="connsiteY229" fmla="*/ 427314 h 517526"/>
              <a:gd name="connsiteX230" fmla="*/ 133133 w 561976"/>
              <a:gd name="connsiteY230" fmla="*/ 432246 h 517526"/>
              <a:gd name="connsiteX231" fmla="*/ 133292 w 561976"/>
              <a:gd name="connsiteY231" fmla="*/ 436542 h 517526"/>
              <a:gd name="connsiteX232" fmla="*/ 133768 w 561976"/>
              <a:gd name="connsiteY232" fmla="*/ 440361 h 517526"/>
              <a:gd name="connsiteX233" fmla="*/ 134722 w 561976"/>
              <a:gd name="connsiteY233" fmla="*/ 443861 h 517526"/>
              <a:gd name="connsiteX234" fmla="*/ 136151 w 561976"/>
              <a:gd name="connsiteY234" fmla="*/ 446725 h 517526"/>
              <a:gd name="connsiteX235" fmla="*/ 138058 w 561976"/>
              <a:gd name="connsiteY235" fmla="*/ 449111 h 517526"/>
              <a:gd name="connsiteX236" fmla="*/ 140282 w 561976"/>
              <a:gd name="connsiteY236" fmla="*/ 451339 h 517526"/>
              <a:gd name="connsiteX237" fmla="*/ 142665 w 561976"/>
              <a:gd name="connsiteY237" fmla="*/ 453248 h 517526"/>
              <a:gd name="connsiteX238" fmla="*/ 145525 w 561976"/>
              <a:gd name="connsiteY238" fmla="*/ 454839 h 517526"/>
              <a:gd name="connsiteX239" fmla="*/ 148225 w 561976"/>
              <a:gd name="connsiteY239" fmla="*/ 456112 h 517526"/>
              <a:gd name="connsiteX240" fmla="*/ 151244 w 561976"/>
              <a:gd name="connsiteY240" fmla="*/ 457385 h 517526"/>
              <a:gd name="connsiteX241" fmla="*/ 154421 w 561976"/>
              <a:gd name="connsiteY241" fmla="*/ 458339 h 517526"/>
              <a:gd name="connsiteX242" fmla="*/ 157599 w 561976"/>
              <a:gd name="connsiteY242" fmla="*/ 459453 h 517526"/>
              <a:gd name="connsiteX243" fmla="*/ 160617 w 561976"/>
              <a:gd name="connsiteY243" fmla="*/ 460249 h 517526"/>
              <a:gd name="connsiteX244" fmla="*/ 163795 w 561976"/>
              <a:gd name="connsiteY244" fmla="*/ 461362 h 517526"/>
              <a:gd name="connsiteX245" fmla="*/ 168402 w 561976"/>
              <a:gd name="connsiteY245" fmla="*/ 462635 h 517526"/>
              <a:gd name="connsiteX246" fmla="*/ 173009 w 561976"/>
              <a:gd name="connsiteY246" fmla="*/ 464067 h 517526"/>
              <a:gd name="connsiteX247" fmla="*/ 177299 w 561976"/>
              <a:gd name="connsiteY247" fmla="*/ 465340 h 517526"/>
              <a:gd name="connsiteX248" fmla="*/ 181588 w 561976"/>
              <a:gd name="connsiteY248" fmla="*/ 466613 h 517526"/>
              <a:gd name="connsiteX249" fmla="*/ 185719 w 561976"/>
              <a:gd name="connsiteY249" fmla="*/ 468204 h 517526"/>
              <a:gd name="connsiteX250" fmla="*/ 189532 w 561976"/>
              <a:gd name="connsiteY250" fmla="*/ 469477 h 517526"/>
              <a:gd name="connsiteX251" fmla="*/ 193345 w 561976"/>
              <a:gd name="connsiteY251" fmla="*/ 471227 h 517526"/>
              <a:gd name="connsiteX252" fmla="*/ 196681 w 561976"/>
              <a:gd name="connsiteY252" fmla="*/ 473136 h 517526"/>
              <a:gd name="connsiteX253" fmla="*/ 199858 w 561976"/>
              <a:gd name="connsiteY253" fmla="*/ 475364 h 517526"/>
              <a:gd name="connsiteX254" fmla="*/ 202718 w 561976"/>
              <a:gd name="connsiteY254" fmla="*/ 477909 h 517526"/>
              <a:gd name="connsiteX255" fmla="*/ 205101 w 561976"/>
              <a:gd name="connsiteY255" fmla="*/ 480932 h 517526"/>
              <a:gd name="connsiteX256" fmla="*/ 207166 w 561976"/>
              <a:gd name="connsiteY256" fmla="*/ 484273 h 517526"/>
              <a:gd name="connsiteX257" fmla="*/ 208914 w 561976"/>
              <a:gd name="connsiteY257" fmla="*/ 488251 h 517526"/>
              <a:gd name="connsiteX258" fmla="*/ 210026 w 561976"/>
              <a:gd name="connsiteY258" fmla="*/ 492706 h 517526"/>
              <a:gd name="connsiteX259" fmla="*/ 210820 w 561976"/>
              <a:gd name="connsiteY259" fmla="*/ 497797 h 517526"/>
              <a:gd name="connsiteX260" fmla="*/ 211138 w 561976"/>
              <a:gd name="connsiteY260" fmla="*/ 503525 h 517526"/>
              <a:gd name="connsiteX261" fmla="*/ 210503 w 561976"/>
              <a:gd name="connsiteY261" fmla="*/ 505116 h 517526"/>
              <a:gd name="connsiteX262" fmla="*/ 208755 w 561976"/>
              <a:gd name="connsiteY262" fmla="*/ 506548 h 517526"/>
              <a:gd name="connsiteX263" fmla="*/ 205736 w 561976"/>
              <a:gd name="connsiteY263" fmla="*/ 508139 h 517526"/>
              <a:gd name="connsiteX264" fmla="*/ 201606 w 561976"/>
              <a:gd name="connsiteY264" fmla="*/ 509571 h 517526"/>
              <a:gd name="connsiteX265" fmla="*/ 196522 w 561976"/>
              <a:gd name="connsiteY265" fmla="*/ 510844 h 517526"/>
              <a:gd name="connsiteX266" fmla="*/ 190326 w 561976"/>
              <a:gd name="connsiteY266" fmla="*/ 512117 h 517526"/>
              <a:gd name="connsiteX267" fmla="*/ 183177 w 561976"/>
              <a:gd name="connsiteY267" fmla="*/ 513230 h 517526"/>
              <a:gd name="connsiteX268" fmla="*/ 174916 w 561976"/>
              <a:gd name="connsiteY268" fmla="*/ 514344 h 517526"/>
              <a:gd name="connsiteX269" fmla="*/ 165860 w 561976"/>
              <a:gd name="connsiteY269" fmla="*/ 515299 h 517526"/>
              <a:gd name="connsiteX270" fmla="*/ 155692 w 561976"/>
              <a:gd name="connsiteY270" fmla="*/ 516253 h 517526"/>
              <a:gd name="connsiteX271" fmla="*/ 144730 w 561976"/>
              <a:gd name="connsiteY271" fmla="*/ 516890 h 517526"/>
              <a:gd name="connsiteX272" fmla="*/ 132815 w 561976"/>
              <a:gd name="connsiteY272" fmla="*/ 517208 h 517526"/>
              <a:gd name="connsiteX273" fmla="*/ 120264 w 561976"/>
              <a:gd name="connsiteY273" fmla="*/ 517526 h 517526"/>
              <a:gd name="connsiteX274" fmla="*/ 113115 w 561976"/>
              <a:gd name="connsiteY274" fmla="*/ 471704 h 517526"/>
              <a:gd name="connsiteX275" fmla="*/ 116610 w 561976"/>
              <a:gd name="connsiteY275" fmla="*/ 465976 h 517526"/>
              <a:gd name="connsiteX276" fmla="*/ 117087 w 561976"/>
              <a:gd name="connsiteY276" fmla="*/ 465340 h 517526"/>
              <a:gd name="connsiteX277" fmla="*/ 117087 w 561976"/>
              <a:gd name="connsiteY277" fmla="*/ 464863 h 517526"/>
              <a:gd name="connsiteX278" fmla="*/ 117087 w 561976"/>
              <a:gd name="connsiteY278" fmla="*/ 464385 h 517526"/>
              <a:gd name="connsiteX279" fmla="*/ 116928 w 561976"/>
              <a:gd name="connsiteY279" fmla="*/ 463908 h 517526"/>
              <a:gd name="connsiteX280" fmla="*/ 116452 w 561976"/>
              <a:gd name="connsiteY280" fmla="*/ 463431 h 517526"/>
              <a:gd name="connsiteX281" fmla="*/ 107078 w 561976"/>
              <a:gd name="connsiteY281" fmla="*/ 453248 h 517526"/>
              <a:gd name="connsiteX282" fmla="*/ 106125 w 561976"/>
              <a:gd name="connsiteY282" fmla="*/ 452771 h 517526"/>
              <a:gd name="connsiteX283" fmla="*/ 105013 w 561976"/>
              <a:gd name="connsiteY283" fmla="*/ 452771 h 517526"/>
              <a:gd name="connsiteX284" fmla="*/ 103901 w 561976"/>
              <a:gd name="connsiteY284" fmla="*/ 453248 h 517526"/>
              <a:gd name="connsiteX285" fmla="*/ 94686 w 561976"/>
              <a:gd name="connsiteY285" fmla="*/ 463431 h 517526"/>
              <a:gd name="connsiteX286" fmla="*/ 94210 w 561976"/>
              <a:gd name="connsiteY286" fmla="*/ 464067 h 517526"/>
              <a:gd name="connsiteX287" fmla="*/ 94051 w 561976"/>
              <a:gd name="connsiteY287" fmla="*/ 464704 h 517526"/>
              <a:gd name="connsiteX288" fmla="*/ 94051 w 561976"/>
              <a:gd name="connsiteY288" fmla="*/ 465181 h 517526"/>
              <a:gd name="connsiteX289" fmla="*/ 94369 w 561976"/>
              <a:gd name="connsiteY289" fmla="*/ 465976 h 517526"/>
              <a:gd name="connsiteX290" fmla="*/ 97864 w 561976"/>
              <a:gd name="connsiteY290" fmla="*/ 471704 h 517526"/>
              <a:gd name="connsiteX291" fmla="*/ 90873 w 561976"/>
              <a:gd name="connsiteY291" fmla="*/ 517526 h 517526"/>
              <a:gd name="connsiteX292" fmla="*/ 78005 w 561976"/>
              <a:gd name="connsiteY292" fmla="*/ 517208 h 517526"/>
              <a:gd name="connsiteX293" fmla="*/ 66408 w 561976"/>
              <a:gd name="connsiteY293" fmla="*/ 516890 h 517526"/>
              <a:gd name="connsiteX294" fmla="*/ 55287 w 561976"/>
              <a:gd name="connsiteY294" fmla="*/ 516253 h 517526"/>
              <a:gd name="connsiteX295" fmla="*/ 45278 w 561976"/>
              <a:gd name="connsiteY295" fmla="*/ 515299 h 517526"/>
              <a:gd name="connsiteX296" fmla="*/ 36222 w 561976"/>
              <a:gd name="connsiteY296" fmla="*/ 514344 h 517526"/>
              <a:gd name="connsiteX297" fmla="*/ 27961 w 561976"/>
              <a:gd name="connsiteY297" fmla="*/ 513230 h 517526"/>
              <a:gd name="connsiteX298" fmla="*/ 20653 w 561976"/>
              <a:gd name="connsiteY298" fmla="*/ 512117 h 517526"/>
              <a:gd name="connsiteX299" fmla="*/ 14457 w 561976"/>
              <a:gd name="connsiteY299" fmla="*/ 510844 h 517526"/>
              <a:gd name="connsiteX300" fmla="*/ 9373 w 561976"/>
              <a:gd name="connsiteY300" fmla="*/ 509571 h 517526"/>
              <a:gd name="connsiteX301" fmla="*/ 5402 w 561976"/>
              <a:gd name="connsiteY301" fmla="*/ 508139 h 517526"/>
              <a:gd name="connsiteX302" fmla="*/ 2383 w 561976"/>
              <a:gd name="connsiteY302" fmla="*/ 506548 h 517526"/>
              <a:gd name="connsiteX303" fmla="*/ 477 w 561976"/>
              <a:gd name="connsiteY303" fmla="*/ 505116 h 517526"/>
              <a:gd name="connsiteX304" fmla="*/ 0 w 561976"/>
              <a:gd name="connsiteY304" fmla="*/ 503525 h 517526"/>
              <a:gd name="connsiteX305" fmla="*/ 159 w 561976"/>
              <a:gd name="connsiteY305" fmla="*/ 497797 h 517526"/>
              <a:gd name="connsiteX306" fmla="*/ 1112 w 561976"/>
              <a:gd name="connsiteY306" fmla="*/ 492706 h 517526"/>
              <a:gd name="connsiteX307" fmla="*/ 2224 w 561976"/>
              <a:gd name="connsiteY307" fmla="*/ 488251 h 517526"/>
              <a:gd name="connsiteX308" fmla="*/ 3813 w 561976"/>
              <a:gd name="connsiteY308" fmla="*/ 484273 h 517526"/>
              <a:gd name="connsiteX309" fmla="*/ 5878 w 561976"/>
              <a:gd name="connsiteY309" fmla="*/ 480932 h 517526"/>
              <a:gd name="connsiteX310" fmla="*/ 8420 w 561976"/>
              <a:gd name="connsiteY310" fmla="*/ 477909 h 517526"/>
              <a:gd name="connsiteX311" fmla="*/ 11280 w 561976"/>
              <a:gd name="connsiteY311" fmla="*/ 475364 h 517526"/>
              <a:gd name="connsiteX312" fmla="*/ 14298 w 561976"/>
              <a:gd name="connsiteY312" fmla="*/ 473136 h 517526"/>
              <a:gd name="connsiteX313" fmla="*/ 17793 w 561976"/>
              <a:gd name="connsiteY313" fmla="*/ 471227 h 517526"/>
              <a:gd name="connsiteX314" fmla="*/ 21447 w 561976"/>
              <a:gd name="connsiteY314" fmla="*/ 469477 h 517526"/>
              <a:gd name="connsiteX315" fmla="*/ 25101 w 561976"/>
              <a:gd name="connsiteY315" fmla="*/ 468204 h 517526"/>
              <a:gd name="connsiteX316" fmla="*/ 29232 w 561976"/>
              <a:gd name="connsiteY316" fmla="*/ 466613 h 517526"/>
              <a:gd name="connsiteX317" fmla="*/ 33680 w 561976"/>
              <a:gd name="connsiteY317" fmla="*/ 465340 h 517526"/>
              <a:gd name="connsiteX318" fmla="*/ 38129 w 561976"/>
              <a:gd name="connsiteY318" fmla="*/ 464067 h 517526"/>
              <a:gd name="connsiteX319" fmla="*/ 42577 w 561976"/>
              <a:gd name="connsiteY319" fmla="*/ 462635 h 517526"/>
              <a:gd name="connsiteX320" fmla="*/ 47184 w 561976"/>
              <a:gd name="connsiteY320" fmla="*/ 461362 h 517526"/>
              <a:gd name="connsiteX321" fmla="*/ 50362 w 561976"/>
              <a:gd name="connsiteY321" fmla="*/ 460249 h 517526"/>
              <a:gd name="connsiteX322" fmla="*/ 53380 w 561976"/>
              <a:gd name="connsiteY322" fmla="*/ 459453 h 517526"/>
              <a:gd name="connsiteX323" fmla="*/ 56558 w 561976"/>
              <a:gd name="connsiteY323" fmla="*/ 458339 h 517526"/>
              <a:gd name="connsiteX324" fmla="*/ 59576 w 561976"/>
              <a:gd name="connsiteY324" fmla="*/ 457385 h 517526"/>
              <a:gd name="connsiteX325" fmla="*/ 62754 w 561976"/>
              <a:gd name="connsiteY325" fmla="*/ 456112 h 517526"/>
              <a:gd name="connsiteX326" fmla="*/ 65613 w 561976"/>
              <a:gd name="connsiteY326" fmla="*/ 454839 h 517526"/>
              <a:gd name="connsiteX327" fmla="*/ 68314 w 561976"/>
              <a:gd name="connsiteY327" fmla="*/ 453248 h 517526"/>
              <a:gd name="connsiteX328" fmla="*/ 70697 w 561976"/>
              <a:gd name="connsiteY328" fmla="*/ 451339 h 517526"/>
              <a:gd name="connsiteX329" fmla="*/ 72921 w 561976"/>
              <a:gd name="connsiteY329" fmla="*/ 449111 h 517526"/>
              <a:gd name="connsiteX330" fmla="*/ 74828 w 561976"/>
              <a:gd name="connsiteY330" fmla="*/ 446725 h 517526"/>
              <a:gd name="connsiteX331" fmla="*/ 76257 w 561976"/>
              <a:gd name="connsiteY331" fmla="*/ 443861 h 517526"/>
              <a:gd name="connsiteX332" fmla="*/ 77211 w 561976"/>
              <a:gd name="connsiteY332" fmla="*/ 440361 h 517526"/>
              <a:gd name="connsiteX333" fmla="*/ 77846 w 561976"/>
              <a:gd name="connsiteY333" fmla="*/ 436542 h 517526"/>
              <a:gd name="connsiteX334" fmla="*/ 77846 w 561976"/>
              <a:gd name="connsiteY334" fmla="*/ 432246 h 517526"/>
              <a:gd name="connsiteX335" fmla="*/ 77370 w 561976"/>
              <a:gd name="connsiteY335" fmla="*/ 427314 h 517526"/>
              <a:gd name="connsiteX336" fmla="*/ 74669 w 561976"/>
              <a:gd name="connsiteY336" fmla="*/ 424291 h 517526"/>
              <a:gd name="connsiteX337" fmla="*/ 71968 w 561976"/>
              <a:gd name="connsiteY337" fmla="*/ 420791 h 517526"/>
              <a:gd name="connsiteX338" fmla="*/ 69903 w 561976"/>
              <a:gd name="connsiteY338" fmla="*/ 417291 h 517526"/>
              <a:gd name="connsiteX339" fmla="*/ 68314 w 561976"/>
              <a:gd name="connsiteY339" fmla="*/ 413472 h 517526"/>
              <a:gd name="connsiteX340" fmla="*/ 66884 w 561976"/>
              <a:gd name="connsiteY340" fmla="*/ 409813 h 517526"/>
              <a:gd name="connsiteX341" fmla="*/ 65613 w 561976"/>
              <a:gd name="connsiteY341" fmla="*/ 406472 h 517526"/>
              <a:gd name="connsiteX342" fmla="*/ 64819 w 561976"/>
              <a:gd name="connsiteY342" fmla="*/ 403608 h 517526"/>
              <a:gd name="connsiteX343" fmla="*/ 64342 w 561976"/>
              <a:gd name="connsiteY343" fmla="*/ 401221 h 517526"/>
              <a:gd name="connsiteX344" fmla="*/ 63866 w 561976"/>
              <a:gd name="connsiteY344" fmla="*/ 399789 h 517526"/>
              <a:gd name="connsiteX345" fmla="*/ 63707 w 561976"/>
              <a:gd name="connsiteY345" fmla="*/ 399153 h 517526"/>
              <a:gd name="connsiteX346" fmla="*/ 63389 w 561976"/>
              <a:gd name="connsiteY346" fmla="*/ 398994 h 517526"/>
              <a:gd name="connsiteX347" fmla="*/ 62436 w 561976"/>
              <a:gd name="connsiteY347" fmla="*/ 398516 h 517526"/>
              <a:gd name="connsiteX348" fmla="*/ 60847 w 561976"/>
              <a:gd name="connsiteY348" fmla="*/ 397562 h 517526"/>
              <a:gd name="connsiteX349" fmla="*/ 58941 w 561976"/>
              <a:gd name="connsiteY349" fmla="*/ 396130 h 517526"/>
              <a:gd name="connsiteX350" fmla="*/ 56875 w 561976"/>
              <a:gd name="connsiteY350" fmla="*/ 394221 h 517526"/>
              <a:gd name="connsiteX351" fmla="*/ 54810 w 561976"/>
              <a:gd name="connsiteY351" fmla="*/ 392152 h 517526"/>
              <a:gd name="connsiteX352" fmla="*/ 52745 w 561976"/>
              <a:gd name="connsiteY352" fmla="*/ 389607 h 517526"/>
              <a:gd name="connsiteX353" fmla="*/ 50997 w 561976"/>
              <a:gd name="connsiteY353" fmla="*/ 386743 h 517526"/>
              <a:gd name="connsiteX354" fmla="*/ 49567 w 561976"/>
              <a:gd name="connsiteY354" fmla="*/ 383242 h 517526"/>
              <a:gd name="connsiteX355" fmla="*/ 48773 w 561976"/>
              <a:gd name="connsiteY355" fmla="*/ 379583 h 517526"/>
              <a:gd name="connsiteX356" fmla="*/ 48614 w 561976"/>
              <a:gd name="connsiteY356" fmla="*/ 376242 h 517526"/>
              <a:gd name="connsiteX357" fmla="*/ 48932 w 561976"/>
              <a:gd name="connsiteY357" fmla="*/ 373378 h 517526"/>
              <a:gd name="connsiteX358" fmla="*/ 49567 w 561976"/>
              <a:gd name="connsiteY358" fmla="*/ 370673 h 517526"/>
              <a:gd name="connsiteX359" fmla="*/ 50521 w 561976"/>
              <a:gd name="connsiteY359" fmla="*/ 368605 h 517526"/>
              <a:gd name="connsiteX360" fmla="*/ 51315 w 561976"/>
              <a:gd name="connsiteY360" fmla="*/ 367173 h 517526"/>
              <a:gd name="connsiteX361" fmla="*/ 52109 w 561976"/>
              <a:gd name="connsiteY361" fmla="*/ 366059 h 517526"/>
              <a:gd name="connsiteX362" fmla="*/ 52586 w 561976"/>
              <a:gd name="connsiteY362" fmla="*/ 365423 h 517526"/>
              <a:gd name="connsiteX363" fmla="*/ 52904 w 561976"/>
              <a:gd name="connsiteY363" fmla="*/ 365264 h 517526"/>
              <a:gd name="connsiteX364" fmla="*/ 52904 w 561976"/>
              <a:gd name="connsiteY364" fmla="*/ 352694 h 517526"/>
              <a:gd name="connsiteX365" fmla="*/ 53221 w 561976"/>
              <a:gd name="connsiteY365" fmla="*/ 346012 h 517526"/>
              <a:gd name="connsiteX366" fmla="*/ 54810 w 561976"/>
              <a:gd name="connsiteY366" fmla="*/ 339489 h 517526"/>
              <a:gd name="connsiteX367" fmla="*/ 57034 w 561976"/>
              <a:gd name="connsiteY367" fmla="*/ 333284 h 517526"/>
              <a:gd name="connsiteX368" fmla="*/ 60212 w 561976"/>
              <a:gd name="connsiteY368" fmla="*/ 327556 h 517526"/>
              <a:gd name="connsiteX369" fmla="*/ 63866 w 561976"/>
              <a:gd name="connsiteY369" fmla="*/ 322306 h 517526"/>
              <a:gd name="connsiteX370" fmla="*/ 68473 w 561976"/>
              <a:gd name="connsiteY370" fmla="*/ 317532 h 517526"/>
              <a:gd name="connsiteX371" fmla="*/ 73398 w 561976"/>
              <a:gd name="connsiteY371" fmla="*/ 313396 h 517526"/>
              <a:gd name="connsiteX372" fmla="*/ 79117 w 561976"/>
              <a:gd name="connsiteY372" fmla="*/ 309895 h 517526"/>
              <a:gd name="connsiteX373" fmla="*/ 85154 w 561976"/>
              <a:gd name="connsiteY373" fmla="*/ 306873 h 517526"/>
              <a:gd name="connsiteX374" fmla="*/ 91668 w 561976"/>
              <a:gd name="connsiteY374" fmla="*/ 304804 h 517526"/>
              <a:gd name="connsiteX375" fmla="*/ 98340 w 561976"/>
              <a:gd name="connsiteY375" fmla="*/ 303531 h 517526"/>
              <a:gd name="connsiteX376" fmla="*/ 280908 w 561976"/>
              <a:gd name="connsiteY376" fmla="*/ 230188 h 517526"/>
              <a:gd name="connsiteX377" fmla="*/ 284740 w 561976"/>
              <a:gd name="connsiteY377" fmla="*/ 230666 h 517526"/>
              <a:gd name="connsiteX378" fmla="*/ 288252 w 561976"/>
              <a:gd name="connsiteY378" fmla="*/ 231941 h 517526"/>
              <a:gd name="connsiteX379" fmla="*/ 290966 w 561976"/>
              <a:gd name="connsiteY379" fmla="*/ 234171 h 517526"/>
              <a:gd name="connsiteX380" fmla="*/ 293201 w 561976"/>
              <a:gd name="connsiteY380" fmla="*/ 237038 h 517526"/>
              <a:gd name="connsiteX381" fmla="*/ 294638 w 561976"/>
              <a:gd name="connsiteY381" fmla="*/ 240384 h 517526"/>
              <a:gd name="connsiteX382" fmla="*/ 295117 w 561976"/>
              <a:gd name="connsiteY382" fmla="*/ 244207 h 517526"/>
              <a:gd name="connsiteX383" fmla="*/ 295117 w 561976"/>
              <a:gd name="connsiteY383" fmla="*/ 320994 h 517526"/>
              <a:gd name="connsiteX384" fmla="*/ 374304 w 561976"/>
              <a:gd name="connsiteY384" fmla="*/ 386470 h 517526"/>
              <a:gd name="connsiteX385" fmla="*/ 376539 w 561976"/>
              <a:gd name="connsiteY385" fmla="*/ 388701 h 517526"/>
              <a:gd name="connsiteX386" fmla="*/ 378136 w 561976"/>
              <a:gd name="connsiteY386" fmla="*/ 391409 h 517526"/>
              <a:gd name="connsiteX387" fmla="*/ 379253 w 561976"/>
              <a:gd name="connsiteY387" fmla="*/ 394276 h 517526"/>
              <a:gd name="connsiteX388" fmla="*/ 379413 w 561976"/>
              <a:gd name="connsiteY388" fmla="*/ 397463 h 517526"/>
              <a:gd name="connsiteX389" fmla="*/ 378934 w 561976"/>
              <a:gd name="connsiteY389" fmla="*/ 400489 h 517526"/>
              <a:gd name="connsiteX390" fmla="*/ 377976 w 561976"/>
              <a:gd name="connsiteY390" fmla="*/ 403357 h 517526"/>
              <a:gd name="connsiteX391" fmla="*/ 376220 w 561976"/>
              <a:gd name="connsiteY391" fmla="*/ 406225 h 517526"/>
              <a:gd name="connsiteX392" fmla="*/ 373825 w 561976"/>
              <a:gd name="connsiteY392" fmla="*/ 408296 h 517526"/>
              <a:gd name="connsiteX393" fmla="*/ 371271 w 561976"/>
              <a:gd name="connsiteY393" fmla="*/ 409889 h 517526"/>
              <a:gd name="connsiteX394" fmla="*/ 368237 w 561976"/>
              <a:gd name="connsiteY394" fmla="*/ 410845 h 517526"/>
              <a:gd name="connsiteX395" fmla="*/ 365364 w 561976"/>
              <a:gd name="connsiteY395" fmla="*/ 411163 h 517526"/>
              <a:gd name="connsiteX396" fmla="*/ 362011 w 561976"/>
              <a:gd name="connsiteY396" fmla="*/ 410845 h 517526"/>
              <a:gd name="connsiteX397" fmla="*/ 359137 w 561976"/>
              <a:gd name="connsiteY397" fmla="*/ 409729 h 517526"/>
              <a:gd name="connsiteX398" fmla="*/ 356264 w 561976"/>
              <a:gd name="connsiteY398" fmla="*/ 407818 h 517526"/>
              <a:gd name="connsiteX399" fmla="*/ 280908 w 561976"/>
              <a:gd name="connsiteY399" fmla="*/ 345846 h 517526"/>
              <a:gd name="connsiteX400" fmla="*/ 205872 w 561976"/>
              <a:gd name="connsiteY400" fmla="*/ 407818 h 517526"/>
              <a:gd name="connsiteX401" fmla="*/ 202998 w 561976"/>
              <a:gd name="connsiteY401" fmla="*/ 409729 h 517526"/>
              <a:gd name="connsiteX402" fmla="*/ 200125 w 561976"/>
              <a:gd name="connsiteY402" fmla="*/ 410845 h 517526"/>
              <a:gd name="connsiteX403" fmla="*/ 196932 w 561976"/>
              <a:gd name="connsiteY403" fmla="*/ 411163 h 517526"/>
              <a:gd name="connsiteX404" fmla="*/ 194058 w 561976"/>
              <a:gd name="connsiteY404" fmla="*/ 410845 h 517526"/>
              <a:gd name="connsiteX405" fmla="*/ 191025 w 561976"/>
              <a:gd name="connsiteY405" fmla="*/ 409889 h 517526"/>
              <a:gd name="connsiteX406" fmla="*/ 188311 w 561976"/>
              <a:gd name="connsiteY406" fmla="*/ 408455 h 517526"/>
              <a:gd name="connsiteX407" fmla="*/ 185916 w 561976"/>
              <a:gd name="connsiteY407" fmla="*/ 406225 h 517526"/>
              <a:gd name="connsiteX408" fmla="*/ 184160 w 561976"/>
              <a:gd name="connsiteY408" fmla="*/ 403357 h 517526"/>
              <a:gd name="connsiteX409" fmla="*/ 183202 w 561976"/>
              <a:gd name="connsiteY409" fmla="*/ 400489 h 517526"/>
              <a:gd name="connsiteX410" fmla="*/ 182563 w 561976"/>
              <a:gd name="connsiteY410" fmla="*/ 397463 h 517526"/>
              <a:gd name="connsiteX411" fmla="*/ 182882 w 561976"/>
              <a:gd name="connsiteY411" fmla="*/ 394276 h 517526"/>
              <a:gd name="connsiteX412" fmla="*/ 184000 w 561976"/>
              <a:gd name="connsiteY412" fmla="*/ 391409 h 517526"/>
              <a:gd name="connsiteX413" fmla="*/ 185596 w 561976"/>
              <a:gd name="connsiteY413" fmla="*/ 388701 h 517526"/>
              <a:gd name="connsiteX414" fmla="*/ 187832 w 561976"/>
              <a:gd name="connsiteY414" fmla="*/ 386470 h 517526"/>
              <a:gd name="connsiteX415" fmla="*/ 267019 w 561976"/>
              <a:gd name="connsiteY415" fmla="*/ 320994 h 517526"/>
              <a:gd name="connsiteX416" fmla="*/ 267019 w 561976"/>
              <a:gd name="connsiteY416" fmla="*/ 244207 h 517526"/>
              <a:gd name="connsiteX417" fmla="*/ 267498 w 561976"/>
              <a:gd name="connsiteY417" fmla="*/ 240384 h 517526"/>
              <a:gd name="connsiteX418" fmla="*/ 268934 w 561976"/>
              <a:gd name="connsiteY418" fmla="*/ 237038 h 517526"/>
              <a:gd name="connsiteX419" fmla="*/ 271170 w 561976"/>
              <a:gd name="connsiteY419" fmla="*/ 234171 h 517526"/>
              <a:gd name="connsiteX420" fmla="*/ 273884 w 561976"/>
              <a:gd name="connsiteY420" fmla="*/ 231941 h 517526"/>
              <a:gd name="connsiteX421" fmla="*/ 277396 w 561976"/>
              <a:gd name="connsiteY421" fmla="*/ 230666 h 517526"/>
              <a:gd name="connsiteX422" fmla="*/ 281862 w 561976"/>
              <a:gd name="connsiteY422" fmla="*/ 0 h 517526"/>
              <a:gd name="connsiteX423" fmla="*/ 288862 w 561976"/>
              <a:gd name="connsiteY423" fmla="*/ 636 h 517526"/>
              <a:gd name="connsiteX424" fmla="*/ 295545 w 561976"/>
              <a:gd name="connsiteY424" fmla="*/ 1748 h 517526"/>
              <a:gd name="connsiteX425" fmla="*/ 302228 w 561976"/>
              <a:gd name="connsiteY425" fmla="*/ 3972 h 517526"/>
              <a:gd name="connsiteX426" fmla="*/ 308274 w 561976"/>
              <a:gd name="connsiteY426" fmla="*/ 6831 h 517526"/>
              <a:gd name="connsiteX427" fmla="*/ 313843 w 561976"/>
              <a:gd name="connsiteY427" fmla="*/ 10326 h 517526"/>
              <a:gd name="connsiteX428" fmla="*/ 318934 w 561976"/>
              <a:gd name="connsiteY428" fmla="*/ 14457 h 517526"/>
              <a:gd name="connsiteX429" fmla="*/ 323389 w 561976"/>
              <a:gd name="connsiteY429" fmla="*/ 19223 h 517526"/>
              <a:gd name="connsiteX430" fmla="*/ 327208 w 561976"/>
              <a:gd name="connsiteY430" fmla="*/ 24625 h 517526"/>
              <a:gd name="connsiteX431" fmla="*/ 330231 w 561976"/>
              <a:gd name="connsiteY431" fmla="*/ 30185 h 517526"/>
              <a:gd name="connsiteX432" fmla="*/ 332617 w 561976"/>
              <a:gd name="connsiteY432" fmla="*/ 36381 h 517526"/>
              <a:gd name="connsiteX433" fmla="*/ 333890 w 561976"/>
              <a:gd name="connsiteY433" fmla="*/ 42894 h 517526"/>
              <a:gd name="connsiteX434" fmla="*/ 334368 w 561976"/>
              <a:gd name="connsiteY434" fmla="*/ 49567 h 517526"/>
              <a:gd name="connsiteX435" fmla="*/ 334368 w 561976"/>
              <a:gd name="connsiteY435" fmla="*/ 62117 h 517526"/>
              <a:gd name="connsiteX436" fmla="*/ 334845 w 561976"/>
              <a:gd name="connsiteY436" fmla="*/ 62276 h 517526"/>
              <a:gd name="connsiteX437" fmla="*/ 335322 w 561976"/>
              <a:gd name="connsiteY437" fmla="*/ 62912 h 517526"/>
              <a:gd name="connsiteX438" fmla="*/ 335959 w 561976"/>
              <a:gd name="connsiteY438" fmla="*/ 64183 h 517526"/>
              <a:gd name="connsiteX439" fmla="*/ 336913 w 561976"/>
              <a:gd name="connsiteY439" fmla="*/ 65613 h 517526"/>
              <a:gd name="connsiteX440" fmla="*/ 337709 w 561976"/>
              <a:gd name="connsiteY440" fmla="*/ 67519 h 517526"/>
              <a:gd name="connsiteX441" fmla="*/ 338345 w 561976"/>
              <a:gd name="connsiteY441" fmla="*/ 70061 h 517526"/>
              <a:gd name="connsiteX442" fmla="*/ 338505 w 561976"/>
              <a:gd name="connsiteY442" fmla="*/ 73079 h 517526"/>
              <a:gd name="connsiteX443" fmla="*/ 338345 w 561976"/>
              <a:gd name="connsiteY443" fmla="*/ 76416 h 517526"/>
              <a:gd name="connsiteX444" fmla="*/ 337709 w 561976"/>
              <a:gd name="connsiteY444" fmla="*/ 80228 h 517526"/>
              <a:gd name="connsiteX445" fmla="*/ 336277 w 561976"/>
              <a:gd name="connsiteY445" fmla="*/ 83406 h 517526"/>
              <a:gd name="connsiteX446" fmla="*/ 334686 w 561976"/>
              <a:gd name="connsiteY446" fmla="*/ 86424 h 517526"/>
              <a:gd name="connsiteX447" fmla="*/ 332617 w 561976"/>
              <a:gd name="connsiteY447" fmla="*/ 88966 h 517526"/>
              <a:gd name="connsiteX448" fmla="*/ 330390 w 561976"/>
              <a:gd name="connsiteY448" fmla="*/ 91190 h 517526"/>
              <a:gd name="connsiteX449" fmla="*/ 328322 w 561976"/>
              <a:gd name="connsiteY449" fmla="*/ 92938 h 517526"/>
              <a:gd name="connsiteX450" fmla="*/ 326571 w 561976"/>
              <a:gd name="connsiteY450" fmla="*/ 94209 h 517526"/>
              <a:gd name="connsiteX451" fmla="*/ 324980 w 561976"/>
              <a:gd name="connsiteY451" fmla="*/ 95321 h 517526"/>
              <a:gd name="connsiteX452" fmla="*/ 323866 w 561976"/>
              <a:gd name="connsiteY452" fmla="*/ 95798 h 517526"/>
              <a:gd name="connsiteX453" fmla="*/ 323548 w 561976"/>
              <a:gd name="connsiteY453" fmla="*/ 96115 h 517526"/>
              <a:gd name="connsiteX454" fmla="*/ 323389 w 561976"/>
              <a:gd name="connsiteY454" fmla="*/ 96751 h 517526"/>
              <a:gd name="connsiteX455" fmla="*/ 323071 w 561976"/>
              <a:gd name="connsiteY455" fmla="*/ 98022 h 517526"/>
              <a:gd name="connsiteX456" fmla="*/ 322594 w 561976"/>
              <a:gd name="connsiteY456" fmla="*/ 100405 h 517526"/>
              <a:gd name="connsiteX457" fmla="*/ 321639 w 561976"/>
              <a:gd name="connsiteY457" fmla="*/ 103423 h 517526"/>
              <a:gd name="connsiteX458" fmla="*/ 320525 w 561976"/>
              <a:gd name="connsiteY458" fmla="*/ 106601 h 517526"/>
              <a:gd name="connsiteX459" fmla="*/ 319093 w 561976"/>
              <a:gd name="connsiteY459" fmla="*/ 110413 h 517526"/>
              <a:gd name="connsiteX460" fmla="*/ 317343 w 561976"/>
              <a:gd name="connsiteY460" fmla="*/ 113908 h 517526"/>
              <a:gd name="connsiteX461" fmla="*/ 315275 w 561976"/>
              <a:gd name="connsiteY461" fmla="*/ 117721 h 517526"/>
              <a:gd name="connsiteX462" fmla="*/ 312729 w 561976"/>
              <a:gd name="connsiteY462" fmla="*/ 121216 h 517526"/>
              <a:gd name="connsiteX463" fmla="*/ 309865 w 561976"/>
              <a:gd name="connsiteY463" fmla="*/ 124076 h 517526"/>
              <a:gd name="connsiteX464" fmla="*/ 309388 w 561976"/>
              <a:gd name="connsiteY464" fmla="*/ 129001 h 517526"/>
              <a:gd name="connsiteX465" fmla="*/ 309388 w 561976"/>
              <a:gd name="connsiteY465" fmla="*/ 133290 h 517526"/>
              <a:gd name="connsiteX466" fmla="*/ 309865 w 561976"/>
              <a:gd name="connsiteY466" fmla="*/ 137262 h 517526"/>
              <a:gd name="connsiteX467" fmla="*/ 311138 w 561976"/>
              <a:gd name="connsiteY467" fmla="*/ 140439 h 517526"/>
              <a:gd name="connsiteX468" fmla="*/ 312570 w 561976"/>
              <a:gd name="connsiteY468" fmla="*/ 143458 h 517526"/>
              <a:gd name="connsiteX469" fmla="*/ 314479 w 561976"/>
              <a:gd name="connsiteY469" fmla="*/ 146000 h 517526"/>
              <a:gd name="connsiteX470" fmla="*/ 316547 w 561976"/>
              <a:gd name="connsiteY470" fmla="*/ 148065 h 517526"/>
              <a:gd name="connsiteX471" fmla="*/ 319093 w 561976"/>
              <a:gd name="connsiteY471" fmla="*/ 149972 h 517526"/>
              <a:gd name="connsiteX472" fmla="*/ 321639 w 561976"/>
              <a:gd name="connsiteY472" fmla="*/ 151401 h 517526"/>
              <a:gd name="connsiteX473" fmla="*/ 324662 w 561976"/>
              <a:gd name="connsiteY473" fmla="*/ 152831 h 517526"/>
              <a:gd name="connsiteX474" fmla="*/ 327685 w 561976"/>
              <a:gd name="connsiteY474" fmla="*/ 154102 h 517526"/>
              <a:gd name="connsiteX475" fmla="*/ 330867 w 561976"/>
              <a:gd name="connsiteY475" fmla="*/ 155055 h 517526"/>
              <a:gd name="connsiteX476" fmla="*/ 333890 w 561976"/>
              <a:gd name="connsiteY476" fmla="*/ 156167 h 517526"/>
              <a:gd name="connsiteX477" fmla="*/ 337073 w 561976"/>
              <a:gd name="connsiteY477" fmla="*/ 157121 h 517526"/>
              <a:gd name="connsiteX478" fmla="*/ 340096 w 561976"/>
              <a:gd name="connsiteY478" fmla="*/ 157915 h 517526"/>
              <a:gd name="connsiteX479" fmla="*/ 344869 w 561976"/>
              <a:gd name="connsiteY479" fmla="*/ 159504 h 517526"/>
              <a:gd name="connsiteX480" fmla="*/ 349324 w 561976"/>
              <a:gd name="connsiteY480" fmla="*/ 160933 h 517526"/>
              <a:gd name="connsiteX481" fmla="*/ 353779 w 561976"/>
              <a:gd name="connsiteY481" fmla="*/ 162045 h 517526"/>
              <a:gd name="connsiteX482" fmla="*/ 358075 w 561976"/>
              <a:gd name="connsiteY482" fmla="*/ 163475 h 517526"/>
              <a:gd name="connsiteX483" fmla="*/ 362053 w 561976"/>
              <a:gd name="connsiteY483" fmla="*/ 164905 h 517526"/>
              <a:gd name="connsiteX484" fmla="*/ 366030 w 561976"/>
              <a:gd name="connsiteY484" fmla="*/ 166335 h 517526"/>
              <a:gd name="connsiteX485" fmla="*/ 369690 w 561976"/>
              <a:gd name="connsiteY485" fmla="*/ 167924 h 517526"/>
              <a:gd name="connsiteX486" fmla="*/ 373031 w 561976"/>
              <a:gd name="connsiteY486" fmla="*/ 169989 h 517526"/>
              <a:gd name="connsiteX487" fmla="*/ 376213 w 561976"/>
              <a:gd name="connsiteY487" fmla="*/ 172054 h 517526"/>
              <a:gd name="connsiteX488" fmla="*/ 378918 w 561976"/>
              <a:gd name="connsiteY488" fmla="*/ 174596 h 517526"/>
              <a:gd name="connsiteX489" fmla="*/ 381464 w 561976"/>
              <a:gd name="connsiteY489" fmla="*/ 177456 h 517526"/>
              <a:gd name="connsiteX490" fmla="*/ 383532 w 561976"/>
              <a:gd name="connsiteY490" fmla="*/ 180951 h 517526"/>
              <a:gd name="connsiteX491" fmla="*/ 385124 w 561976"/>
              <a:gd name="connsiteY491" fmla="*/ 184923 h 517526"/>
              <a:gd name="connsiteX492" fmla="*/ 386396 w 561976"/>
              <a:gd name="connsiteY492" fmla="*/ 189371 h 517526"/>
              <a:gd name="connsiteX493" fmla="*/ 387033 w 561976"/>
              <a:gd name="connsiteY493" fmla="*/ 194455 h 517526"/>
              <a:gd name="connsiteX494" fmla="*/ 387351 w 561976"/>
              <a:gd name="connsiteY494" fmla="*/ 200174 h 517526"/>
              <a:gd name="connsiteX495" fmla="*/ 386715 w 561976"/>
              <a:gd name="connsiteY495" fmla="*/ 201604 h 517526"/>
              <a:gd name="connsiteX496" fmla="*/ 384964 w 561976"/>
              <a:gd name="connsiteY496" fmla="*/ 203192 h 517526"/>
              <a:gd name="connsiteX497" fmla="*/ 382100 w 561976"/>
              <a:gd name="connsiteY497" fmla="*/ 204781 h 517526"/>
              <a:gd name="connsiteX498" fmla="*/ 377964 w 561976"/>
              <a:gd name="connsiteY498" fmla="*/ 206052 h 517526"/>
              <a:gd name="connsiteX499" fmla="*/ 372872 w 561976"/>
              <a:gd name="connsiteY499" fmla="*/ 207482 h 517526"/>
              <a:gd name="connsiteX500" fmla="*/ 366667 w 561976"/>
              <a:gd name="connsiteY500" fmla="*/ 208753 h 517526"/>
              <a:gd name="connsiteX501" fmla="*/ 359507 w 561976"/>
              <a:gd name="connsiteY501" fmla="*/ 209865 h 517526"/>
              <a:gd name="connsiteX502" fmla="*/ 351233 w 561976"/>
              <a:gd name="connsiteY502" fmla="*/ 211136 h 517526"/>
              <a:gd name="connsiteX503" fmla="*/ 342005 w 561976"/>
              <a:gd name="connsiteY503" fmla="*/ 211930 h 517526"/>
              <a:gd name="connsiteX504" fmla="*/ 331981 w 561976"/>
              <a:gd name="connsiteY504" fmla="*/ 212724 h 517526"/>
              <a:gd name="connsiteX505" fmla="*/ 321003 w 561976"/>
              <a:gd name="connsiteY505" fmla="*/ 213519 h 517526"/>
              <a:gd name="connsiteX506" fmla="*/ 309069 w 561976"/>
              <a:gd name="connsiteY506" fmla="*/ 213995 h 517526"/>
              <a:gd name="connsiteX507" fmla="*/ 296500 w 561976"/>
              <a:gd name="connsiteY507" fmla="*/ 214313 h 517526"/>
              <a:gd name="connsiteX508" fmla="*/ 289181 w 561976"/>
              <a:gd name="connsiteY508" fmla="*/ 168400 h 517526"/>
              <a:gd name="connsiteX509" fmla="*/ 292999 w 561976"/>
              <a:gd name="connsiteY509" fmla="*/ 162681 h 517526"/>
              <a:gd name="connsiteX510" fmla="*/ 293158 w 561976"/>
              <a:gd name="connsiteY510" fmla="*/ 162045 h 517526"/>
              <a:gd name="connsiteX511" fmla="*/ 293158 w 561976"/>
              <a:gd name="connsiteY511" fmla="*/ 161569 h 517526"/>
              <a:gd name="connsiteX512" fmla="*/ 293158 w 561976"/>
              <a:gd name="connsiteY512" fmla="*/ 161092 h 517526"/>
              <a:gd name="connsiteX513" fmla="*/ 292999 w 561976"/>
              <a:gd name="connsiteY513" fmla="*/ 160616 h 517526"/>
              <a:gd name="connsiteX514" fmla="*/ 292681 w 561976"/>
              <a:gd name="connsiteY514" fmla="*/ 159980 h 517526"/>
              <a:gd name="connsiteX515" fmla="*/ 283134 w 561976"/>
              <a:gd name="connsiteY515" fmla="*/ 149972 h 517526"/>
              <a:gd name="connsiteX516" fmla="*/ 282339 w 561976"/>
              <a:gd name="connsiteY516" fmla="*/ 149495 h 517526"/>
              <a:gd name="connsiteX517" fmla="*/ 281066 w 561976"/>
              <a:gd name="connsiteY517" fmla="*/ 149495 h 517526"/>
              <a:gd name="connsiteX518" fmla="*/ 280271 w 561976"/>
              <a:gd name="connsiteY518" fmla="*/ 149972 h 517526"/>
              <a:gd name="connsiteX519" fmla="*/ 270724 w 561976"/>
              <a:gd name="connsiteY519" fmla="*/ 159980 h 517526"/>
              <a:gd name="connsiteX520" fmla="*/ 270406 w 561976"/>
              <a:gd name="connsiteY520" fmla="*/ 160775 h 517526"/>
              <a:gd name="connsiteX521" fmla="*/ 270247 w 561976"/>
              <a:gd name="connsiteY521" fmla="*/ 161410 h 517526"/>
              <a:gd name="connsiteX522" fmla="*/ 270247 w 561976"/>
              <a:gd name="connsiteY522" fmla="*/ 162045 h 517526"/>
              <a:gd name="connsiteX523" fmla="*/ 270565 w 561976"/>
              <a:gd name="connsiteY523" fmla="*/ 162681 h 517526"/>
              <a:gd name="connsiteX524" fmla="*/ 274224 w 561976"/>
              <a:gd name="connsiteY524" fmla="*/ 168400 h 517526"/>
              <a:gd name="connsiteX525" fmla="*/ 266905 w 561976"/>
              <a:gd name="connsiteY525" fmla="*/ 214313 h 517526"/>
              <a:gd name="connsiteX526" fmla="*/ 254177 w 561976"/>
              <a:gd name="connsiteY526" fmla="*/ 213995 h 517526"/>
              <a:gd name="connsiteX527" fmla="*/ 242403 w 561976"/>
              <a:gd name="connsiteY527" fmla="*/ 213519 h 517526"/>
              <a:gd name="connsiteX528" fmla="*/ 231424 w 561976"/>
              <a:gd name="connsiteY528" fmla="*/ 212724 h 517526"/>
              <a:gd name="connsiteX529" fmla="*/ 221400 w 561976"/>
              <a:gd name="connsiteY529" fmla="*/ 211930 h 517526"/>
              <a:gd name="connsiteX530" fmla="*/ 212172 w 561976"/>
              <a:gd name="connsiteY530" fmla="*/ 211136 h 517526"/>
              <a:gd name="connsiteX531" fmla="*/ 203898 w 561976"/>
              <a:gd name="connsiteY531" fmla="*/ 209865 h 517526"/>
              <a:gd name="connsiteX532" fmla="*/ 196738 w 561976"/>
              <a:gd name="connsiteY532" fmla="*/ 208753 h 517526"/>
              <a:gd name="connsiteX533" fmla="*/ 190533 w 561976"/>
              <a:gd name="connsiteY533" fmla="*/ 207482 h 517526"/>
              <a:gd name="connsiteX534" fmla="*/ 185441 w 561976"/>
              <a:gd name="connsiteY534" fmla="*/ 206052 h 517526"/>
              <a:gd name="connsiteX535" fmla="*/ 181305 w 561976"/>
              <a:gd name="connsiteY535" fmla="*/ 204781 h 517526"/>
              <a:gd name="connsiteX536" fmla="*/ 178441 w 561976"/>
              <a:gd name="connsiteY536" fmla="*/ 203192 h 517526"/>
              <a:gd name="connsiteX537" fmla="*/ 176690 w 561976"/>
              <a:gd name="connsiteY537" fmla="*/ 201604 h 517526"/>
              <a:gd name="connsiteX538" fmla="*/ 176213 w 561976"/>
              <a:gd name="connsiteY538" fmla="*/ 200174 h 517526"/>
              <a:gd name="connsiteX539" fmla="*/ 176372 w 561976"/>
              <a:gd name="connsiteY539" fmla="*/ 194455 h 517526"/>
              <a:gd name="connsiteX540" fmla="*/ 177168 w 561976"/>
              <a:gd name="connsiteY540" fmla="*/ 189371 h 517526"/>
              <a:gd name="connsiteX541" fmla="*/ 178441 w 561976"/>
              <a:gd name="connsiteY541" fmla="*/ 184923 h 517526"/>
              <a:gd name="connsiteX542" fmla="*/ 179873 w 561976"/>
              <a:gd name="connsiteY542" fmla="*/ 180951 h 517526"/>
              <a:gd name="connsiteX543" fmla="*/ 182100 w 561976"/>
              <a:gd name="connsiteY543" fmla="*/ 177456 h 517526"/>
              <a:gd name="connsiteX544" fmla="*/ 184487 w 561976"/>
              <a:gd name="connsiteY544" fmla="*/ 174596 h 517526"/>
              <a:gd name="connsiteX545" fmla="*/ 187192 w 561976"/>
              <a:gd name="connsiteY545" fmla="*/ 172054 h 517526"/>
              <a:gd name="connsiteX546" fmla="*/ 190374 w 561976"/>
              <a:gd name="connsiteY546" fmla="*/ 169989 h 517526"/>
              <a:gd name="connsiteX547" fmla="*/ 193715 w 561976"/>
              <a:gd name="connsiteY547" fmla="*/ 167924 h 517526"/>
              <a:gd name="connsiteX548" fmla="*/ 197375 w 561976"/>
              <a:gd name="connsiteY548" fmla="*/ 166335 h 517526"/>
              <a:gd name="connsiteX549" fmla="*/ 201352 w 561976"/>
              <a:gd name="connsiteY549" fmla="*/ 164905 h 517526"/>
              <a:gd name="connsiteX550" fmla="*/ 205489 w 561976"/>
              <a:gd name="connsiteY550" fmla="*/ 163475 h 517526"/>
              <a:gd name="connsiteX551" fmla="*/ 209626 w 561976"/>
              <a:gd name="connsiteY551" fmla="*/ 162045 h 517526"/>
              <a:gd name="connsiteX552" fmla="*/ 214081 w 561976"/>
              <a:gd name="connsiteY552" fmla="*/ 160933 h 517526"/>
              <a:gd name="connsiteX553" fmla="*/ 218695 w 561976"/>
              <a:gd name="connsiteY553" fmla="*/ 159504 h 517526"/>
              <a:gd name="connsiteX554" fmla="*/ 223309 w 561976"/>
              <a:gd name="connsiteY554" fmla="*/ 157915 h 517526"/>
              <a:gd name="connsiteX555" fmla="*/ 226332 w 561976"/>
              <a:gd name="connsiteY555" fmla="*/ 157121 h 517526"/>
              <a:gd name="connsiteX556" fmla="*/ 229515 w 561976"/>
              <a:gd name="connsiteY556" fmla="*/ 156167 h 517526"/>
              <a:gd name="connsiteX557" fmla="*/ 232697 w 561976"/>
              <a:gd name="connsiteY557" fmla="*/ 155055 h 517526"/>
              <a:gd name="connsiteX558" fmla="*/ 235879 w 561976"/>
              <a:gd name="connsiteY558" fmla="*/ 154102 h 517526"/>
              <a:gd name="connsiteX559" fmla="*/ 238743 w 561976"/>
              <a:gd name="connsiteY559" fmla="*/ 152831 h 517526"/>
              <a:gd name="connsiteX560" fmla="*/ 241766 w 561976"/>
              <a:gd name="connsiteY560" fmla="*/ 151401 h 517526"/>
              <a:gd name="connsiteX561" fmla="*/ 244471 w 561976"/>
              <a:gd name="connsiteY561" fmla="*/ 149972 h 517526"/>
              <a:gd name="connsiteX562" fmla="*/ 246858 w 561976"/>
              <a:gd name="connsiteY562" fmla="*/ 148065 h 517526"/>
              <a:gd name="connsiteX563" fmla="*/ 248926 w 561976"/>
              <a:gd name="connsiteY563" fmla="*/ 146000 h 517526"/>
              <a:gd name="connsiteX564" fmla="*/ 250835 w 561976"/>
              <a:gd name="connsiteY564" fmla="*/ 143458 h 517526"/>
              <a:gd name="connsiteX565" fmla="*/ 252426 w 561976"/>
              <a:gd name="connsiteY565" fmla="*/ 140439 h 517526"/>
              <a:gd name="connsiteX566" fmla="*/ 253540 w 561976"/>
              <a:gd name="connsiteY566" fmla="*/ 137262 h 517526"/>
              <a:gd name="connsiteX567" fmla="*/ 254017 w 561976"/>
              <a:gd name="connsiteY567" fmla="*/ 133290 h 517526"/>
              <a:gd name="connsiteX568" fmla="*/ 254017 w 561976"/>
              <a:gd name="connsiteY568" fmla="*/ 129001 h 517526"/>
              <a:gd name="connsiteX569" fmla="*/ 253699 w 561976"/>
              <a:gd name="connsiteY569" fmla="*/ 124076 h 517526"/>
              <a:gd name="connsiteX570" fmla="*/ 250676 w 561976"/>
              <a:gd name="connsiteY570" fmla="*/ 121216 h 517526"/>
              <a:gd name="connsiteX571" fmla="*/ 248290 w 561976"/>
              <a:gd name="connsiteY571" fmla="*/ 117721 h 517526"/>
              <a:gd name="connsiteX572" fmla="*/ 246221 w 561976"/>
              <a:gd name="connsiteY572" fmla="*/ 113908 h 517526"/>
              <a:gd name="connsiteX573" fmla="*/ 244471 w 561976"/>
              <a:gd name="connsiteY573" fmla="*/ 110413 h 517526"/>
              <a:gd name="connsiteX574" fmla="*/ 242880 w 561976"/>
              <a:gd name="connsiteY574" fmla="*/ 106601 h 517526"/>
              <a:gd name="connsiteX575" fmla="*/ 241925 w 561976"/>
              <a:gd name="connsiteY575" fmla="*/ 103423 h 517526"/>
              <a:gd name="connsiteX576" fmla="*/ 241130 w 561976"/>
              <a:gd name="connsiteY576" fmla="*/ 100405 h 517526"/>
              <a:gd name="connsiteX577" fmla="*/ 240334 w 561976"/>
              <a:gd name="connsiteY577" fmla="*/ 98022 h 517526"/>
              <a:gd name="connsiteX578" fmla="*/ 240016 w 561976"/>
              <a:gd name="connsiteY578" fmla="*/ 96751 h 517526"/>
              <a:gd name="connsiteX579" fmla="*/ 240016 w 561976"/>
              <a:gd name="connsiteY579" fmla="*/ 96115 h 517526"/>
              <a:gd name="connsiteX580" fmla="*/ 239539 w 561976"/>
              <a:gd name="connsiteY580" fmla="*/ 95798 h 517526"/>
              <a:gd name="connsiteX581" fmla="*/ 238425 w 561976"/>
              <a:gd name="connsiteY581" fmla="*/ 95321 h 517526"/>
              <a:gd name="connsiteX582" fmla="*/ 236834 w 561976"/>
              <a:gd name="connsiteY582" fmla="*/ 94209 h 517526"/>
              <a:gd name="connsiteX583" fmla="*/ 235243 w 561976"/>
              <a:gd name="connsiteY583" fmla="*/ 92938 h 517526"/>
              <a:gd name="connsiteX584" fmla="*/ 233174 w 561976"/>
              <a:gd name="connsiteY584" fmla="*/ 91190 h 517526"/>
              <a:gd name="connsiteX585" fmla="*/ 230947 w 561976"/>
              <a:gd name="connsiteY585" fmla="*/ 88966 h 517526"/>
              <a:gd name="connsiteX586" fmla="*/ 229037 w 561976"/>
              <a:gd name="connsiteY586" fmla="*/ 86424 h 517526"/>
              <a:gd name="connsiteX587" fmla="*/ 227128 w 561976"/>
              <a:gd name="connsiteY587" fmla="*/ 83406 h 517526"/>
              <a:gd name="connsiteX588" fmla="*/ 225855 w 561976"/>
              <a:gd name="connsiteY588" fmla="*/ 80228 h 517526"/>
              <a:gd name="connsiteX589" fmla="*/ 225060 w 561976"/>
              <a:gd name="connsiteY589" fmla="*/ 76416 h 517526"/>
              <a:gd name="connsiteX590" fmla="*/ 224901 w 561976"/>
              <a:gd name="connsiteY590" fmla="*/ 73079 h 517526"/>
              <a:gd name="connsiteX591" fmla="*/ 225219 w 561976"/>
              <a:gd name="connsiteY591" fmla="*/ 70061 h 517526"/>
              <a:gd name="connsiteX592" fmla="*/ 225696 w 561976"/>
              <a:gd name="connsiteY592" fmla="*/ 67519 h 517526"/>
              <a:gd name="connsiteX593" fmla="*/ 226492 w 561976"/>
              <a:gd name="connsiteY593" fmla="*/ 65613 h 517526"/>
              <a:gd name="connsiteX594" fmla="*/ 227446 w 561976"/>
              <a:gd name="connsiteY594" fmla="*/ 64183 h 517526"/>
              <a:gd name="connsiteX595" fmla="*/ 228083 w 561976"/>
              <a:gd name="connsiteY595" fmla="*/ 62912 h 517526"/>
              <a:gd name="connsiteX596" fmla="*/ 228878 w 561976"/>
              <a:gd name="connsiteY596" fmla="*/ 62276 h 517526"/>
              <a:gd name="connsiteX597" fmla="*/ 229037 w 561976"/>
              <a:gd name="connsiteY597" fmla="*/ 62117 h 517526"/>
              <a:gd name="connsiteX598" fmla="*/ 229037 w 561976"/>
              <a:gd name="connsiteY598" fmla="*/ 49567 h 517526"/>
              <a:gd name="connsiteX599" fmla="*/ 229515 w 561976"/>
              <a:gd name="connsiteY599" fmla="*/ 42894 h 517526"/>
              <a:gd name="connsiteX600" fmla="*/ 230947 w 561976"/>
              <a:gd name="connsiteY600" fmla="*/ 36381 h 517526"/>
              <a:gd name="connsiteX601" fmla="*/ 233174 w 561976"/>
              <a:gd name="connsiteY601" fmla="*/ 30185 h 517526"/>
              <a:gd name="connsiteX602" fmla="*/ 236197 w 561976"/>
              <a:gd name="connsiteY602" fmla="*/ 24625 h 517526"/>
              <a:gd name="connsiteX603" fmla="*/ 240016 w 561976"/>
              <a:gd name="connsiteY603" fmla="*/ 19223 h 517526"/>
              <a:gd name="connsiteX604" fmla="*/ 244471 w 561976"/>
              <a:gd name="connsiteY604" fmla="*/ 14457 h 517526"/>
              <a:gd name="connsiteX605" fmla="*/ 249722 w 561976"/>
              <a:gd name="connsiteY605" fmla="*/ 10326 h 517526"/>
              <a:gd name="connsiteX606" fmla="*/ 255131 w 561976"/>
              <a:gd name="connsiteY606" fmla="*/ 6831 h 517526"/>
              <a:gd name="connsiteX607" fmla="*/ 261496 w 561976"/>
              <a:gd name="connsiteY607" fmla="*/ 3972 h 517526"/>
              <a:gd name="connsiteX608" fmla="*/ 267860 w 561976"/>
              <a:gd name="connsiteY608" fmla="*/ 1748 h 517526"/>
              <a:gd name="connsiteX609" fmla="*/ 274702 w 561976"/>
              <a:gd name="connsiteY609" fmla="*/ 636 h 517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</a:cxnLst>
            <a:rect l="l" t="t" r="r" b="b"/>
            <a:pathLst>
              <a:path w="561976" h="517526">
                <a:moveTo>
                  <a:pt x="456407" y="303213"/>
                </a:moveTo>
                <a:lnTo>
                  <a:pt x="463562" y="303531"/>
                </a:lnTo>
                <a:lnTo>
                  <a:pt x="470239" y="304804"/>
                </a:lnTo>
                <a:lnTo>
                  <a:pt x="476758" y="306873"/>
                </a:lnTo>
                <a:lnTo>
                  <a:pt x="482799" y="309895"/>
                </a:lnTo>
                <a:lnTo>
                  <a:pt x="488523" y="313396"/>
                </a:lnTo>
                <a:lnTo>
                  <a:pt x="493452" y="317532"/>
                </a:lnTo>
                <a:lnTo>
                  <a:pt x="498062" y="322306"/>
                </a:lnTo>
                <a:lnTo>
                  <a:pt x="501719" y="327556"/>
                </a:lnTo>
                <a:lnTo>
                  <a:pt x="504899" y="333284"/>
                </a:lnTo>
                <a:lnTo>
                  <a:pt x="507125" y="339489"/>
                </a:lnTo>
                <a:lnTo>
                  <a:pt x="508715" y="346012"/>
                </a:lnTo>
                <a:lnTo>
                  <a:pt x="509033" y="352694"/>
                </a:lnTo>
                <a:lnTo>
                  <a:pt x="509033" y="365264"/>
                </a:lnTo>
                <a:lnTo>
                  <a:pt x="509351" y="365423"/>
                </a:lnTo>
                <a:lnTo>
                  <a:pt x="509828" y="366059"/>
                </a:lnTo>
                <a:lnTo>
                  <a:pt x="510623" y="367173"/>
                </a:lnTo>
                <a:lnTo>
                  <a:pt x="511417" y="368605"/>
                </a:lnTo>
                <a:lnTo>
                  <a:pt x="512371" y="370673"/>
                </a:lnTo>
                <a:lnTo>
                  <a:pt x="513007" y="373378"/>
                </a:lnTo>
                <a:lnTo>
                  <a:pt x="513325" y="376242"/>
                </a:lnTo>
                <a:lnTo>
                  <a:pt x="513166" y="379583"/>
                </a:lnTo>
                <a:lnTo>
                  <a:pt x="512371" y="383242"/>
                </a:lnTo>
                <a:lnTo>
                  <a:pt x="510941" y="386743"/>
                </a:lnTo>
                <a:lnTo>
                  <a:pt x="509192" y="389607"/>
                </a:lnTo>
                <a:lnTo>
                  <a:pt x="507125" y="392152"/>
                </a:lnTo>
                <a:lnTo>
                  <a:pt x="505058" y="394221"/>
                </a:lnTo>
                <a:lnTo>
                  <a:pt x="502991" y="396130"/>
                </a:lnTo>
                <a:lnTo>
                  <a:pt x="501083" y="397562"/>
                </a:lnTo>
                <a:lnTo>
                  <a:pt x="499493" y="398516"/>
                </a:lnTo>
                <a:lnTo>
                  <a:pt x="498539" y="398994"/>
                </a:lnTo>
                <a:lnTo>
                  <a:pt x="498221" y="399153"/>
                </a:lnTo>
                <a:lnTo>
                  <a:pt x="498062" y="399789"/>
                </a:lnTo>
                <a:lnTo>
                  <a:pt x="497585" y="401221"/>
                </a:lnTo>
                <a:lnTo>
                  <a:pt x="497108" y="403608"/>
                </a:lnTo>
                <a:lnTo>
                  <a:pt x="496313" y="406472"/>
                </a:lnTo>
                <a:lnTo>
                  <a:pt x="495042" y="409813"/>
                </a:lnTo>
                <a:lnTo>
                  <a:pt x="493611" y="413472"/>
                </a:lnTo>
                <a:lnTo>
                  <a:pt x="492021" y="417291"/>
                </a:lnTo>
                <a:lnTo>
                  <a:pt x="489954" y="420791"/>
                </a:lnTo>
                <a:lnTo>
                  <a:pt x="487251" y="424291"/>
                </a:lnTo>
                <a:lnTo>
                  <a:pt x="484548" y="427314"/>
                </a:lnTo>
                <a:lnTo>
                  <a:pt x="484071" y="432246"/>
                </a:lnTo>
                <a:lnTo>
                  <a:pt x="484071" y="436542"/>
                </a:lnTo>
                <a:lnTo>
                  <a:pt x="484707" y="440361"/>
                </a:lnTo>
                <a:lnTo>
                  <a:pt x="485820" y="443861"/>
                </a:lnTo>
                <a:lnTo>
                  <a:pt x="487092" y="446725"/>
                </a:lnTo>
                <a:lnTo>
                  <a:pt x="489000" y="449111"/>
                </a:lnTo>
                <a:lnTo>
                  <a:pt x="491226" y="451339"/>
                </a:lnTo>
                <a:lnTo>
                  <a:pt x="493611" y="453248"/>
                </a:lnTo>
                <a:lnTo>
                  <a:pt x="496313" y="454839"/>
                </a:lnTo>
                <a:lnTo>
                  <a:pt x="499175" y="456112"/>
                </a:lnTo>
                <a:lnTo>
                  <a:pt x="502355" y="457385"/>
                </a:lnTo>
                <a:lnTo>
                  <a:pt x="505376" y="458339"/>
                </a:lnTo>
                <a:lnTo>
                  <a:pt x="508556" y="459453"/>
                </a:lnTo>
                <a:lnTo>
                  <a:pt x="511576" y="460249"/>
                </a:lnTo>
                <a:lnTo>
                  <a:pt x="514756" y="461362"/>
                </a:lnTo>
                <a:lnTo>
                  <a:pt x="519367" y="462635"/>
                </a:lnTo>
                <a:lnTo>
                  <a:pt x="523819" y="464067"/>
                </a:lnTo>
                <a:lnTo>
                  <a:pt x="528270" y="465340"/>
                </a:lnTo>
                <a:lnTo>
                  <a:pt x="532722" y="466613"/>
                </a:lnTo>
                <a:lnTo>
                  <a:pt x="536856" y="468204"/>
                </a:lnTo>
                <a:lnTo>
                  <a:pt x="540672" y="469477"/>
                </a:lnTo>
                <a:lnTo>
                  <a:pt x="544328" y="471227"/>
                </a:lnTo>
                <a:lnTo>
                  <a:pt x="547667" y="473136"/>
                </a:lnTo>
                <a:lnTo>
                  <a:pt x="550847" y="475364"/>
                </a:lnTo>
                <a:lnTo>
                  <a:pt x="553709" y="477909"/>
                </a:lnTo>
                <a:lnTo>
                  <a:pt x="556094" y="480932"/>
                </a:lnTo>
                <a:lnTo>
                  <a:pt x="558160" y="484273"/>
                </a:lnTo>
                <a:lnTo>
                  <a:pt x="559750" y="488251"/>
                </a:lnTo>
                <a:lnTo>
                  <a:pt x="561022" y="492706"/>
                </a:lnTo>
                <a:lnTo>
                  <a:pt x="561817" y="497797"/>
                </a:lnTo>
                <a:lnTo>
                  <a:pt x="561976" y="503525"/>
                </a:lnTo>
                <a:lnTo>
                  <a:pt x="561499" y="505116"/>
                </a:lnTo>
                <a:lnTo>
                  <a:pt x="559750" y="506548"/>
                </a:lnTo>
                <a:lnTo>
                  <a:pt x="556729" y="508139"/>
                </a:lnTo>
                <a:lnTo>
                  <a:pt x="552596" y="509571"/>
                </a:lnTo>
                <a:lnTo>
                  <a:pt x="547508" y="510844"/>
                </a:lnTo>
                <a:lnTo>
                  <a:pt x="541308" y="512117"/>
                </a:lnTo>
                <a:lnTo>
                  <a:pt x="533994" y="513230"/>
                </a:lnTo>
                <a:lnTo>
                  <a:pt x="525886" y="514344"/>
                </a:lnTo>
                <a:lnTo>
                  <a:pt x="516823" y="515299"/>
                </a:lnTo>
                <a:lnTo>
                  <a:pt x="506648" y="516253"/>
                </a:lnTo>
                <a:lnTo>
                  <a:pt x="495677" y="516890"/>
                </a:lnTo>
                <a:lnTo>
                  <a:pt x="483912" y="517208"/>
                </a:lnTo>
                <a:lnTo>
                  <a:pt x="471193" y="517526"/>
                </a:lnTo>
                <a:lnTo>
                  <a:pt x="464039" y="471704"/>
                </a:lnTo>
                <a:lnTo>
                  <a:pt x="467695" y="465976"/>
                </a:lnTo>
                <a:lnTo>
                  <a:pt x="467854" y="465340"/>
                </a:lnTo>
                <a:lnTo>
                  <a:pt x="468013" y="464863"/>
                </a:lnTo>
                <a:lnTo>
                  <a:pt x="468013" y="464385"/>
                </a:lnTo>
                <a:lnTo>
                  <a:pt x="467854" y="463908"/>
                </a:lnTo>
                <a:lnTo>
                  <a:pt x="467536" y="463431"/>
                </a:lnTo>
                <a:lnTo>
                  <a:pt x="457997" y="453248"/>
                </a:lnTo>
                <a:lnTo>
                  <a:pt x="456884" y="452771"/>
                </a:lnTo>
                <a:lnTo>
                  <a:pt x="455930" y="452771"/>
                </a:lnTo>
                <a:lnTo>
                  <a:pt x="454817" y="453248"/>
                </a:lnTo>
                <a:lnTo>
                  <a:pt x="445596" y="463431"/>
                </a:lnTo>
                <a:lnTo>
                  <a:pt x="445119" y="464067"/>
                </a:lnTo>
                <a:lnTo>
                  <a:pt x="444801" y="464704"/>
                </a:lnTo>
                <a:lnTo>
                  <a:pt x="445119" y="465181"/>
                </a:lnTo>
                <a:lnTo>
                  <a:pt x="445278" y="465976"/>
                </a:lnTo>
                <a:lnTo>
                  <a:pt x="448776" y="471704"/>
                </a:lnTo>
                <a:lnTo>
                  <a:pt x="441780" y="517526"/>
                </a:lnTo>
                <a:lnTo>
                  <a:pt x="429061" y="517208"/>
                </a:lnTo>
                <a:lnTo>
                  <a:pt x="417296" y="516890"/>
                </a:lnTo>
                <a:lnTo>
                  <a:pt x="406166" y="516253"/>
                </a:lnTo>
                <a:lnTo>
                  <a:pt x="396150" y="515299"/>
                </a:lnTo>
                <a:lnTo>
                  <a:pt x="386929" y="514344"/>
                </a:lnTo>
                <a:lnTo>
                  <a:pt x="378820" y="513230"/>
                </a:lnTo>
                <a:lnTo>
                  <a:pt x="371507" y="512117"/>
                </a:lnTo>
                <a:lnTo>
                  <a:pt x="365306" y="510844"/>
                </a:lnTo>
                <a:lnTo>
                  <a:pt x="360218" y="509571"/>
                </a:lnTo>
                <a:lnTo>
                  <a:pt x="356244" y="508139"/>
                </a:lnTo>
                <a:lnTo>
                  <a:pt x="353223" y="506548"/>
                </a:lnTo>
                <a:lnTo>
                  <a:pt x="351315" y="505116"/>
                </a:lnTo>
                <a:lnTo>
                  <a:pt x="350838" y="503525"/>
                </a:lnTo>
                <a:lnTo>
                  <a:pt x="350997" y="497797"/>
                </a:lnTo>
                <a:lnTo>
                  <a:pt x="351951" y="492706"/>
                </a:lnTo>
                <a:lnTo>
                  <a:pt x="353064" y="488251"/>
                </a:lnTo>
                <a:lnTo>
                  <a:pt x="354654" y="484273"/>
                </a:lnTo>
                <a:lnTo>
                  <a:pt x="356721" y="480932"/>
                </a:lnTo>
                <a:lnTo>
                  <a:pt x="359106" y="477909"/>
                </a:lnTo>
                <a:lnTo>
                  <a:pt x="362126" y="475364"/>
                </a:lnTo>
                <a:lnTo>
                  <a:pt x="365147" y="473136"/>
                </a:lnTo>
                <a:lnTo>
                  <a:pt x="368486" y="471227"/>
                </a:lnTo>
                <a:lnTo>
                  <a:pt x="372302" y="469477"/>
                </a:lnTo>
                <a:lnTo>
                  <a:pt x="376117" y="468204"/>
                </a:lnTo>
                <a:lnTo>
                  <a:pt x="380251" y="466613"/>
                </a:lnTo>
                <a:lnTo>
                  <a:pt x="384544" y="465340"/>
                </a:lnTo>
                <a:lnTo>
                  <a:pt x="388837" y="464067"/>
                </a:lnTo>
                <a:lnTo>
                  <a:pt x="393447" y="462635"/>
                </a:lnTo>
                <a:lnTo>
                  <a:pt x="398058" y="461362"/>
                </a:lnTo>
                <a:lnTo>
                  <a:pt x="401238" y="460249"/>
                </a:lnTo>
                <a:lnTo>
                  <a:pt x="404259" y="459453"/>
                </a:lnTo>
                <a:lnTo>
                  <a:pt x="407438" y="458339"/>
                </a:lnTo>
                <a:lnTo>
                  <a:pt x="410618" y="457385"/>
                </a:lnTo>
                <a:lnTo>
                  <a:pt x="413639" y="456112"/>
                </a:lnTo>
                <a:lnTo>
                  <a:pt x="416342" y="454839"/>
                </a:lnTo>
                <a:lnTo>
                  <a:pt x="419204" y="453248"/>
                </a:lnTo>
                <a:lnTo>
                  <a:pt x="421588" y="451339"/>
                </a:lnTo>
                <a:lnTo>
                  <a:pt x="423814" y="449111"/>
                </a:lnTo>
                <a:lnTo>
                  <a:pt x="425722" y="446725"/>
                </a:lnTo>
                <a:lnTo>
                  <a:pt x="427153" y="443861"/>
                </a:lnTo>
                <a:lnTo>
                  <a:pt x="428107" y="440361"/>
                </a:lnTo>
                <a:lnTo>
                  <a:pt x="428902" y="436542"/>
                </a:lnTo>
                <a:lnTo>
                  <a:pt x="428902" y="432246"/>
                </a:lnTo>
                <a:lnTo>
                  <a:pt x="428266" y="427314"/>
                </a:lnTo>
                <a:lnTo>
                  <a:pt x="425404" y="424291"/>
                </a:lnTo>
                <a:lnTo>
                  <a:pt x="423019" y="420791"/>
                </a:lnTo>
                <a:lnTo>
                  <a:pt x="420952" y="417291"/>
                </a:lnTo>
                <a:lnTo>
                  <a:pt x="419204" y="413472"/>
                </a:lnTo>
                <a:lnTo>
                  <a:pt x="417614" y="409813"/>
                </a:lnTo>
                <a:lnTo>
                  <a:pt x="416660" y="406472"/>
                </a:lnTo>
                <a:lnTo>
                  <a:pt x="415706" y="403608"/>
                </a:lnTo>
                <a:lnTo>
                  <a:pt x="415070" y="401221"/>
                </a:lnTo>
                <a:lnTo>
                  <a:pt x="414911" y="399789"/>
                </a:lnTo>
                <a:lnTo>
                  <a:pt x="414752" y="399153"/>
                </a:lnTo>
                <a:lnTo>
                  <a:pt x="414275" y="398994"/>
                </a:lnTo>
                <a:lnTo>
                  <a:pt x="413321" y="398516"/>
                </a:lnTo>
                <a:lnTo>
                  <a:pt x="411731" y="397562"/>
                </a:lnTo>
                <a:lnTo>
                  <a:pt x="409823" y="396130"/>
                </a:lnTo>
                <a:lnTo>
                  <a:pt x="407756" y="394221"/>
                </a:lnTo>
                <a:lnTo>
                  <a:pt x="405530" y="392152"/>
                </a:lnTo>
                <a:lnTo>
                  <a:pt x="403623" y="389607"/>
                </a:lnTo>
                <a:lnTo>
                  <a:pt x="401715" y="386743"/>
                </a:lnTo>
                <a:lnTo>
                  <a:pt x="400602" y="383242"/>
                </a:lnTo>
                <a:lnTo>
                  <a:pt x="399648" y="379583"/>
                </a:lnTo>
                <a:lnTo>
                  <a:pt x="399489" y="376242"/>
                </a:lnTo>
                <a:lnTo>
                  <a:pt x="399807" y="373378"/>
                </a:lnTo>
                <a:lnTo>
                  <a:pt x="400602" y="370673"/>
                </a:lnTo>
                <a:lnTo>
                  <a:pt x="401238" y="368605"/>
                </a:lnTo>
                <a:lnTo>
                  <a:pt x="402033" y="367173"/>
                </a:lnTo>
                <a:lnTo>
                  <a:pt x="402987" y="366059"/>
                </a:lnTo>
                <a:lnTo>
                  <a:pt x="403464" y="365423"/>
                </a:lnTo>
                <a:lnTo>
                  <a:pt x="403623" y="365264"/>
                </a:lnTo>
                <a:lnTo>
                  <a:pt x="403623" y="352694"/>
                </a:lnTo>
                <a:lnTo>
                  <a:pt x="404100" y="346012"/>
                </a:lnTo>
                <a:lnTo>
                  <a:pt x="405530" y="339489"/>
                </a:lnTo>
                <a:lnTo>
                  <a:pt x="407915" y="333284"/>
                </a:lnTo>
                <a:lnTo>
                  <a:pt x="411095" y="327556"/>
                </a:lnTo>
                <a:lnTo>
                  <a:pt x="414911" y="322306"/>
                </a:lnTo>
                <a:lnTo>
                  <a:pt x="419363" y="317532"/>
                </a:lnTo>
                <a:lnTo>
                  <a:pt x="424291" y="313396"/>
                </a:lnTo>
                <a:lnTo>
                  <a:pt x="430015" y="309895"/>
                </a:lnTo>
                <a:lnTo>
                  <a:pt x="436056" y="306873"/>
                </a:lnTo>
                <a:lnTo>
                  <a:pt x="442416" y="304804"/>
                </a:lnTo>
                <a:lnTo>
                  <a:pt x="449412" y="303531"/>
                </a:lnTo>
                <a:close/>
                <a:moveTo>
                  <a:pt x="105489" y="303213"/>
                </a:moveTo>
                <a:lnTo>
                  <a:pt x="112480" y="303531"/>
                </a:lnTo>
                <a:lnTo>
                  <a:pt x="119470" y="304804"/>
                </a:lnTo>
                <a:lnTo>
                  <a:pt x="125825" y="306873"/>
                </a:lnTo>
                <a:lnTo>
                  <a:pt x="131862" y="309895"/>
                </a:lnTo>
                <a:lnTo>
                  <a:pt x="137581" y="313396"/>
                </a:lnTo>
                <a:lnTo>
                  <a:pt x="142506" y="317532"/>
                </a:lnTo>
                <a:lnTo>
                  <a:pt x="146955" y="322306"/>
                </a:lnTo>
                <a:lnTo>
                  <a:pt x="150767" y="327556"/>
                </a:lnTo>
                <a:lnTo>
                  <a:pt x="153945" y="333284"/>
                </a:lnTo>
                <a:lnTo>
                  <a:pt x="156328" y="339489"/>
                </a:lnTo>
                <a:lnTo>
                  <a:pt x="157758" y="346012"/>
                </a:lnTo>
                <a:lnTo>
                  <a:pt x="158234" y="352694"/>
                </a:lnTo>
                <a:lnTo>
                  <a:pt x="158234" y="365264"/>
                </a:lnTo>
                <a:lnTo>
                  <a:pt x="158393" y="365423"/>
                </a:lnTo>
                <a:lnTo>
                  <a:pt x="158870" y="366059"/>
                </a:lnTo>
                <a:lnTo>
                  <a:pt x="159823" y="367173"/>
                </a:lnTo>
                <a:lnTo>
                  <a:pt x="160617" y="368605"/>
                </a:lnTo>
                <a:lnTo>
                  <a:pt x="161253" y="370673"/>
                </a:lnTo>
                <a:lnTo>
                  <a:pt x="162047" y="373378"/>
                </a:lnTo>
                <a:lnTo>
                  <a:pt x="162365" y="376242"/>
                </a:lnTo>
                <a:lnTo>
                  <a:pt x="162206" y="379583"/>
                </a:lnTo>
                <a:lnTo>
                  <a:pt x="161253" y="383242"/>
                </a:lnTo>
                <a:lnTo>
                  <a:pt x="159982" y="386743"/>
                </a:lnTo>
                <a:lnTo>
                  <a:pt x="158234" y="389607"/>
                </a:lnTo>
                <a:lnTo>
                  <a:pt x="156169" y="392152"/>
                </a:lnTo>
                <a:lnTo>
                  <a:pt x="154104" y="394221"/>
                </a:lnTo>
                <a:lnTo>
                  <a:pt x="152038" y="396130"/>
                </a:lnTo>
                <a:lnTo>
                  <a:pt x="150132" y="397562"/>
                </a:lnTo>
                <a:lnTo>
                  <a:pt x="148543" y="398516"/>
                </a:lnTo>
                <a:lnTo>
                  <a:pt x="147590" y="398994"/>
                </a:lnTo>
                <a:lnTo>
                  <a:pt x="147113" y="399153"/>
                </a:lnTo>
                <a:lnTo>
                  <a:pt x="147113" y="399789"/>
                </a:lnTo>
                <a:lnTo>
                  <a:pt x="146796" y="401221"/>
                </a:lnTo>
                <a:lnTo>
                  <a:pt x="146160" y="403608"/>
                </a:lnTo>
                <a:lnTo>
                  <a:pt x="145366" y="406472"/>
                </a:lnTo>
                <a:lnTo>
                  <a:pt x="144254" y="409813"/>
                </a:lnTo>
                <a:lnTo>
                  <a:pt x="142665" y="413472"/>
                </a:lnTo>
                <a:lnTo>
                  <a:pt x="140917" y="417291"/>
                </a:lnTo>
                <a:lnTo>
                  <a:pt x="138852" y="420791"/>
                </a:lnTo>
                <a:lnTo>
                  <a:pt x="136469" y="424291"/>
                </a:lnTo>
                <a:lnTo>
                  <a:pt x="133609" y="427314"/>
                </a:lnTo>
                <a:lnTo>
                  <a:pt x="133133" y="432246"/>
                </a:lnTo>
                <a:lnTo>
                  <a:pt x="133292" y="436542"/>
                </a:lnTo>
                <a:lnTo>
                  <a:pt x="133768" y="440361"/>
                </a:lnTo>
                <a:lnTo>
                  <a:pt x="134722" y="443861"/>
                </a:lnTo>
                <a:lnTo>
                  <a:pt x="136151" y="446725"/>
                </a:lnTo>
                <a:lnTo>
                  <a:pt x="138058" y="449111"/>
                </a:lnTo>
                <a:lnTo>
                  <a:pt x="140282" y="451339"/>
                </a:lnTo>
                <a:lnTo>
                  <a:pt x="142665" y="453248"/>
                </a:lnTo>
                <a:lnTo>
                  <a:pt x="145525" y="454839"/>
                </a:lnTo>
                <a:lnTo>
                  <a:pt x="148225" y="456112"/>
                </a:lnTo>
                <a:lnTo>
                  <a:pt x="151244" y="457385"/>
                </a:lnTo>
                <a:lnTo>
                  <a:pt x="154421" y="458339"/>
                </a:lnTo>
                <a:lnTo>
                  <a:pt x="157599" y="459453"/>
                </a:lnTo>
                <a:lnTo>
                  <a:pt x="160617" y="460249"/>
                </a:lnTo>
                <a:lnTo>
                  <a:pt x="163795" y="461362"/>
                </a:lnTo>
                <a:lnTo>
                  <a:pt x="168402" y="462635"/>
                </a:lnTo>
                <a:lnTo>
                  <a:pt x="173009" y="464067"/>
                </a:lnTo>
                <a:lnTo>
                  <a:pt x="177299" y="465340"/>
                </a:lnTo>
                <a:lnTo>
                  <a:pt x="181588" y="466613"/>
                </a:lnTo>
                <a:lnTo>
                  <a:pt x="185719" y="468204"/>
                </a:lnTo>
                <a:lnTo>
                  <a:pt x="189532" y="469477"/>
                </a:lnTo>
                <a:lnTo>
                  <a:pt x="193345" y="471227"/>
                </a:lnTo>
                <a:lnTo>
                  <a:pt x="196681" y="473136"/>
                </a:lnTo>
                <a:lnTo>
                  <a:pt x="199858" y="475364"/>
                </a:lnTo>
                <a:lnTo>
                  <a:pt x="202718" y="477909"/>
                </a:lnTo>
                <a:lnTo>
                  <a:pt x="205101" y="480932"/>
                </a:lnTo>
                <a:lnTo>
                  <a:pt x="207166" y="484273"/>
                </a:lnTo>
                <a:lnTo>
                  <a:pt x="208914" y="488251"/>
                </a:lnTo>
                <a:lnTo>
                  <a:pt x="210026" y="492706"/>
                </a:lnTo>
                <a:lnTo>
                  <a:pt x="210820" y="497797"/>
                </a:lnTo>
                <a:lnTo>
                  <a:pt x="211138" y="503525"/>
                </a:lnTo>
                <a:lnTo>
                  <a:pt x="210503" y="505116"/>
                </a:lnTo>
                <a:lnTo>
                  <a:pt x="208755" y="506548"/>
                </a:lnTo>
                <a:lnTo>
                  <a:pt x="205736" y="508139"/>
                </a:lnTo>
                <a:lnTo>
                  <a:pt x="201606" y="509571"/>
                </a:lnTo>
                <a:lnTo>
                  <a:pt x="196522" y="510844"/>
                </a:lnTo>
                <a:lnTo>
                  <a:pt x="190326" y="512117"/>
                </a:lnTo>
                <a:lnTo>
                  <a:pt x="183177" y="513230"/>
                </a:lnTo>
                <a:lnTo>
                  <a:pt x="174916" y="514344"/>
                </a:lnTo>
                <a:lnTo>
                  <a:pt x="165860" y="515299"/>
                </a:lnTo>
                <a:lnTo>
                  <a:pt x="155692" y="516253"/>
                </a:lnTo>
                <a:lnTo>
                  <a:pt x="144730" y="516890"/>
                </a:lnTo>
                <a:lnTo>
                  <a:pt x="132815" y="517208"/>
                </a:lnTo>
                <a:lnTo>
                  <a:pt x="120264" y="517526"/>
                </a:lnTo>
                <a:lnTo>
                  <a:pt x="113115" y="471704"/>
                </a:lnTo>
                <a:lnTo>
                  <a:pt x="116610" y="465976"/>
                </a:lnTo>
                <a:lnTo>
                  <a:pt x="117087" y="465340"/>
                </a:lnTo>
                <a:lnTo>
                  <a:pt x="117087" y="464863"/>
                </a:lnTo>
                <a:lnTo>
                  <a:pt x="117087" y="464385"/>
                </a:lnTo>
                <a:lnTo>
                  <a:pt x="116928" y="463908"/>
                </a:lnTo>
                <a:lnTo>
                  <a:pt x="116452" y="463431"/>
                </a:lnTo>
                <a:lnTo>
                  <a:pt x="107078" y="453248"/>
                </a:lnTo>
                <a:lnTo>
                  <a:pt x="106125" y="452771"/>
                </a:lnTo>
                <a:lnTo>
                  <a:pt x="105013" y="452771"/>
                </a:lnTo>
                <a:lnTo>
                  <a:pt x="103901" y="453248"/>
                </a:lnTo>
                <a:lnTo>
                  <a:pt x="94686" y="463431"/>
                </a:lnTo>
                <a:lnTo>
                  <a:pt x="94210" y="464067"/>
                </a:lnTo>
                <a:lnTo>
                  <a:pt x="94051" y="464704"/>
                </a:lnTo>
                <a:lnTo>
                  <a:pt x="94051" y="465181"/>
                </a:lnTo>
                <a:lnTo>
                  <a:pt x="94369" y="465976"/>
                </a:lnTo>
                <a:lnTo>
                  <a:pt x="97864" y="471704"/>
                </a:lnTo>
                <a:lnTo>
                  <a:pt x="90873" y="517526"/>
                </a:lnTo>
                <a:lnTo>
                  <a:pt x="78005" y="517208"/>
                </a:lnTo>
                <a:lnTo>
                  <a:pt x="66408" y="516890"/>
                </a:lnTo>
                <a:lnTo>
                  <a:pt x="55287" y="516253"/>
                </a:lnTo>
                <a:lnTo>
                  <a:pt x="45278" y="515299"/>
                </a:lnTo>
                <a:lnTo>
                  <a:pt x="36222" y="514344"/>
                </a:lnTo>
                <a:lnTo>
                  <a:pt x="27961" y="513230"/>
                </a:lnTo>
                <a:lnTo>
                  <a:pt x="20653" y="512117"/>
                </a:lnTo>
                <a:lnTo>
                  <a:pt x="14457" y="510844"/>
                </a:lnTo>
                <a:lnTo>
                  <a:pt x="9373" y="509571"/>
                </a:lnTo>
                <a:lnTo>
                  <a:pt x="5402" y="508139"/>
                </a:lnTo>
                <a:lnTo>
                  <a:pt x="2383" y="506548"/>
                </a:lnTo>
                <a:lnTo>
                  <a:pt x="477" y="505116"/>
                </a:lnTo>
                <a:lnTo>
                  <a:pt x="0" y="503525"/>
                </a:lnTo>
                <a:lnTo>
                  <a:pt x="159" y="497797"/>
                </a:lnTo>
                <a:lnTo>
                  <a:pt x="1112" y="492706"/>
                </a:lnTo>
                <a:lnTo>
                  <a:pt x="2224" y="488251"/>
                </a:lnTo>
                <a:lnTo>
                  <a:pt x="3813" y="484273"/>
                </a:lnTo>
                <a:lnTo>
                  <a:pt x="5878" y="480932"/>
                </a:lnTo>
                <a:lnTo>
                  <a:pt x="8420" y="477909"/>
                </a:lnTo>
                <a:lnTo>
                  <a:pt x="11280" y="475364"/>
                </a:lnTo>
                <a:lnTo>
                  <a:pt x="14298" y="473136"/>
                </a:lnTo>
                <a:lnTo>
                  <a:pt x="17793" y="471227"/>
                </a:lnTo>
                <a:lnTo>
                  <a:pt x="21447" y="469477"/>
                </a:lnTo>
                <a:lnTo>
                  <a:pt x="25101" y="468204"/>
                </a:lnTo>
                <a:lnTo>
                  <a:pt x="29232" y="466613"/>
                </a:lnTo>
                <a:lnTo>
                  <a:pt x="33680" y="465340"/>
                </a:lnTo>
                <a:lnTo>
                  <a:pt x="38129" y="464067"/>
                </a:lnTo>
                <a:lnTo>
                  <a:pt x="42577" y="462635"/>
                </a:lnTo>
                <a:lnTo>
                  <a:pt x="47184" y="461362"/>
                </a:lnTo>
                <a:lnTo>
                  <a:pt x="50362" y="460249"/>
                </a:lnTo>
                <a:lnTo>
                  <a:pt x="53380" y="459453"/>
                </a:lnTo>
                <a:lnTo>
                  <a:pt x="56558" y="458339"/>
                </a:lnTo>
                <a:lnTo>
                  <a:pt x="59576" y="457385"/>
                </a:lnTo>
                <a:lnTo>
                  <a:pt x="62754" y="456112"/>
                </a:lnTo>
                <a:lnTo>
                  <a:pt x="65613" y="454839"/>
                </a:lnTo>
                <a:lnTo>
                  <a:pt x="68314" y="453248"/>
                </a:lnTo>
                <a:lnTo>
                  <a:pt x="70697" y="451339"/>
                </a:lnTo>
                <a:lnTo>
                  <a:pt x="72921" y="449111"/>
                </a:lnTo>
                <a:lnTo>
                  <a:pt x="74828" y="446725"/>
                </a:lnTo>
                <a:lnTo>
                  <a:pt x="76257" y="443861"/>
                </a:lnTo>
                <a:lnTo>
                  <a:pt x="77211" y="440361"/>
                </a:lnTo>
                <a:lnTo>
                  <a:pt x="77846" y="436542"/>
                </a:lnTo>
                <a:lnTo>
                  <a:pt x="77846" y="432246"/>
                </a:lnTo>
                <a:lnTo>
                  <a:pt x="77370" y="427314"/>
                </a:lnTo>
                <a:lnTo>
                  <a:pt x="74669" y="424291"/>
                </a:lnTo>
                <a:lnTo>
                  <a:pt x="71968" y="420791"/>
                </a:lnTo>
                <a:lnTo>
                  <a:pt x="69903" y="417291"/>
                </a:lnTo>
                <a:lnTo>
                  <a:pt x="68314" y="413472"/>
                </a:lnTo>
                <a:lnTo>
                  <a:pt x="66884" y="409813"/>
                </a:lnTo>
                <a:lnTo>
                  <a:pt x="65613" y="406472"/>
                </a:lnTo>
                <a:lnTo>
                  <a:pt x="64819" y="403608"/>
                </a:lnTo>
                <a:lnTo>
                  <a:pt x="64342" y="401221"/>
                </a:lnTo>
                <a:lnTo>
                  <a:pt x="63866" y="399789"/>
                </a:lnTo>
                <a:lnTo>
                  <a:pt x="63707" y="399153"/>
                </a:lnTo>
                <a:lnTo>
                  <a:pt x="63389" y="398994"/>
                </a:lnTo>
                <a:lnTo>
                  <a:pt x="62436" y="398516"/>
                </a:lnTo>
                <a:lnTo>
                  <a:pt x="60847" y="397562"/>
                </a:lnTo>
                <a:lnTo>
                  <a:pt x="58941" y="396130"/>
                </a:lnTo>
                <a:lnTo>
                  <a:pt x="56875" y="394221"/>
                </a:lnTo>
                <a:lnTo>
                  <a:pt x="54810" y="392152"/>
                </a:lnTo>
                <a:lnTo>
                  <a:pt x="52745" y="389607"/>
                </a:lnTo>
                <a:lnTo>
                  <a:pt x="50997" y="386743"/>
                </a:lnTo>
                <a:lnTo>
                  <a:pt x="49567" y="383242"/>
                </a:lnTo>
                <a:lnTo>
                  <a:pt x="48773" y="379583"/>
                </a:lnTo>
                <a:lnTo>
                  <a:pt x="48614" y="376242"/>
                </a:lnTo>
                <a:lnTo>
                  <a:pt x="48932" y="373378"/>
                </a:lnTo>
                <a:lnTo>
                  <a:pt x="49567" y="370673"/>
                </a:lnTo>
                <a:lnTo>
                  <a:pt x="50521" y="368605"/>
                </a:lnTo>
                <a:lnTo>
                  <a:pt x="51315" y="367173"/>
                </a:lnTo>
                <a:lnTo>
                  <a:pt x="52109" y="366059"/>
                </a:lnTo>
                <a:lnTo>
                  <a:pt x="52586" y="365423"/>
                </a:lnTo>
                <a:lnTo>
                  <a:pt x="52904" y="365264"/>
                </a:lnTo>
                <a:lnTo>
                  <a:pt x="52904" y="352694"/>
                </a:lnTo>
                <a:lnTo>
                  <a:pt x="53221" y="346012"/>
                </a:lnTo>
                <a:lnTo>
                  <a:pt x="54810" y="339489"/>
                </a:lnTo>
                <a:lnTo>
                  <a:pt x="57034" y="333284"/>
                </a:lnTo>
                <a:lnTo>
                  <a:pt x="60212" y="327556"/>
                </a:lnTo>
                <a:lnTo>
                  <a:pt x="63866" y="322306"/>
                </a:lnTo>
                <a:lnTo>
                  <a:pt x="68473" y="317532"/>
                </a:lnTo>
                <a:lnTo>
                  <a:pt x="73398" y="313396"/>
                </a:lnTo>
                <a:lnTo>
                  <a:pt x="79117" y="309895"/>
                </a:lnTo>
                <a:lnTo>
                  <a:pt x="85154" y="306873"/>
                </a:lnTo>
                <a:lnTo>
                  <a:pt x="91668" y="304804"/>
                </a:lnTo>
                <a:lnTo>
                  <a:pt x="98340" y="303531"/>
                </a:lnTo>
                <a:close/>
                <a:moveTo>
                  <a:pt x="280908" y="230188"/>
                </a:moveTo>
                <a:lnTo>
                  <a:pt x="284740" y="230666"/>
                </a:lnTo>
                <a:lnTo>
                  <a:pt x="288252" y="231941"/>
                </a:lnTo>
                <a:lnTo>
                  <a:pt x="290966" y="234171"/>
                </a:lnTo>
                <a:lnTo>
                  <a:pt x="293201" y="237038"/>
                </a:lnTo>
                <a:lnTo>
                  <a:pt x="294638" y="240384"/>
                </a:lnTo>
                <a:lnTo>
                  <a:pt x="295117" y="244207"/>
                </a:lnTo>
                <a:lnTo>
                  <a:pt x="295117" y="320994"/>
                </a:lnTo>
                <a:lnTo>
                  <a:pt x="374304" y="386470"/>
                </a:lnTo>
                <a:lnTo>
                  <a:pt x="376539" y="388701"/>
                </a:lnTo>
                <a:lnTo>
                  <a:pt x="378136" y="391409"/>
                </a:lnTo>
                <a:lnTo>
                  <a:pt x="379253" y="394276"/>
                </a:lnTo>
                <a:lnTo>
                  <a:pt x="379413" y="397463"/>
                </a:lnTo>
                <a:lnTo>
                  <a:pt x="378934" y="400489"/>
                </a:lnTo>
                <a:lnTo>
                  <a:pt x="377976" y="403357"/>
                </a:lnTo>
                <a:lnTo>
                  <a:pt x="376220" y="406225"/>
                </a:lnTo>
                <a:lnTo>
                  <a:pt x="373825" y="408296"/>
                </a:lnTo>
                <a:lnTo>
                  <a:pt x="371271" y="409889"/>
                </a:lnTo>
                <a:lnTo>
                  <a:pt x="368237" y="410845"/>
                </a:lnTo>
                <a:lnTo>
                  <a:pt x="365364" y="411163"/>
                </a:lnTo>
                <a:lnTo>
                  <a:pt x="362011" y="410845"/>
                </a:lnTo>
                <a:lnTo>
                  <a:pt x="359137" y="409729"/>
                </a:lnTo>
                <a:lnTo>
                  <a:pt x="356264" y="407818"/>
                </a:lnTo>
                <a:lnTo>
                  <a:pt x="280908" y="345846"/>
                </a:lnTo>
                <a:lnTo>
                  <a:pt x="205872" y="407818"/>
                </a:lnTo>
                <a:lnTo>
                  <a:pt x="202998" y="409729"/>
                </a:lnTo>
                <a:lnTo>
                  <a:pt x="200125" y="410845"/>
                </a:lnTo>
                <a:lnTo>
                  <a:pt x="196932" y="411163"/>
                </a:lnTo>
                <a:lnTo>
                  <a:pt x="194058" y="410845"/>
                </a:lnTo>
                <a:lnTo>
                  <a:pt x="191025" y="409889"/>
                </a:lnTo>
                <a:lnTo>
                  <a:pt x="188311" y="408455"/>
                </a:lnTo>
                <a:lnTo>
                  <a:pt x="185916" y="406225"/>
                </a:lnTo>
                <a:lnTo>
                  <a:pt x="184160" y="403357"/>
                </a:lnTo>
                <a:lnTo>
                  <a:pt x="183202" y="400489"/>
                </a:lnTo>
                <a:lnTo>
                  <a:pt x="182563" y="397463"/>
                </a:lnTo>
                <a:lnTo>
                  <a:pt x="182882" y="394276"/>
                </a:lnTo>
                <a:lnTo>
                  <a:pt x="184000" y="391409"/>
                </a:lnTo>
                <a:lnTo>
                  <a:pt x="185596" y="388701"/>
                </a:lnTo>
                <a:lnTo>
                  <a:pt x="187832" y="386470"/>
                </a:lnTo>
                <a:lnTo>
                  <a:pt x="267019" y="320994"/>
                </a:lnTo>
                <a:lnTo>
                  <a:pt x="267019" y="244207"/>
                </a:lnTo>
                <a:lnTo>
                  <a:pt x="267498" y="240384"/>
                </a:lnTo>
                <a:lnTo>
                  <a:pt x="268934" y="237038"/>
                </a:lnTo>
                <a:lnTo>
                  <a:pt x="271170" y="234171"/>
                </a:lnTo>
                <a:lnTo>
                  <a:pt x="273884" y="231941"/>
                </a:lnTo>
                <a:lnTo>
                  <a:pt x="277396" y="230666"/>
                </a:lnTo>
                <a:close/>
                <a:moveTo>
                  <a:pt x="281862" y="0"/>
                </a:moveTo>
                <a:lnTo>
                  <a:pt x="288862" y="636"/>
                </a:lnTo>
                <a:lnTo>
                  <a:pt x="295545" y="1748"/>
                </a:lnTo>
                <a:lnTo>
                  <a:pt x="302228" y="3972"/>
                </a:lnTo>
                <a:lnTo>
                  <a:pt x="308274" y="6831"/>
                </a:lnTo>
                <a:lnTo>
                  <a:pt x="313843" y="10326"/>
                </a:lnTo>
                <a:lnTo>
                  <a:pt x="318934" y="14457"/>
                </a:lnTo>
                <a:lnTo>
                  <a:pt x="323389" y="19223"/>
                </a:lnTo>
                <a:lnTo>
                  <a:pt x="327208" y="24625"/>
                </a:lnTo>
                <a:lnTo>
                  <a:pt x="330231" y="30185"/>
                </a:lnTo>
                <a:lnTo>
                  <a:pt x="332617" y="36381"/>
                </a:lnTo>
                <a:lnTo>
                  <a:pt x="333890" y="42894"/>
                </a:lnTo>
                <a:lnTo>
                  <a:pt x="334368" y="49567"/>
                </a:lnTo>
                <a:lnTo>
                  <a:pt x="334368" y="62117"/>
                </a:lnTo>
                <a:lnTo>
                  <a:pt x="334845" y="62276"/>
                </a:lnTo>
                <a:lnTo>
                  <a:pt x="335322" y="62912"/>
                </a:lnTo>
                <a:lnTo>
                  <a:pt x="335959" y="64183"/>
                </a:lnTo>
                <a:lnTo>
                  <a:pt x="336913" y="65613"/>
                </a:lnTo>
                <a:lnTo>
                  <a:pt x="337709" y="67519"/>
                </a:lnTo>
                <a:lnTo>
                  <a:pt x="338345" y="70061"/>
                </a:lnTo>
                <a:lnTo>
                  <a:pt x="338505" y="73079"/>
                </a:lnTo>
                <a:lnTo>
                  <a:pt x="338345" y="76416"/>
                </a:lnTo>
                <a:lnTo>
                  <a:pt x="337709" y="80228"/>
                </a:lnTo>
                <a:lnTo>
                  <a:pt x="336277" y="83406"/>
                </a:lnTo>
                <a:lnTo>
                  <a:pt x="334686" y="86424"/>
                </a:lnTo>
                <a:lnTo>
                  <a:pt x="332617" y="88966"/>
                </a:lnTo>
                <a:lnTo>
                  <a:pt x="330390" y="91190"/>
                </a:lnTo>
                <a:lnTo>
                  <a:pt x="328322" y="92938"/>
                </a:lnTo>
                <a:lnTo>
                  <a:pt x="326571" y="94209"/>
                </a:lnTo>
                <a:lnTo>
                  <a:pt x="324980" y="95321"/>
                </a:lnTo>
                <a:lnTo>
                  <a:pt x="323866" y="95798"/>
                </a:lnTo>
                <a:lnTo>
                  <a:pt x="323548" y="96115"/>
                </a:lnTo>
                <a:lnTo>
                  <a:pt x="323389" y="96751"/>
                </a:lnTo>
                <a:lnTo>
                  <a:pt x="323071" y="98022"/>
                </a:lnTo>
                <a:lnTo>
                  <a:pt x="322594" y="100405"/>
                </a:lnTo>
                <a:lnTo>
                  <a:pt x="321639" y="103423"/>
                </a:lnTo>
                <a:lnTo>
                  <a:pt x="320525" y="106601"/>
                </a:lnTo>
                <a:lnTo>
                  <a:pt x="319093" y="110413"/>
                </a:lnTo>
                <a:lnTo>
                  <a:pt x="317343" y="113908"/>
                </a:lnTo>
                <a:lnTo>
                  <a:pt x="315275" y="117721"/>
                </a:lnTo>
                <a:lnTo>
                  <a:pt x="312729" y="121216"/>
                </a:lnTo>
                <a:lnTo>
                  <a:pt x="309865" y="124076"/>
                </a:lnTo>
                <a:lnTo>
                  <a:pt x="309388" y="129001"/>
                </a:lnTo>
                <a:lnTo>
                  <a:pt x="309388" y="133290"/>
                </a:lnTo>
                <a:lnTo>
                  <a:pt x="309865" y="137262"/>
                </a:lnTo>
                <a:lnTo>
                  <a:pt x="311138" y="140439"/>
                </a:lnTo>
                <a:lnTo>
                  <a:pt x="312570" y="143458"/>
                </a:lnTo>
                <a:lnTo>
                  <a:pt x="314479" y="146000"/>
                </a:lnTo>
                <a:lnTo>
                  <a:pt x="316547" y="148065"/>
                </a:lnTo>
                <a:lnTo>
                  <a:pt x="319093" y="149972"/>
                </a:lnTo>
                <a:lnTo>
                  <a:pt x="321639" y="151401"/>
                </a:lnTo>
                <a:lnTo>
                  <a:pt x="324662" y="152831"/>
                </a:lnTo>
                <a:lnTo>
                  <a:pt x="327685" y="154102"/>
                </a:lnTo>
                <a:lnTo>
                  <a:pt x="330867" y="155055"/>
                </a:lnTo>
                <a:lnTo>
                  <a:pt x="333890" y="156167"/>
                </a:lnTo>
                <a:lnTo>
                  <a:pt x="337073" y="157121"/>
                </a:lnTo>
                <a:lnTo>
                  <a:pt x="340096" y="157915"/>
                </a:lnTo>
                <a:lnTo>
                  <a:pt x="344869" y="159504"/>
                </a:lnTo>
                <a:lnTo>
                  <a:pt x="349324" y="160933"/>
                </a:lnTo>
                <a:lnTo>
                  <a:pt x="353779" y="162045"/>
                </a:lnTo>
                <a:lnTo>
                  <a:pt x="358075" y="163475"/>
                </a:lnTo>
                <a:lnTo>
                  <a:pt x="362053" y="164905"/>
                </a:lnTo>
                <a:lnTo>
                  <a:pt x="366030" y="166335"/>
                </a:lnTo>
                <a:lnTo>
                  <a:pt x="369690" y="167924"/>
                </a:lnTo>
                <a:lnTo>
                  <a:pt x="373031" y="169989"/>
                </a:lnTo>
                <a:lnTo>
                  <a:pt x="376213" y="172054"/>
                </a:lnTo>
                <a:lnTo>
                  <a:pt x="378918" y="174596"/>
                </a:lnTo>
                <a:lnTo>
                  <a:pt x="381464" y="177456"/>
                </a:lnTo>
                <a:lnTo>
                  <a:pt x="383532" y="180951"/>
                </a:lnTo>
                <a:lnTo>
                  <a:pt x="385124" y="184923"/>
                </a:lnTo>
                <a:lnTo>
                  <a:pt x="386396" y="189371"/>
                </a:lnTo>
                <a:lnTo>
                  <a:pt x="387033" y="194455"/>
                </a:lnTo>
                <a:lnTo>
                  <a:pt x="387351" y="200174"/>
                </a:lnTo>
                <a:lnTo>
                  <a:pt x="386715" y="201604"/>
                </a:lnTo>
                <a:lnTo>
                  <a:pt x="384964" y="203192"/>
                </a:lnTo>
                <a:lnTo>
                  <a:pt x="382100" y="204781"/>
                </a:lnTo>
                <a:lnTo>
                  <a:pt x="377964" y="206052"/>
                </a:lnTo>
                <a:lnTo>
                  <a:pt x="372872" y="207482"/>
                </a:lnTo>
                <a:lnTo>
                  <a:pt x="366667" y="208753"/>
                </a:lnTo>
                <a:lnTo>
                  <a:pt x="359507" y="209865"/>
                </a:lnTo>
                <a:lnTo>
                  <a:pt x="351233" y="211136"/>
                </a:lnTo>
                <a:lnTo>
                  <a:pt x="342005" y="211930"/>
                </a:lnTo>
                <a:lnTo>
                  <a:pt x="331981" y="212724"/>
                </a:lnTo>
                <a:lnTo>
                  <a:pt x="321003" y="213519"/>
                </a:lnTo>
                <a:lnTo>
                  <a:pt x="309069" y="213995"/>
                </a:lnTo>
                <a:lnTo>
                  <a:pt x="296500" y="214313"/>
                </a:lnTo>
                <a:lnTo>
                  <a:pt x="289181" y="168400"/>
                </a:lnTo>
                <a:lnTo>
                  <a:pt x="292999" y="162681"/>
                </a:lnTo>
                <a:lnTo>
                  <a:pt x="293158" y="162045"/>
                </a:lnTo>
                <a:lnTo>
                  <a:pt x="293158" y="161569"/>
                </a:lnTo>
                <a:lnTo>
                  <a:pt x="293158" y="161092"/>
                </a:lnTo>
                <a:lnTo>
                  <a:pt x="292999" y="160616"/>
                </a:lnTo>
                <a:lnTo>
                  <a:pt x="292681" y="159980"/>
                </a:lnTo>
                <a:lnTo>
                  <a:pt x="283134" y="149972"/>
                </a:lnTo>
                <a:lnTo>
                  <a:pt x="282339" y="149495"/>
                </a:lnTo>
                <a:lnTo>
                  <a:pt x="281066" y="149495"/>
                </a:lnTo>
                <a:lnTo>
                  <a:pt x="280271" y="149972"/>
                </a:lnTo>
                <a:lnTo>
                  <a:pt x="270724" y="159980"/>
                </a:lnTo>
                <a:lnTo>
                  <a:pt x="270406" y="160775"/>
                </a:lnTo>
                <a:lnTo>
                  <a:pt x="270247" y="161410"/>
                </a:lnTo>
                <a:lnTo>
                  <a:pt x="270247" y="162045"/>
                </a:lnTo>
                <a:lnTo>
                  <a:pt x="270565" y="162681"/>
                </a:lnTo>
                <a:lnTo>
                  <a:pt x="274224" y="168400"/>
                </a:lnTo>
                <a:lnTo>
                  <a:pt x="266905" y="214313"/>
                </a:lnTo>
                <a:lnTo>
                  <a:pt x="254177" y="213995"/>
                </a:lnTo>
                <a:lnTo>
                  <a:pt x="242403" y="213519"/>
                </a:lnTo>
                <a:lnTo>
                  <a:pt x="231424" y="212724"/>
                </a:lnTo>
                <a:lnTo>
                  <a:pt x="221400" y="211930"/>
                </a:lnTo>
                <a:lnTo>
                  <a:pt x="212172" y="211136"/>
                </a:lnTo>
                <a:lnTo>
                  <a:pt x="203898" y="209865"/>
                </a:lnTo>
                <a:lnTo>
                  <a:pt x="196738" y="208753"/>
                </a:lnTo>
                <a:lnTo>
                  <a:pt x="190533" y="207482"/>
                </a:lnTo>
                <a:lnTo>
                  <a:pt x="185441" y="206052"/>
                </a:lnTo>
                <a:lnTo>
                  <a:pt x="181305" y="204781"/>
                </a:lnTo>
                <a:lnTo>
                  <a:pt x="178441" y="203192"/>
                </a:lnTo>
                <a:lnTo>
                  <a:pt x="176690" y="201604"/>
                </a:lnTo>
                <a:lnTo>
                  <a:pt x="176213" y="200174"/>
                </a:lnTo>
                <a:lnTo>
                  <a:pt x="176372" y="194455"/>
                </a:lnTo>
                <a:lnTo>
                  <a:pt x="177168" y="189371"/>
                </a:lnTo>
                <a:lnTo>
                  <a:pt x="178441" y="184923"/>
                </a:lnTo>
                <a:lnTo>
                  <a:pt x="179873" y="180951"/>
                </a:lnTo>
                <a:lnTo>
                  <a:pt x="182100" y="177456"/>
                </a:lnTo>
                <a:lnTo>
                  <a:pt x="184487" y="174596"/>
                </a:lnTo>
                <a:lnTo>
                  <a:pt x="187192" y="172054"/>
                </a:lnTo>
                <a:lnTo>
                  <a:pt x="190374" y="169989"/>
                </a:lnTo>
                <a:lnTo>
                  <a:pt x="193715" y="167924"/>
                </a:lnTo>
                <a:lnTo>
                  <a:pt x="197375" y="166335"/>
                </a:lnTo>
                <a:lnTo>
                  <a:pt x="201352" y="164905"/>
                </a:lnTo>
                <a:lnTo>
                  <a:pt x="205489" y="163475"/>
                </a:lnTo>
                <a:lnTo>
                  <a:pt x="209626" y="162045"/>
                </a:lnTo>
                <a:lnTo>
                  <a:pt x="214081" y="160933"/>
                </a:lnTo>
                <a:lnTo>
                  <a:pt x="218695" y="159504"/>
                </a:lnTo>
                <a:lnTo>
                  <a:pt x="223309" y="157915"/>
                </a:lnTo>
                <a:lnTo>
                  <a:pt x="226332" y="157121"/>
                </a:lnTo>
                <a:lnTo>
                  <a:pt x="229515" y="156167"/>
                </a:lnTo>
                <a:lnTo>
                  <a:pt x="232697" y="155055"/>
                </a:lnTo>
                <a:lnTo>
                  <a:pt x="235879" y="154102"/>
                </a:lnTo>
                <a:lnTo>
                  <a:pt x="238743" y="152831"/>
                </a:lnTo>
                <a:lnTo>
                  <a:pt x="241766" y="151401"/>
                </a:lnTo>
                <a:lnTo>
                  <a:pt x="244471" y="149972"/>
                </a:lnTo>
                <a:lnTo>
                  <a:pt x="246858" y="148065"/>
                </a:lnTo>
                <a:lnTo>
                  <a:pt x="248926" y="146000"/>
                </a:lnTo>
                <a:lnTo>
                  <a:pt x="250835" y="143458"/>
                </a:lnTo>
                <a:lnTo>
                  <a:pt x="252426" y="140439"/>
                </a:lnTo>
                <a:lnTo>
                  <a:pt x="253540" y="137262"/>
                </a:lnTo>
                <a:lnTo>
                  <a:pt x="254017" y="133290"/>
                </a:lnTo>
                <a:lnTo>
                  <a:pt x="254017" y="129001"/>
                </a:lnTo>
                <a:lnTo>
                  <a:pt x="253699" y="124076"/>
                </a:lnTo>
                <a:lnTo>
                  <a:pt x="250676" y="121216"/>
                </a:lnTo>
                <a:lnTo>
                  <a:pt x="248290" y="117721"/>
                </a:lnTo>
                <a:lnTo>
                  <a:pt x="246221" y="113908"/>
                </a:lnTo>
                <a:lnTo>
                  <a:pt x="244471" y="110413"/>
                </a:lnTo>
                <a:lnTo>
                  <a:pt x="242880" y="106601"/>
                </a:lnTo>
                <a:lnTo>
                  <a:pt x="241925" y="103423"/>
                </a:lnTo>
                <a:lnTo>
                  <a:pt x="241130" y="100405"/>
                </a:lnTo>
                <a:lnTo>
                  <a:pt x="240334" y="98022"/>
                </a:lnTo>
                <a:lnTo>
                  <a:pt x="240016" y="96751"/>
                </a:lnTo>
                <a:lnTo>
                  <a:pt x="240016" y="96115"/>
                </a:lnTo>
                <a:lnTo>
                  <a:pt x="239539" y="95798"/>
                </a:lnTo>
                <a:lnTo>
                  <a:pt x="238425" y="95321"/>
                </a:lnTo>
                <a:lnTo>
                  <a:pt x="236834" y="94209"/>
                </a:lnTo>
                <a:lnTo>
                  <a:pt x="235243" y="92938"/>
                </a:lnTo>
                <a:lnTo>
                  <a:pt x="233174" y="91190"/>
                </a:lnTo>
                <a:lnTo>
                  <a:pt x="230947" y="88966"/>
                </a:lnTo>
                <a:lnTo>
                  <a:pt x="229037" y="86424"/>
                </a:lnTo>
                <a:lnTo>
                  <a:pt x="227128" y="83406"/>
                </a:lnTo>
                <a:lnTo>
                  <a:pt x="225855" y="80228"/>
                </a:lnTo>
                <a:lnTo>
                  <a:pt x="225060" y="76416"/>
                </a:lnTo>
                <a:lnTo>
                  <a:pt x="224901" y="73079"/>
                </a:lnTo>
                <a:lnTo>
                  <a:pt x="225219" y="70061"/>
                </a:lnTo>
                <a:lnTo>
                  <a:pt x="225696" y="67519"/>
                </a:lnTo>
                <a:lnTo>
                  <a:pt x="226492" y="65613"/>
                </a:lnTo>
                <a:lnTo>
                  <a:pt x="227446" y="64183"/>
                </a:lnTo>
                <a:lnTo>
                  <a:pt x="228083" y="62912"/>
                </a:lnTo>
                <a:lnTo>
                  <a:pt x="228878" y="62276"/>
                </a:lnTo>
                <a:lnTo>
                  <a:pt x="229037" y="62117"/>
                </a:lnTo>
                <a:lnTo>
                  <a:pt x="229037" y="49567"/>
                </a:lnTo>
                <a:lnTo>
                  <a:pt x="229515" y="42894"/>
                </a:lnTo>
                <a:lnTo>
                  <a:pt x="230947" y="36381"/>
                </a:lnTo>
                <a:lnTo>
                  <a:pt x="233174" y="30185"/>
                </a:lnTo>
                <a:lnTo>
                  <a:pt x="236197" y="24625"/>
                </a:lnTo>
                <a:lnTo>
                  <a:pt x="240016" y="19223"/>
                </a:lnTo>
                <a:lnTo>
                  <a:pt x="244471" y="14457"/>
                </a:lnTo>
                <a:lnTo>
                  <a:pt x="249722" y="10326"/>
                </a:lnTo>
                <a:lnTo>
                  <a:pt x="255131" y="6831"/>
                </a:lnTo>
                <a:lnTo>
                  <a:pt x="261496" y="3972"/>
                </a:lnTo>
                <a:lnTo>
                  <a:pt x="267860" y="1748"/>
                </a:lnTo>
                <a:lnTo>
                  <a:pt x="274702" y="636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-6414" y="5120138"/>
            <a:ext cx="34243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</a:t>
            </a: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edecine.preventive@cdg30.fr</a:t>
            </a:r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15" name="Group 251"/>
          <p:cNvGrpSpPr/>
          <p:nvPr/>
        </p:nvGrpSpPr>
        <p:grpSpPr>
          <a:xfrm>
            <a:off x="836584" y="3956099"/>
            <a:ext cx="833606" cy="722085"/>
            <a:chOff x="10925175" y="5305426"/>
            <a:chExt cx="474663" cy="411162"/>
          </a:xfrm>
          <a:solidFill>
            <a:schemeClr val="accent1"/>
          </a:solidFill>
        </p:grpSpPr>
        <p:sp>
          <p:nvSpPr>
            <p:cNvPr id="16" name="Freeform 485"/>
            <p:cNvSpPr>
              <a:spLocks/>
            </p:cNvSpPr>
            <p:nvPr/>
          </p:nvSpPr>
          <p:spPr bwMode="auto">
            <a:xfrm>
              <a:off x="11088688" y="5305426"/>
              <a:ext cx="311150" cy="247650"/>
            </a:xfrm>
            <a:custGeom>
              <a:avLst/>
              <a:gdLst>
                <a:gd name="T0" fmla="*/ 135 w 2162"/>
                <a:gd name="T1" fmla="*/ 0 h 1708"/>
                <a:gd name="T2" fmla="*/ 2028 w 2162"/>
                <a:gd name="T3" fmla="*/ 0 h 1708"/>
                <a:gd name="T4" fmla="*/ 2055 w 2162"/>
                <a:gd name="T5" fmla="*/ 3 h 1708"/>
                <a:gd name="T6" fmla="*/ 2080 w 2162"/>
                <a:gd name="T7" fmla="*/ 12 h 1708"/>
                <a:gd name="T8" fmla="*/ 2103 w 2162"/>
                <a:gd name="T9" fmla="*/ 24 h 1708"/>
                <a:gd name="T10" fmla="*/ 2123 w 2162"/>
                <a:gd name="T11" fmla="*/ 40 h 1708"/>
                <a:gd name="T12" fmla="*/ 2140 w 2162"/>
                <a:gd name="T13" fmla="*/ 60 h 1708"/>
                <a:gd name="T14" fmla="*/ 2152 w 2162"/>
                <a:gd name="T15" fmla="*/ 83 h 1708"/>
                <a:gd name="T16" fmla="*/ 2160 w 2162"/>
                <a:gd name="T17" fmla="*/ 108 h 1708"/>
                <a:gd name="T18" fmla="*/ 2162 w 2162"/>
                <a:gd name="T19" fmla="*/ 136 h 1708"/>
                <a:gd name="T20" fmla="*/ 2162 w 2162"/>
                <a:gd name="T21" fmla="*/ 1573 h 1708"/>
                <a:gd name="T22" fmla="*/ 2160 w 2162"/>
                <a:gd name="T23" fmla="*/ 1600 h 1708"/>
                <a:gd name="T24" fmla="*/ 2152 w 2162"/>
                <a:gd name="T25" fmla="*/ 1625 h 1708"/>
                <a:gd name="T26" fmla="*/ 2140 w 2162"/>
                <a:gd name="T27" fmla="*/ 1649 h 1708"/>
                <a:gd name="T28" fmla="*/ 2123 w 2162"/>
                <a:gd name="T29" fmla="*/ 1668 h 1708"/>
                <a:gd name="T30" fmla="*/ 2103 w 2162"/>
                <a:gd name="T31" fmla="*/ 1684 h 1708"/>
                <a:gd name="T32" fmla="*/ 2080 w 2162"/>
                <a:gd name="T33" fmla="*/ 1697 h 1708"/>
                <a:gd name="T34" fmla="*/ 2055 w 2162"/>
                <a:gd name="T35" fmla="*/ 1705 h 1708"/>
                <a:gd name="T36" fmla="*/ 2028 w 2162"/>
                <a:gd name="T37" fmla="*/ 1708 h 1708"/>
                <a:gd name="T38" fmla="*/ 1886 w 2162"/>
                <a:gd name="T39" fmla="*/ 1708 h 1708"/>
                <a:gd name="T40" fmla="*/ 1886 w 2162"/>
                <a:gd name="T41" fmla="*/ 1473 h 1708"/>
                <a:gd name="T42" fmla="*/ 1902 w 2162"/>
                <a:gd name="T43" fmla="*/ 1470 h 1708"/>
                <a:gd name="T44" fmla="*/ 1916 w 2162"/>
                <a:gd name="T45" fmla="*/ 1463 h 1708"/>
                <a:gd name="T46" fmla="*/ 1929 w 2162"/>
                <a:gd name="T47" fmla="*/ 1451 h 1708"/>
                <a:gd name="T48" fmla="*/ 1936 w 2162"/>
                <a:gd name="T49" fmla="*/ 1436 h 1708"/>
                <a:gd name="T50" fmla="*/ 1939 w 2162"/>
                <a:gd name="T51" fmla="*/ 1420 h 1708"/>
                <a:gd name="T52" fmla="*/ 1939 w 2162"/>
                <a:gd name="T53" fmla="*/ 310 h 1708"/>
                <a:gd name="T54" fmla="*/ 1936 w 2162"/>
                <a:gd name="T55" fmla="*/ 287 h 1708"/>
                <a:gd name="T56" fmla="*/ 1927 w 2162"/>
                <a:gd name="T57" fmla="*/ 267 h 1708"/>
                <a:gd name="T58" fmla="*/ 1913 w 2162"/>
                <a:gd name="T59" fmla="*/ 249 h 1708"/>
                <a:gd name="T60" fmla="*/ 1896 w 2162"/>
                <a:gd name="T61" fmla="*/ 236 h 1708"/>
                <a:gd name="T62" fmla="*/ 1877 w 2162"/>
                <a:gd name="T63" fmla="*/ 228 h 1708"/>
                <a:gd name="T64" fmla="*/ 1854 w 2162"/>
                <a:gd name="T65" fmla="*/ 225 h 1708"/>
                <a:gd name="T66" fmla="*/ 319 w 2162"/>
                <a:gd name="T67" fmla="*/ 225 h 1708"/>
                <a:gd name="T68" fmla="*/ 297 w 2162"/>
                <a:gd name="T69" fmla="*/ 228 h 1708"/>
                <a:gd name="T70" fmla="*/ 276 w 2162"/>
                <a:gd name="T71" fmla="*/ 236 h 1708"/>
                <a:gd name="T72" fmla="*/ 260 w 2162"/>
                <a:gd name="T73" fmla="*/ 249 h 1708"/>
                <a:gd name="T74" fmla="*/ 246 w 2162"/>
                <a:gd name="T75" fmla="*/ 267 h 1708"/>
                <a:gd name="T76" fmla="*/ 237 w 2162"/>
                <a:gd name="T77" fmla="*/ 287 h 1708"/>
                <a:gd name="T78" fmla="*/ 234 w 2162"/>
                <a:gd name="T79" fmla="*/ 310 h 1708"/>
                <a:gd name="T80" fmla="*/ 234 w 2162"/>
                <a:gd name="T81" fmla="*/ 321 h 1708"/>
                <a:gd name="T82" fmla="*/ 0 w 2162"/>
                <a:gd name="T83" fmla="*/ 321 h 1708"/>
                <a:gd name="T84" fmla="*/ 0 w 2162"/>
                <a:gd name="T85" fmla="*/ 136 h 1708"/>
                <a:gd name="T86" fmla="*/ 3 w 2162"/>
                <a:gd name="T87" fmla="*/ 108 h 1708"/>
                <a:gd name="T88" fmla="*/ 10 w 2162"/>
                <a:gd name="T89" fmla="*/ 83 h 1708"/>
                <a:gd name="T90" fmla="*/ 23 w 2162"/>
                <a:gd name="T91" fmla="*/ 60 h 1708"/>
                <a:gd name="T92" fmla="*/ 40 w 2162"/>
                <a:gd name="T93" fmla="*/ 40 h 1708"/>
                <a:gd name="T94" fmla="*/ 59 w 2162"/>
                <a:gd name="T95" fmla="*/ 24 h 1708"/>
                <a:gd name="T96" fmla="*/ 82 w 2162"/>
                <a:gd name="T97" fmla="*/ 12 h 1708"/>
                <a:gd name="T98" fmla="*/ 107 w 2162"/>
                <a:gd name="T99" fmla="*/ 3 h 1708"/>
                <a:gd name="T100" fmla="*/ 135 w 2162"/>
                <a:gd name="T101" fmla="*/ 0 h 17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162" h="1708">
                  <a:moveTo>
                    <a:pt x="135" y="0"/>
                  </a:moveTo>
                  <a:lnTo>
                    <a:pt x="2028" y="0"/>
                  </a:lnTo>
                  <a:lnTo>
                    <a:pt x="2055" y="3"/>
                  </a:lnTo>
                  <a:lnTo>
                    <a:pt x="2080" y="12"/>
                  </a:lnTo>
                  <a:lnTo>
                    <a:pt x="2103" y="24"/>
                  </a:lnTo>
                  <a:lnTo>
                    <a:pt x="2123" y="40"/>
                  </a:lnTo>
                  <a:lnTo>
                    <a:pt x="2140" y="60"/>
                  </a:lnTo>
                  <a:lnTo>
                    <a:pt x="2152" y="83"/>
                  </a:lnTo>
                  <a:lnTo>
                    <a:pt x="2160" y="108"/>
                  </a:lnTo>
                  <a:lnTo>
                    <a:pt x="2162" y="136"/>
                  </a:lnTo>
                  <a:lnTo>
                    <a:pt x="2162" y="1573"/>
                  </a:lnTo>
                  <a:lnTo>
                    <a:pt x="2160" y="1600"/>
                  </a:lnTo>
                  <a:lnTo>
                    <a:pt x="2152" y="1625"/>
                  </a:lnTo>
                  <a:lnTo>
                    <a:pt x="2140" y="1649"/>
                  </a:lnTo>
                  <a:lnTo>
                    <a:pt x="2123" y="1668"/>
                  </a:lnTo>
                  <a:lnTo>
                    <a:pt x="2103" y="1684"/>
                  </a:lnTo>
                  <a:lnTo>
                    <a:pt x="2080" y="1697"/>
                  </a:lnTo>
                  <a:lnTo>
                    <a:pt x="2055" y="1705"/>
                  </a:lnTo>
                  <a:lnTo>
                    <a:pt x="2028" y="1708"/>
                  </a:lnTo>
                  <a:lnTo>
                    <a:pt x="1886" y="1708"/>
                  </a:lnTo>
                  <a:lnTo>
                    <a:pt x="1886" y="1473"/>
                  </a:lnTo>
                  <a:lnTo>
                    <a:pt x="1902" y="1470"/>
                  </a:lnTo>
                  <a:lnTo>
                    <a:pt x="1916" y="1463"/>
                  </a:lnTo>
                  <a:lnTo>
                    <a:pt x="1929" y="1451"/>
                  </a:lnTo>
                  <a:lnTo>
                    <a:pt x="1936" y="1436"/>
                  </a:lnTo>
                  <a:lnTo>
                    <a:pt x="1939" y="1420"/>
                  </a:lnTo>
                  <a:lnTo>
                    <a:pt x="1939" y="310"/>
                  </a:lnTo>
                  <a:lnTo>
                    <a:pt x="1936" y="287"/>
                  </a:lnTo>
                  <a:lnTo>
                    <a:pt x="1927" y="267"/>
                  </a:lnTo>
                  <a:lnTo>
                    <a:pt x="1913" y="249"/>
                  </a:lnTo>
                  <a:lnTo>
                    <a:pt x="1896" y="236"/>
                  </a:lnTo>
                  <a:lnTo>
                    <a:pt x="1877" y="228"/>
                  </a:lnTo>
                  <a:lnTo>
                    <a:pt x="1854" y="225"/>
                  </a:lnTo>
                  <a:lnTo>
                    <a:pt x="319" y="225"/>
                  </a:lnTo>
                  <a:lnTo>
                    <a:pt x="297" y="228"/>
                  </a:lnTo>
                  <a:lnTo>
                    <a:pt x="276" y="236"/>
                  </a:lnTo>
                  <a:lnTo>
                    <a:pt x="260" y="249"/>
                  </a:lnTo>
                  <a:lnTo>
                    <a:pt x="246" y="267"/>
                  </a:lnTo>
                  <a:lnTo>
                    <a:pt x="237" y="287"/>
                  </a:lnTo>
                  <a:lnTo>
                    <a:pt x="234" y="310"/>
                  </a:lnTo>
                  <a:lnTo>
                    <a:pt x="234" y="321"/>
                  </a:lnTo>
                  <a:lnTo>
                    <a:pt x="0" y="321"/>
                  </a:lnTo>
                  <a:lnTo>
                    <a:pt x="0" y="136"/>
                  </a:lnTo>
                  <a:lnTo>
                    <a:pt x="3" y="108"/>
                  </a:lnTo>
                  <a:lnTo>
                    <a:pt x="10" y="83"/>
                  </a:lnTo>
                  <a:lnTo>
                    <a:pt x="23" y="60"/>
                  </a:lnTo>
                  <a:lnTo>
                    <a:pt x="40" y="40"/>
                  </a:lnTo>
                  <a:lnTo>
                    <a:pt x="59" y="24"/>
                  </a:lnTo>
                  <a:lnTo>
                    <a:pt x="82" y="12"/>
                  </a:lnTo>
                  <a:lnTo>
                    <a:pt x="107" y="3"/>
                  </a:lnTo>
                  <a:lnTo>
                    <a:pt x="13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486"/>
            <p:cNvSpPr>
              <a:spLocks/>
            </p:cNvSpPr>
            <p:nvPr/>
          </p:nvSpPr>
          <p:spPr bwMode="auto">
            <a:xfrm>
              <a:off x="11023600" y="5370513"/>
              <a:ext cx="311150" cy="246063"/>
            </a:xfrm>
            <a:custGeom>
              <a:avLst/>
              <a:gdLst>
                <a:gd name="T0" fmla="*/ 134 w 2152"/>
                <a:gd name="T1" fmla="*/ 0 h 1708"/>
                <a:gd name="T2" fmla="*/ 2029 w 2152"/>
                <a:gd name="T3" fmla="*/ 0 h 1708"/>
                <a:gd name="T4" fmla="*/ 2053 w 2152"/>
                <a:gd name="T5" fmla="*/ 3 h 1708"/>
                <a:gd name="T6" fmla="*/ 2076 w 2152"/>
                <a:gd name="T7" fmla="*/ 11 h 1708"/>
                <a:gd name="T8" fmla="*/ 2097 w 2152"/>
                <a:gd name="T9" fmla="*/ 22 h 1708"/>
                <a:gd name="T10" fmla="*/ 2116 w 2152"/>
                <a:gd name="T11" fmla="*/ 36 h 1708"/>
                <a:gd name="T12" fmla="*/ 2130 w 2152"/>
                <a:gd name="T13" fmla="*/ 55 h 1708"/>
                <a:gd name="T14" fmla="*/ 2141 w 2152"/>
                <a:gd name="T15" fmla="*/ 76 h 1708"/>
                <a:gd name="T16" fmla="*/ 2150 w 2152"/>
                <a:gd name="T17" fmla="*/ 99 h 1708"/>
                <a:gd name="T18" fmla="*/ 2152 w 2152"/>
                <a:gd name="T19" fmla="*/ 124 h 1708"/>
                <a:gd name="T20" fmla="*/ 2152 w 2152"/>
                <a:gd name="T21" fmla="*/ 1574 h 1708"/>
                <a:gd name="T22" fmla="*/ 2149 w 2152"/>
                <a:gd name="T23" fmla="*/ 1600 h 1708"/>
                <a:gd name="T24" fmla="*/ 2141 w 2152"/>
                <a:gd name="T25" fmla="*/ 1626 h 1708"/>
                <a:gd name="T26" fmla="*/ 2128 w 2152"/>
                <a:gd name="T27" fmla="*/ 1648 h 1708"/>
                <a:gd name="T28" fmla="*/ 2112 w 2152"/>
                <a:gd name="T29" fmla="*/ 1668 h 1708"/>
                <a:gd name="T30" fmla="*/ 2092 w 2152"/>
                <a:gd name="T31" fmla="*/ 1684 h 1708"/>
                <a:gd name="T32" fmla="*/ 2070 w 2152"/>
                <a:gd name="T33" fmla="*/ 1698 h 1708"/>
                <a:gd name="T34" fmla="*/ 2044 w 2152"/>
                <a:gd name="T35" fmla="*/ 1705 h 1708"/>
                <a:gd name="T36" fmla="*/ 2018 w 2152"/>
                <a:gd name="T37" fmla="*/ 1708 h 1708"/>
                <a:gd name="T38" fmla="*/ 1854 w 2152"/>
                <a:gd name="T39" fmla="*/ 1708 h 1708"/>
                <a:gd name="T40" fmla="*/ 1854 w 2152"/>
                <a:gd name="T41" fmla="*/ 1483 h 1708"/>
                <a:gd name="T42" fmla="*/ 1874 w 2152"/>
                <a:gd name="T43" fmla="*/ 1483 h 1708"/>
                <a:gd name="T44" fmla="*/ 1892 w 2152"/>
                <a:gd name="T45" fmla="*/ 1481 h 1708"/>
                <a:gd name="T46" fmla="*/ 1906 w 2152"/>
                <a:gd name="T47" fmla="*/ 1473 h 1708"/>
                <a:gd name="T48" fmla="*/ 1917 w 2152"/>
                <a:gd name="T49" fmla="*/ 1462 h 1708"/>
                <a:gd name="T50" fmla="*/ 1925 w 2152"/>
                <a:gd name="T51" fmla="*/ 1448 h 1708"/>
                <a:gd name="T52" fmla="*/ 1928 w 2152"/>
                <a:gd name="T53" fmla="*/ 1430 h 1708"/>
                <a:gd name="T54" fmla="*/ 1928 w 2152"/>
                <a:gd name="T55" fmla="*/ 355 h 1708"/>
                <a:gd name="T56" fmla="*/ 1924 w 2152"/>
                <a:gd name="T57" fmla="*/ 327 h 1708"/>
                <a:gd name="T58" fmla="*/ 1915 w 2152"/>
                <a:gd name="T59" fmla="*/ 303 h 1708"/>
                <a:gd name="T60" fmla="*/ 1902 w 2152"/>
                <a:gd name="T61" fmla="*/ 280 h 1708"/>
                <a:gd name="T62" fmla="*/ 1883 w 2152"/>
                <a:gd name="T63" fmla="*/ 262 h 1708"/>
                <a:gd name="T64" fmla="*/ 1861 w 2152"/>
                <a:gd name="T65" fmla="*/ 248 h 1708"/>
                <a:gd name="T66" fmla="*/ 1835 w 2152"/>
                <a:gd name="T67" fmla="*/ 239 h 1708"/>
                <a:gd name="T68" fmla="*/ 1809 w 2152"/>
                <a:gd name="T69" fmla="*/ 236 h 1708"/>
                <a:gd name="T70" fmla="*/ 309 w 2152"/>
                <a:gd name="T71" fmla="*/ 236 h 1708"/>
                <a:gd name="T72" fmla="*/ 286 w 2152"/>
                <a:gd name="T73" fmla="*/ 239 h 1708"/>
                <a:gd name="T74" fmla="*/ 266 w 2152"/>
                <a:gd name="T75" fmla="*/ 247 h 1708"/>
                <a:gd name="T76" fmla="*/ 248 w 2152"/>
                <a:gd name="T77" fmla="*/ 261 h 1708"/>
                <a:gd name="T78" fmla="*/ 235 w 2152"/>
                <a:gd name="T79" fmla="*/ 278 h 1708"/>
                <a:gd name="T80" fmla="*/ 226 w 2152"/>
                <a:gd name="T81" fmla="*/ 299 h 1708"/>
                <a:gd name="T82" fmla="*/ 224 w 2152"/>
                <a:gd name="T83" fmla="*/ 320 h 1708"/>
                <a:gd name="T84" fmla="*/ 0 w 2152"/>
                <a:gd name="T85" fmla="*/ 320 h 1708"/>
                <a:gd name="T86" fmla="*/ 0 w 2152"/>
                <a:gd name="T87" fmla="*/ 135 h 1708"/>
                <a:gd name="T88" fmla="*/ 3 w 2152"/>
                <a:gd name="T89" fmla="*/ 108 h 1708"/>
                <a:gd name="T90" fmla="*/ 10 w 2152"/>
                <a:gd name="T91" fmla="*/ 82 h 1708"/>
                <a:gd name="T92" fmla="*/ 22 w 2152"/>
                <a:gd name="T93" fmla="*/ 60 h 1708"/>
                <a:gd name="T94" fmla="*/ 38 w 2152"/>
                <a:gd name="T95" fmla="*/ 40 h 1708"/>
                <a:gd name="T96" fmla="*/ 59 w 2152"/>
                <a:gd name="T97" fmla="*/ 24 h 1708"/>
                <a:gd name="T98" fmla="*/ 81 w 2152"/>
                <a:gd name="T99" fmla="*/ 11 h 1708"/>
                <a:gd name="T100" fmla="*/ 107 w 2152"/>
                <a:gd name="T101" fmla="*/ 3 h 1708"/>
                <a:gd name="T102" fmla="*/ 134 w 2152"/>
                <a:gd name="T103" fmla="*/ 0 h 17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152" h="1708">
                  <a:moveTo>
                    <a:pt x="134" y="0"/>
                  </a:moveTo>
                  <a:lnTo>
                    <a:pt x="2029" y="0"/>
                  </a:lnTo>
                  <a:lnTo>
                    <a:pt x="2053" y="3"/>
                  </a:lnTo>
                  <a:lnTo>
                    <a:pt x="2076" y="11"/>
                  </a:lnTo>
                  <a:lnTo>
                    <a:pt x="2097" y="22"/>
                  </a:lnTo>
                  <a:lnTo>
                    <a:pt x="2116" y="36"/>
                  </a:lnTo>
                  <a:lnTo>
                    <a:pt x="2130" y="55"/>
                  </a:lnTo>
                  <a:lnTo>
                    <a:pt x="2141" y="76"/>
                  </a:lnTo>
                  <a:lnTo>
                    <a:pt x="2150" y="99"/>
                  </a:lnTo>
                  <a:lnTo>
                    <a:pt x="2152" y="124"/>
                  </a:lnTo>
                  <a:lnTo>
                    <a:pt x="2152" y="1574"/>
                  </a:lnTo>
                  <a:lnTo>
                    <a:pt x="2149" y="1600"/>
                  </a:lnTo>
                  <a:lnTo>
                    <a:pt x="2141" y="1626"/>
                  </a:lnTo>
                  <a:lnTo>
                    <a:pt x="2128" y="1648"/>
                  </a:lnTo>
                  <a:lnTo>
                    <a:pt x="2112" y="1668"/>
                  </a:lnTo>
                  <a:lnTo>
                    <a:pt x="2092" y="1684"/>
                  </a:lnTo>
                  <a:lnTo>
                    <a:pt x="2070" y="1698"/>
                  </a:lnTo>
                  <a:lnTo>
                    <a:pt x="2044" y="1705"/>
                  </a:lnTo>
                  <a:lnTo>
                    <a:pt x="2018" y="1708"/>
                  </a:lnTo>
                  <a:lnTo>
                    <a:pt x="1854" y="1708"/>
                  </a:lnTo>
                  <a:lnTo>
                    <a:pt x="1854" y="1483"/>
                  </a:lnTo>
                  <a:lnTo>
                    <a:pt x="1874" y="1483"/>
                  </a:lnTo>
                  <a:lnTo>
                    <a:pt x="1892" y="1481"/>
                  </a:lnTo>
                  <a:lnTo>
                    <a:pt x="1906" y="1473"/>
                  </a:lnTo>
                  <a:lnTo>
                    <a:pt x="1917" y="1462"/>
                  </a:lnTo>
                  <a:lnTo>
                    <a:pt x="1925" y="1448"/>
                  </a:lnTo>
                  <a:lnTo>
                    <a:pt x="1928" y="1430"/>
                  </a:lnTo>
                  <a:lnTo>
                    <a:pt x="1928" y="355"/>
                  </a:lnTo>
                  <a:lnTo>
                    <a:pt x="1924" y="327"/>
                  </a:lnTo>
                  <a:lnTo>
                    <a:pt x="1915" y="303"/>
                  </a:lnTo>
                  <a:lnTo>
                    <a:pt x="1902" y="280"/>
                  </a:lnTo>
                  <a:lnTo>
                    <a:pt x="1883" y="262"/>
                  </a:lnTo>
                  <a:lnTo>
                    <a:pt x="1861" y="248"/>
                  </a:lnTo>
                  <a:lnTo>
                    <a:pt x="1835" y="239"/>
                  </a:lnTo>
                  <a:lnTo>
                    <a:pt x="1809" y="236"/>
                  </a:lnTo>
                  <a:lnTo>
                    <a:pt x="309" y="236"/>
                  </a:lnTo>
                  <a:lnTo>
                    <a:pt x="286" y="239"/>
                  </a:lnTo>
                  <a:lnTo>
                    <a:pt x="266" y="247"/>
                  </a:lnTo>
                  <a:lnTo>
                    <a:pt x="248" y="261"/>
                  </a:lnTo>
                  <a:lnTo>
                    <a:pt x="235" y="278"/>
                  </a:lnTo>
                  <a:lnTo>
                    <a:pt x="226" y="299"/>
                  </a:lnTo>
                  <a:lnTo>
                    <a:pt x="224" y="320"/>
                  </a:lnTo>
                  <a:lnTo>
                    <a:pt x="0" y="320"/>
                  </a:lnTo>
                  <a:lnTo>
                    <a:pt x="0" y="135"/>
                  </a:lnTo>
                  <a:lnTo>
                    <a:pt x="3" y="108"/>
                  </a:lnTo>
                  <a:lnTo>
                    <a:pt x="10" y="82"/>
                  </a:lnTo>
                  <a:lnTo>
                    <a:pt x="22" y="60"/>
                  </a:lnTo>
                  <a:lnTo>
                    <a:pt x="38" y="40"/>
                  </a:lnTo>
                  <a:lnTo>
                    <a:pt x="59" y="24"/>
                  </a:lnTo>
                  <a:lnTo>
                    <a:pt x="81" y="11"/>
                  </a:lnTo>
                  <a:lnTo>
                    <a:pt x="107" y="3"/>
                  </a:lnTo>
                  <a:lnTo>
                    <a:pt x="1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487"/>
            <p:cNvSpPr>
              <a:spLocks noEditPoints="1"/>
            </p:cNvSpPr>
            <p:nvPr/>
          </p:nvSpPr>
          <p:spPr bwMode="auto">
            <a:xfrm>
              <a:off x="10925175" y="5437188"/>
              <a:ext cx="374650" cy="279400"/>
            </a:xfrm>
            <a:custGeom>
              <a:avLst/>
              <a:gdLst>
                <a:gd name="T0" fmla="*/ 1131 w 2596"/>
                <a:gd name="T1" fmla="*/ 801 h 1941"/>
                <a:gd name="T2" fmla="*/ 1129 w 2596"/>
                <a:gd name="T3" fmla="*/ 804 h 1941"/>
                <a:gd name="T4" fmla="*/ 906 w 2596"/>
                <a:gd name="T5" fmla="*/ 1024 h 1941"/>
                <a:gd name="T6" fmla="*/ 1130 w 2596"/>
                <a:gd name="T7" fmla="*/ 1249 h 1941"/>
                <a:gd name="T8" fmla="*/ 1363 w 2596"/>
                <a:gd name="T9" fmla="*/ 1484 h 1941"/>
                <a:gd name="T10" fmla="*/ 1587 w 2596"/>
                <a:gd name="T11" fmla="*/ 1249 h 1941"/>
                <a:gd name="T12" fmla="*/ 1363 w 2596"/>
                <a:gd name="T13" fmla="*/ 1024 h 1941"/>
                <a:gd name="T14" fmla="*/ 1133 w 2596"/>
                <a:gd name="T15" fmla="*/ 801 h 1941"/>
                <a:gd name="T16" fmla="*/ 955 w 2596"/>
                <a:gd name="T17" fmla="*/ 0 h 1941"/>
                <a:gd name="T18" fmla="*/ 1024 w 2596"/>
                <a:gd name="T19" fmla="*/ 10 h 1941"/>
                <a:gd name="T20" fmla="*/ 1089 w 2596"/>
                <a:gd name="T21" fmla="*/ 35 h 1941"/>
                <a:gd name="T22" fmla="*/ 1145 w 2596"/>
                <a:gd name="T23" fmla="*/ 76 h 1941"/>
                <a:gd name="T24" fmla="*/ 1189 w 2596"/>
                <a:gd name="T25" fmla="*/ 132 h 1941"/>
                <a:gd name="T26" fmla="*/ 1288 w 2596"/>
                <a:gd name="T27" fmla="*/ 344 h 1941"/>
                <a:gd name="T28" fmla="*/ 2109 w 2596"/>
                <a:gd name="T29" fmla="*/ 342 h 1941"/>
                <a:gd name="T30" fmla="*/ 2189 w 2596"/>
                <a:gd name="T31" fmla="*/ 353 h 1941"/>
                <a:gd name="T32" fmla="*/ 2260 w 2596"/>
                <a:gd name="T33" fmla="*/ 386 h 1941"/>
                <a:gd name="T34" fmla="*/ 2318 w 2596"/>
                <a:gd name="T35" fmla="*/ 437 h 1941"/>
                <a:gd name="T36" fmla="*/ 2361 w 2596"/>
                <a:gd name="T37" fmla="*/ 502 h 1941"/>
                <a:gd name="T38" fmla="*/ 2383 w 2596"/>
                <a:gd name="T39" fmla="*/ 579 h 1941"/>
                <a:gd name="T40" fmla="*/ 2386 w 2596"/>
                <a:gd name="T41" fmla="*/ 1377 h 1941"/>
                <a:gd name="T42" fmla="*/ 2535 w 2596"/>
                <a:gd name="T43" fmla="*/ 1379 h 1941"/>
                <a:gd name="T44" fmla="*/ 2571 w 2596"/>
                <a:gd name="T45" fmla="*/ 1399 h 1941"/>
                <a:gd name="T46" fmla="*/ 2592 w 2596"/>
                <a:gd name="T47" fmla="*/ 1433 h 1941"/>
                <a:gd name="T48" fmla="*/ 2595 w 2596"/>
                <a:gd name="T49" fmla="*/ 1473 h 1941"/>
                <a:gd name="T50" fmla="*/ 2435 w 2596"/>
                <a:gd name="T51" fmla="*/ 1828 h 1941"/>
                <a:gd name="T52" fmla="*/ 2400 w 2596"/>
                <a:gd name="T53" fmla="*/ 1880 h 1941"/>
                <a:gd name="T54" fmla="*/ 2350 w 2596"/>
                <a:gd name="T55" fmla="*/ 1918 h 1941"/>
                <a:gd name="T56" fmla="*/ 2290 w 2596"/>
                <a:gd name="T57" fmla="*/ 1938 h 1941"/>
                <a:gd name="T58" fmla="*/ 156 w 2596"/>
                <a:gd name="T59" fmla="*/ 1933 h 1941"/>
                <a:gd name="T60" fmla="*/ 95 w 2596"/>
                <a:gd name="T61" fmla="*/ 1920 h 1941"/>
                <a:gd name="T62" fmla="*/ 45 w 2596"/>
                <a:gd name="T63" fmla="*/ 1886 h 1941"/>
                <a:gd name="T64" fmla="*/ 12 w 2596"/>
                <a:gd name="T65" fmla="*/ 1837 h 1941"/>
                <a:gd name="T66" fmla="*/ 0 w 2596"/>
                <a:gd name="T67" fmla="*/ 1777 h 1941"/>
                <a:gd name="T68" fmla="*/ 3 w 2596"/>
                <a:gd name="T69" fmla="*/ 237 h 1941"/>
                <a:gd name="T70" fmla="*/ 26 w 2596"/>
                <a:gd name="T71" fmla="*/ 160 h 1941"/>
                <a:gd name="T72" fmla="*/ 68 w 2596"/>
                <a:gd name="T73" fmla="*/ 96 h 1941"/>
                <a:gd name="T74" fmla="*/ 126 w 2596"/>
                <a:gd name="T75" fmla="*/ 45 h 1941"/>
                <a:gd name="T76" fmla="*/ 196 w 2596"/>
                <a:gd name="T77" fmla="*/ 12 h 1941"/>
                <a:gd name="T78" fmla="*/ 277 w 2596"/>
                <a:gd name="T79" fmla="*/ 0 h 1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596" h="1941">
                  <a:moveTo>
                    <a:pt x="1133" y="801"/>
                  </a:moveTo>
                  <a:lnTo>
                    <a:pt x="1131" y="801"/>
                  </a:lnTo>
                  <a:lnTo>
                    <a:pt x="1130" y="802"/>
                  </a:lnTo>
                  <a:lnTo>
                    <a:pt x="1129" y="804"/>
                  </a:lnTo>
                  <a:lnTo>
                    <a:pt x="1129" y="1024"/>
                  </a:lnTo>
                  <a:lnTo>
                    <a:pt x="906" y="1024"/>
                  </a:lnTo>
                  <a:lnTo>
                    <a:pt x="906" y="1249"/>
                  </a:lnTo>
                  <a:lnTo>
                    <a:pt x="1130" y="1249"/>
                  </a:lnTo>
                  <a:lnTo>
                    <a:pt x="1130" y="1484"/>
                  </a:lnTo>
                  <a:lnTo>
                    <a:pt x="1363" y="1484"/>
                  </a:lnTo>
                  <a:lnTo>
                    <a:pt x="1363" y="1249"/>
                  </a:lnTo>
                  <a:lnTo>
                    <a:pt x="1587" y="1249"/>
                  </a:lnTo>
                  <a:lnTo>
                    <a:pt x="1587" y="1024"/>
                  </a:lnTo>
                  <a:lnTo>
                    <a:pt x="1363" y="1024"/>
                  </a:lnTo>
                  <a:lnTo>
                    <a:pt x="1363" y="801"/>
                  </a:lnTo>
                  <a:lnTo>
                    <a:pt x="1133" y="801"/>
                  </a:lnTo>
                  <a:close/>
                  <a:moveTo>
                    <a:pt x="277" y="0"/>
                  </a:moveTo>
                  <a:lnTo>
                    <a:pt x="955" y="0"/>
                  </a:lnTo>
                  <a:lnTo>
                    <a:pt x="991" y="3"/>
                  </a:lnTo>
                  <a:lnTo>
                    <a:pt x="1024" y="10"/>
                  </a:lnTo>
                  <a:lnTo>
                    <a:pt x="1058" y="20"/>
                  </a:lnTo>
                  <a:lnTo>
                    <a:pt x="1089" y="35"/>
                  </a:lnTo>
                  <a:lnTo>
                    <a:pt x="1119" y="55"/>
                  </a:lnTo>
                  <a:lnTo>
                    <a:pt x="1145" y="76"/>
                  </a:lnTo>
                  <a:lnTo>
                    <a:pt x="1169" y="102"/>
                  </a:lnTo>
                  <a:lnTo>
                    <a:pt x="1189" y="132"/>
                  </a:lnTo>
                  <a:lnTo>
                    <a:pt x="1207" y="162"/>
                  </a:lnTo>
                  <a:lnTo>
                    <a:pt x="1288" y="344"/>
                  </a:lnTo>
                  <a:lnTo>
                    <a:pt x="1288" y="342"/>
                  </a:lnTo>
                  <a:lnTo>
                    <a:pt x="2109" y="342"/>
                  </a:lnTo>
                  <a:lnTo>
                    <a:pt x="2150" y="345"/>
                  </a:lnTo>
                  <a:lnTo>
                    <a:pt x="2189" y="353"/>
                  </a:lnTo>
                  <a:lnTo>
                    <a:pt x="2226" y="367"/>
                  </a:lnTo>
                  <a:lnTo>
                    <a:pt x="2260" y="386"/>
                  </a:lnTo>
                  <a:lnTo>
                    <a:pt x="2290" y="409"/>
                  </a:lnTo>
                  <a:lnTo>
                    <a:pt x="2318" y="437"/>
                  </a:lnTo>
                  <a:lnTo>
                    <a:pt x="2341" y="468"/>
                  </a:lnTo>
                  <a:lnTo>
                    <a:pt x="2361" y="502"/>
                  </a:lnTo>
                  <a:lnTo>
                    <a:pt x="2374" y="539"/>
                  </a:lnTo>
                  <a:lnTo>
                    <a:pt x="2383" y="579"/>
                  </a:lnTo>
                  <a:lnTo>
                    <a:pt x="2386" y="620"/>
                  </a:lnTo>
                  <a:lnTo>
                    <a:pt x="2386" y="1377"/>
                  </a:lnTo>
                  <a:lnTo>
                    <a:pt x="2514" y="1377"/>
                  </a:lnTo>
                  <a:lnTo>
                    <a:pt x="2535" y="1379"/>
                  </a:lnTo>
                  <a:lnTo>
                    <a:pt x="2554" y="1387"/>
                  </a:lnTo>
                  <a:lnTo>
                    <a:pt x="2571" y="1399"/>
                  </a:lnTo>
                  <a:lnTo>
                    <a:pt x="2584" y="1415"/>
                  </a:lnTo>
                  <a:lnTo>
                    <a:pt x="2592" y="1433"/>
                  </a:lnTo>
                  <a:lnTo>
                    <a:pt x="2596" y="1453"/>
                  </a:lnTo>
                  <a:lnTo>
                    <a:pt x="2595" y="1473"/>
                  </a:lnTo>
                  <a:lnTo>
                    <a:pt x="2589" y="1493"/>
                  </a:lnTo>
                  <a:lnTo>
                    <a:pt x="2435" y="1828"/>
                  </a:lnTo>
                  <a:lnTo>
                    <a:pt x="2419" y="1856"/>
                  </a:lnTo>
                  <a:lnTo>
                    <a:pt x="2400" y="1880"/>
                  </a:lnTo>
                  <a:lnTo>
                    <a:pt x="2376" y="1901"/>
                  </a:lnTo>
                  <a:lnTo>
                    <a:pt x="2350" y="1918"/>
                  </a:lnTo>
                  <a:lnTo>
                    <a:pt x="2321" y="1931"/>
                  </a:lnTo>
                  <a:lnTo>
                    <a:pt x="2290" y="1938"/>
                  </a:lnTo>
                  <a:lnTo>
                    <a:pt x="2258" y="1941"/>
                  </a:lnTo>
                  <a:lnTo>
                    <a:pt x="156" y="1933"/>
                  </a:lnTo>
                  <a:lnTo>
                    <a:pt x="124" y="1930"/>
                  </a:lnTo>
                  <a:lnTo>
                    <a:pt x="95" y="1920"/>
                  </a:lnTo>
                  <a:lnTo>
                    <a:pt x="69" y="1906"/>
                  </a:lnTo>
                  <a:lnTo>
                    <a:pt x="45" y="1886"/>
                  </a:lnTo>
                  <a:lnTo>
                    <a:pt x="27" y="1863"/>
                  </a:lnTo>
                  <a:lnTo>
                    <a:pt x="12" y="1837"/>
                  </a:lnTo>
                  <a:lnTo>
                    <a:pt x="3" y="1808"/>
                  </a:lnTo>
                  <a:lnTo>
                    <a:pt x="0" y="1777"/>
                  </a:lnTo>
                  <a:lnTo>
                    <a:pt x="0" y="277"/>
                  </a:lnTo>
                  <a:lnTo>
                    <a:pt x="3" y="237"/>
                  </a:lnTo>
                  <a:lnTo>
                    <a:pt x="11" y="197"/>
                  </a:lnTo>
                  <a:lnTo>
                    <a:pt x="26" y="160"/>
                  </a:lnTo>
                  <a:lnTo>
                    <a:pt x="45" y="127"/>
                  </a:lnTo>
                  <a:lnTo>
                    <a:pt x="68" y="96"/>
                  </a:lnTo>
                  <a:lnTo>
                    <a:pt x="95" y="68"/>
                  </a:lnTo>
                  <a:lnTo>
                    <a:pt x="126" y="45"/>
                  </a:lnTo>
                  <a:lnTo>
                    <a:pt x="160" y="26"/>
                  </a:lnTo>
                  <a:lnTo>
                    <a:pt x="196" y="12"/>
                  </a:lnTo>
                  <a:lnTo>
                    <a:pt x="236" y="4"/>
                  </a:lnTo>
                  <a:lnTo>
                    <a:pt x="27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" name="Rectangle 18"/>
          <p:cNvSpPr/>
          <p:nvPr/>
        </p:nvSpPr>
        <p:spPr>
          <a:xfrm>
            <a:off x="1976577" y="3459583"/>
            <a:ext cx="24208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psychologie@cdg30.fr</a:t>
            </a:r>
          </a:p>
        </p:txBody>
      </p:sp>
      <p:pic>
        <p:nvPicPr>
          <p:cNvPr id="20" name="Image 19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16712" y="2503991"/>
            <a:ext cx="1019035" cy="906751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6135541" y="3550342"/>
            <a:ext cx="23423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prevention@cdg30.fr</a:t>
            </a:r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22" name="Group 175"/>
          <p:cNvGrpSpPr/>
          <p:nvPr/>
        </p:nvGrpSpPr>
        <p:grpSpPr>
          <a:xfrm>
            <a:off x="6689507" y="2503991"/>
            <a:ext cx="896240" cy="893856"/>
            <a:chOff x="2517775" y="2668588"/>
            <a:chExt cx="596900" cy="595312"/>
          </a:xfrm>
          <a:solidFill>
            <a:schemeClr val="accent1"/>
          </a:solidFill>
        </p:grpSpPr>
        <p:sp>
          <p:nvSpPr>
            <p:cNvPr id="23" name="Freeform 122"/>
            <p:cNvSpPr>
              <a:spLocks/>
            </p:cNvSpPr>
            <p:nvPr/>
          </p:nvSpPr>
          <p:spPr bwMode="auto">
            <a:xfrm>
              <a:off x="2732088" y="2903538"/>
              <a:ext cx="182563" cy="146050"/>
            </a:xfrm>
            <a:custGeom>
              <a:avLst/>
              <a:gdLst>
                <a:gd name="T0" fmla="*/ 914 w 1033"/>
                <a:gd name="T1" fmla="*/ 0 h 825"/>
                <a:gd name="T2" fmla="*/ 1033 w 1033"/>
                <a:gd name="T3" fmla="*/ 154 h 825"/>
                <a:gd name="T4" fmla="*/ 370 w 1033"/>
                <a:gd name="T5" fmla="*/ 825 h 825"/>
                <a:gd name="T6" fmla="*/ 370 w 1033"/>
                <a:gd name="T7" fmla="*/ 825 h 825"/>
                <a:gd name="T8" fmla="*/ 369 w 1033"/>
                <a:gd name="T9" fmla="*/ 825 h 825"/>
                <a:gd name="T10" fmla="*/ 0 w 1033"/>
                <a:gd name="T11" fmla="*/ 415 h 825"/>
                <a:gd name="T12" fmla="*/ 154 w 1033"/>
                <a:gd name="T13" fmla="*/ 280 h 825"/>
                <a:gd name="T14" fmla="*/ 377 w 1033"/>
                <a:gd name="T15" fmla="*/ 440 h 825"/>
                <a:gd name="T16" fmla="*/ 914 w 1033"/>
                <a:gd name="T17" fmla="*/ 0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33" h="825">
                  <a:moveTo>
                    <a:pt x="914" y="0"/>
                  </a:moveTo>
                  <a:lnTo>
                    <a:pt x="1033" y="154"/>
                  </a:lnTo>
                  <a:lnTo>
                    <a:pt x="370" y="825"/>
                  </a:lnTo>
                  <a:lnTo>
                    <a:pt x="370" y="825"/>
                  </a:lnTo>
                  <a:lnTo>
                    <a:pt x="369" y="825"/>
                  </a:lnTo>
                  <a:lnTo>
                    <a:pt x="0" y="415"/>
                  </a:lnTo>
                  <a:lnTo>
                    <a:pt x="154" y="280"/>
                  </a:lnTo>
                  <a:lnTo>
                    <a:pt x="377" y="440"/>
                  </a:lnTo>
                  <a:lnTo>
                    <a:pt x="9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23"/>
            <p:cNvSpPr>
              <a:spLocks noEditPoints="1"/>
            </p:cNvSpPr>
            <p:nvPr/>
          </p:nvSpPr>
          <p:spPr bwMode="auto">
            <a:xfrm>
              <a:off x="2517775" y="2668588"/>
              <a:ext cx="596900" cy="595312"/>
            </a:xfrm>
            <a:custGeom>
              <a:avLst/>
              <a:gdLst>
                <a:gd name="T0" fmla="*/ 760 w 3384"/>
                <a:gd name="T1" fmla="*/ 1161 h 3375"/>
                <a:gd name="T2" fmla="*/ 766 w 3384"/>
                <a:gd name="T3" fmla="*/ 1236 h 3375"/>
                <a:gd name="T4" fmla="*/ 781 w 3384"/>
                <a:gd name="T5" fmla="*/ 1370 h 3375"/>
                <a:gd name="T6" fmla="*/ 811 w 3384"/>
                <a:gd name="T7" fmla="*/ 1547 h 3375"/>
                <a:gd name="T8" fmla="*/ 858 w 3384"/>
                <a:gd name="T9" fmla="*/ 1752 h 3375"/>
                <a:gd name="T10" fmla="*/ 928 w 3384"/>
                <a:gd name="T11" fmla="*/ 1966 h 3375"/>
                <a:gd name="T12" fmla="*/ 1024 w 3384"/>
                <a:gd name="T13" fmla="*/ 2174 h 3375"/>
                <a:gd name="T14" fmla="*/ 1152 w 3384"/>
                <a:gd name="T15" fmla="*/ 2359 h 3375"/>
                <a:gd name="T16" fmla="*/ 1313 w 3384"/>
                <a:gd name="T17" fmla="*/ 2506 h 3375"/>
                <a:gd name="T18" fmla="*/ 1514 w 3384"/>
                <a:gd name="T19" fmla="*/ 2598 h 3375"/>
                <a:gd name="T20" fmla="*/ 1755 w 3384"/>
                <a:gd name="T21" fmla="*/ 2617 h 3375"/>
                <a:gd name="T22" fmla="*/ 1976 w 3384"/>
                <a:gd name="T23" fmla="*/ 2560 h 3375"/>
                <a:gd name="T24" fmla="*/ 2157 w 3384"/>
                <a:gd name="T25" fmla="*/ 2438 h 3375"/>
                <a:gd name="T26" fmla="*/ 2300 w 3384"/>
                <a:gd name="T27" fmla="*/ 2270 h 3375"/>
                <a:gd name="T28" fmla="*/ 2411 w 3384"/>
                <a:gd name="T29" fmla="*/ 2072 h 3375"/>
                <a:gd name="T30" fmla="*/ 2494 w 3384"/>
                <a:gd name="T31" fmla="*/ 1858 h 3375"/>
                <a:gd name="T32" fmla="*/ 2552 w 3384"/>
                <a:gd name="T33" fmla="*/ 1648 h 3375"/>
                <a:gd name="T34" fmla="*/ 2590 w 3384"/>
                <a:gd name="T35" fmla="*/ 1454 h 3375"/>
                <a:gd name="T36" fmla="*/ 2612 w 3384"/>
                <a:gd name="T37" fmla="*/ 1297 h 3375"/>
                <a:gd name="T38" fmla="*/ 2622 w 3384"/>
                <a:gd name="T39" fmla="*/ 1190 h 3375"/>
                <a:gd name="T40" fmla="*/ 2624 w 3384"/>
                <a:gd name="T41" fmla="*/ 1151 h 3375"/>
                <a:gd name="T42" fmla="*/ 1896 w 3384"/>
                <a:gd name="T43" fmla="*/ 12 h 3375"/>
                <a:gd name="T44" fmla="*/ 2283 w 3384"/>
                <a:gd name="T45" fmla="*/ 105 h 3375"/>
                <a:gd name="T46" fmla="*/ 2628 w 3384"/>
                <a:gd name="T47" fmla="*/ 281 h 3375"/>
                <a:gd name="T48" fmla="*/ 2922 w 3384"/>
                <a:gd name="T49" fmla="*/ 529 h 3375"/>
                <a:gd name="T50" fmla="*/ 3153 w 3384"/>
                <a:gd name="T51" fmla="*/ 836 h 3375"/>
                <a:gd name="T52" fmla="*/ 3310 w 3384"/>
                <a:gd name="T53" fmla="*/ 1191 h 3375"/>
                <a:gd name="T54" fmla="*/ 3381 w 3384"/>
                <a:gd name="T55" fmla="*/ 1584 h 3375"/>
                <a:gd name="T56" fmla="*/ 3356 w 3384"/>
                <a:gd name="T57" fmla="*/ 1991 h 3375"/>
                <a:gd name="T58" fmla="*/ 3241 w 3384"/>
                <a:gd name="T59" fmla="*/ 2367 h 3375"/>
                <a:gd name="T60" fmla="*/ 3046 w 3384"/>
                <a:gd name="T61" fmla="*/ 2700 h 3375"/>
                <a:gd name="T62" fmla="*/ 2782 w 3384"/>
                <a:gd name="T63" fmla="*/ 2978 h 3375"/>
                <a:gd name="T64" fmla="*/ 2461 w 3384"/>
                <a:gd name="T65" fmla="*/ 3191 h 3375"/>
                <a:gd name="T66" fmla="*/ 2094 w 3384"/>
                <a:gd name="T67" fmla="*/ 3327 h 3375"/>
                <a:gd name="T68" fmla="*/ 1691 w 3384"/>
                <a:gd name="T69" fmla="*/ 3375 h 3375"/>
                <a:gd name="T70" fmla="*/ 1290 w 3384"/>
                <a:gd name="T71" fmla="*/ 3327 h 3375"/>
                <a:gd name="T72" fmla="*/ 923 w 3384"/>
                <a:gd name="T73" fmla="*/ 3191 h 3375"/>
                <a:gd name="T74" fmla="*/ 602 w 3384"/>
                <a:gd name="T75" fmla="*/ 2978 h 3375"/>
                <a:gd name="T76" fmla="*/ 338 w 3384"/>
                <a:gd name="T77" fmla="*/ 2700 h 3375"/>
                <a:gd name="T78" fmla="*/ 143 w 3384"/>
                <a:gd name="T79" fmla="*/ 2367 h 3375"/>
                <a:gd name="T80" fmla="*/ 28 w 3384"/>
                <a:gd name="T81" fmla="*/ 1991 h 3375"/>
                <a:gd name="T82" fmla="*/ 3 w 3384"/>
                <a:gd name="T83" fmla="*/ 1584 h 3375"/>
                <a:gd name="T84" fmla="*/ 74 w 3384"/>
                <a:gd name="T85" fmla="*/ 1191 h 3375"/>
                <a:gd name="T86" fmla="*/ 231 w 3384"/>
                <a:gd name="T87" fmla="*/ 836 h 3375"/>
                <a:gd name="T88" fmla="*/ 462 w 3384"/>
                <a:gd name="T89" fmla="*/ 529 h 3375"/>
                <a:gd name="T90" fmla="*/ 756 w 3384"/>
                <a:gd name="T91" fmla="*/ 281 h 3375"/>
                <a:gd name="T92" fmla="*/ 1101 w 3384"/>
                <a:gd name="T93" fmla="*/ 105 h 3375"/>
                <a:gd name="T94" fmla="*/ 1488 w 3384"/>
                <a:gd name="T95" fmla="*/ 12 h 3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384" h="3375">
                  <a:moveTo>
                    <a:pt x="1691" y="755"/>
                  </a:moveTo>
                  <a:lnTo>
                    <a:pt x="759" y="1151"/>
                  </a:lnTo>
                  <a:lnTo>
                    <a:pt x="760" y="1154"/>
                  </a:lnTo>
                  <a:lnTo>
                    <a:pt x="760" y="1161"/>
                  </a:lnTo>
                  <a:lnTo>
                    <a:pt x="761" y="1173"/>
                  </a:lnTo>
                  <a:lnTo>
                    <a:pt x="762" y="1190"/>
                  </a:lnTo>
                  <a:lnTo>
                    <a:pt x="763" y="1211"/>
                  </a:lnTo>
                  <a:lnTo>
                    <a:pt x="766" y="1236"/>
                  </a:lnTo>
                  <a:lnTo>
                    <a:pt x="768" y="1265"/>
                  </a:lnTo>
                  <a:lnTo>
                    <a:pt x="772" y="1297"/>
                  </a:lnTo>
                  <a:lnTo>
                    <a:pt x="776" y="1333"/>
                  </a:lnTo>
                  <a:lnTo>
                    <a:pt x="781" y="1370"/>
                  </a:lnTo>
                  <a:lnTo>
                    <a:pt x="788" y="1411"/>
                  </a:lnTo>
                  <a:lnTo>
                    <a:pt x="794" y="1454"/>
                  </a:lnTo>
                  <a:lnTo>
                    <a:pt x="802" y="1500"/>
                  </a:lnTo>
                  <a:lnTo>
                    <a:pt x="811" y="1547"/>
                  </a:lnTo>
                  <a:lnTo>
                    <a:pt x="820" y="1596"/>
                  </a:lnTo>
                  <a:lnTo>
                    <a:pt x="832" y="1648"/>
                  </a:lnTo>
                  <a:lnTo>
                    <a:pt x="845" y="1699"/>
                  </a:lnTo>
                  <a:lnTo>
                    <a:pt x="858" y="1752"/>
                  </a:lnTo>
                  <a:lnTo>
                    <a:pt x="874" y="1805"/>
                  </a:lnTo>
                  <a:lnTo>
                    <a:pt x="890" y="1858"/>
                  </a:lnTo>
                  <a:lnTo>
                    <a:pt x="909" y="1913"/>
                  </a:lnTo>
                  <a:lnTo>
                    <a:pt x="928" y="1966"/>
                  </a:lnTo>
                  <a:lnTo>
                    <a:pt x="950" y="2019"/>
                  </a:lnTo>
                  <a:lnTo>
                    <a:pt x="973" y="2072"/>
                  </a:lnTo>
                  <a:lnTo>
                    <a:pt x="998" y="2123"/>
                  </a:lnTo>
                  <a:lnTo>
                    <a:pt x="1024" y="2174"/>
                  </a:lnTo>
                  <a:lnTo>
                    <a:pt x="1053" y="2223"/>
                  </a:lnTo>
                  <a:lnTo>
                    <a:pt x="1084" y="2270"/>
                  </a:lnTo>
                  <a:lnTo>
                    <a:pt x="1117" y="2316"/>
                  </a:lnTo>
                  <a:lnTo>
                    <a:pt x="1152" y="2359"/>
                  </a:lnTo>
                  <a:lnTo>
                    <a:pt x="1189" y="2400"/>
                  </a:lnTo>
                  <a:lnTo>
                    <a:pt x="1227" y="2438"/>
                  </a:lnTo>
                  <a:lnTo>
                    <a:pt x="1270" y="2474"/>
                  </a:lnTo>
                  <a:lnTo>
                    <a:pt x="1313" y="2506"/>
                  </a:lnTo>
                  <a:lnTo>
                    <a:pt x="1360" y="2534"/>
                  </a:lnTo>
                  <a:lnTo>
                    <a:pt x="1408" y="2560"/>
                  </a:lnTo>
                  <a:lnTo>
                    <a:pt x="1459" y="2580"/>
                  </a:lnTo>
                  <a:lnTo>
                    <a:pt x="1514" y="2598"/>
                  </a:lnTo>
                  <a:lnTo>
                    <a:pt x="1570" y="2610"/>
                  </a:lnTo>
                  <a:lnTo>
                    <a:pt x="1629" y="2617"/>
                  </a:lnTo>
                  <a:lnTo>
                    <a:pt x="1691" y="2620"/>
                  </a:lnTo>
                  <a:lnTo>
                    <a:pt x="1755" y="2617"/>
                  </a:lnTo>
                  <a:lnTo>
                    <a:pt x="1814" y="2610"/>
                  </a:lnTo>
                  <a:lnTo>
                    <a:pt x="1870" y="2598"/>
                  </a:lnTo>
                  <a:lnTo>
                    <a:pt x="1925" y="2580"/>
                  </a:lnTo>
                  <a:lnTo>
                    <a:pt x="1976" y="2560"/>
                  </a:lnTo>
                  <a:lnTo>
                    <a:pt x="2024" y="2534"/>
                  </a:lnTo>
                  <a:lnTo>
                    <a:pt x="2070" y="2506"/>
                  </a:lnTo>
                  <a:lnTo>
                    <a:pt x="2114" y="2474"/>
                  </a:lnTo>
                  <a:lnTo>
                    <a:pt x="2157" y="2438"/>
                  </a:lnTo>
                  <a:lnTo>
                    <a:pt x="2195" y="2400"/>
                  </a:lnTo>
                  <a:lnTo>
                    <a:pt x="2232" y="2359"/>
                  </a:lnTo>
                  <a:lnTo>
                    <a:pt x="2267" y="2316"/>
                  </a:lnTo>
                  <a:lnTo>
                    <a:pt x="2300" y="2270"/>
                  </a:lnTo>
                  <a:lnTo>
                    <a:pt x="2331" y="2223"/>
                  </a:lnTo>
                  <a:lnTo>
                    <a:pt x="2360" y="2174"/>
                  </a:lnTo>
                  <a:lnTo>
                    <a:pt x="2386" y="2123"/>
                  </a:lnTo>
                  <a:lnTo>
                    <a:pt x="2411" y="2072"/>
                  </a:lnTo>
                  <a:lnTo>
                    <a:pt x="2434" y="2019"/>
                  </a:lnTo>
                  <a:lnTo>
                    <a:pt x="2456" y="1966"/>
                  </a:lnTo>
                  <a:lnTo>
                    <a:pt x="2475" y="1913"/>
                  </a:lnTo>
                  <a:lnTo>
                    <a:pt x="2494" y="1858"/>
                  </a:lnTo>
                  <a:lnTo>
                    <a:pt x="2510" y="1805"/>
                  </a:lnTo>
                  <a:lnTo>
                    <a:pt x="2526" y="1752"/>
                  </a:lnTo>
                  <a:lnTo>
                    <a:pt x="2539" y="1699"/>
                  </a:lnTo>
                  <a:lnTo>
                    <a:pt x="2552" y="1648"/>
                  </a:lnTo>
                  <a:lnTo>
                    <a:pt x="2563" y="1596"/>
                  </a:lnTo>
                  <a:lnTo>
                    <a:pt x="2573" y="1547"/>
                  </a:lnTo>
                  <a:lnTo>
                    <a:pt x="2582" y="1500"/>
                  </a:lnTo>
                  <a:lnTo>
                    <a:pt x="2590" y="1454"/>
                  </a:lnTo>
                  <a:lnTo>
                    <a:pt x="2596" y="1411"/>
                  </a:lnTo>
                  <a:lnTo>
                    <a:pt x="2603" y="1370"/>
                  </a:lnTo>
                  <a:lnTo>
                    <a:pt x="2608" y="1333"/>
                  </a:lnTo>
                  <a:lnTo>
                    <a:pt x="2612" y="1297"/>
                  </a:lnTo>
                  <a:lnTo>
                    <a:pt x="2616" y="1265"/>
                  </a:lnTo>
                  <a:lnTo>
                    <a:pt x="2618" y="1236"/>
                  </a:lnTo>
                  <a:lnTo>
                    <a:pt x="2620" y="1211"/>
                  </a:lnTo>
                  <a:lnTo>
                    <a:pt x="2622" y="1190"/>
                  </a:lnTo>
                  <a:lnTo>
                    <a:pt x="2623" y="1173"/>
                  </a:lnTo>
                  <a:lnTo>
                    <a:pt x="2624" y="1161"/>
                  </a:lnTo>
                  <a:lnTo>
                    <a:pt x="2624" y="1154"/>
                  </a:lnTo>
                  <a:lnTo>
                    <a:pt x="2624" y="1151"/>
                  </a:lnTo>
                  <a:lnTo>
                    <a:pt x="1691" y="755"/>
                  </a:lnTo>
                  <a:close/>
                  <a:moveTo>
                    <a:pt x="1691" y="0"/>
                  </a:moveTo>
                  <a:lnTo>
                    <a:pt x="1795" y="3"/>
                  </a:lnTo>
                  <a:lnTo>
                    <a:pt x="1896" y="12"/>
                  </a:lnTo>
                  <a:lnTo>
                    <a:pt x="1997" y="28"/>
                  </a:lnTo>
                  <a:lnTo>
                    <a:pt x="2094" y="48"/>
                  </a:lnTo>
                  <a:lnTo>
                    <a:pt x="2189" y="74"/>
                  </a:lnTo>
                  <a:lnTo>
                    <a:pt x="2283" y="105"/>
                  </a:lnTo>
                  <a:lnTo>
                    <a:pt x="2373" y="142"/>
                  </a:lnTo>
                  <a:lnTo>
                    <a:pt x="2461" y="184"/>
                  </a:lnTo>
                  <a:lnTo>
                    <a:pt x="2546" y="230"/>
                  </a:lnTo>
                  <a:lnTo>
                    <a:pt x="2628" y="281"/>
                  </a:lnTo>
                  <a:lnTo>
                    <a:pt x="2706" y="338"/>
                  </a:lnTo>
                  <a:lnTo>
                    <a:pt x="2782" y="397"/>
                  </a:lnTo>
                  <a:lnTo>
                    <a:pt x="2854" y="461"/>
                  </a:lnTo>
                  <a:lnTo>
                    <a:pt x="2922" y="529"/>
                  </a:lnTo>
                  <a:lnTo>
                    <a:pt x="2986" y="600"/>
                  </a:lnTo>
                  <a:lnTo>
                    <a:pt x="3046" y="675"/>
                  </a:lnTo>
                  <a:lnTo>
                    <a:pt x="3102" y="754"/>
                  </a:lnTo>
                  <a:lnTo>
                    <a:pt x="3153" y="836"/>
                  </a:lnTo>
                  <a:lnTo>
                    <a:pt x="3199" y="920"/>
                  </a:lnTo>
                  <a:lnTo>
                    <a:pt x="3241" y="1008"/>
                  </a:lnTo>
                  <a:lnTo>
                    <a:pt x="3278" y="1098"/>
                  </a:lnTo>
                  <a:lnTo>
                    <a:pt x="3310" y="1191"/>
                  </a:lnTo>
                  <a:lnTo>
                    <a:pt x="3336" y="1287"/>
                  </a:lnTo>
                  <a:lnTo>
                    <a:pt x="3356" y="1384"/>
                  </a:lnTo>
                  <a:lnTo>
                    <a:pt x="3372" y="1484"/>
                  </a:lnTo>
                  <a:lnTo>
                    <a:pt x="3381" y="1584"/>
                  </a:lnTo>
                  <a:lnTo>
                    <a:pt x="3384" y="1686"/>
                  </a:lnTo>
                  <a:lnTo>
                    <a:pt x="3381" y="1790"/>
                  </a:lnTo>
                  <a:lnTo>
                    <a:pt x="3372" y="1891"/>
                  </a:lnTo>
                  <a:lnTo>
                    <a:pt x="3356" y="1991"/>
                  </a:lnTo>
                  <a:lnTo>
                    <a:pt x="3336" y="2088"/>
                  </a:lnTo>
                  <a:lnTo>
                    <a:pt x="3310" y="2184"/>
                  </a:lnTo>
                  <a:lnTo>
                    <a:pt x="3278" y="2277"/>
                  </a:lnTo>
                  <a:lnTo>
                    <a:pt x="3241" y="2367"/>
                  </a:lnTo>
                  <a:lnTo>
                    <a:pt x="3199" y="2455"/>
                  </a:lnTo>
                  <a:lnTo>
                    <a:pt x="3153" y="2539"/>
                  </a:lnTo>
                  <a:lnTo>
                    <a:pt x="3102" y="2621"/>
                  </a:lnTo>
                  <a:lnTo>
                    <a:pt x="3046" y="2700"/>
                  </a:lnTo>
                  <a:lnTo>
                    <a:pt x="2986" y="2775"/>
                  </a:lnTo>
                  <a:lnTo>
                    <a:pt x="2922" y="2846"/>
                  </a:lnTo>
                  <a:lnTo>
                    <a:pt x="2854" y="2914"/>
                  </a:lnTo>
                  <a:lnTo>
                    <a:pt x="2782" y="2978"/>
                  </a:lnTo>
                  <a:lnTo>
                    <a:pt x="2706" y="3038"/>
                  </a:lnTo>
                  <a:lnTo>
                    <a:pt x="2628" y="3094"/>
                  </a:lnTo>
                  <a:lnTo>
                    <a:pt x="2546" y="3145"/>
                  </a:lnTo>
                  <a:lnTo>
                    <a:pt x="2461" y="3191"/>
                  </a:lnTo>
                  <a:lnTo>
                    <a:pt x="2373" y="3233"/>
                  </a:lnTo>
                  <a:lnTo>
                    <a:pt x="2283" y="3270"/>
                  </a:lnTo>
                  <a:lnTo>
                    <a:pt x="2189" y="3301"/>
                  </a:lnTo>
                  <a:lnTo>
                    <a:pt x="2094" y="3327"/>
                  </a:lnTo>
                  <a:lnTo>
                    <a:pt x="1997" y="3347"/>
                  </a:lnTo>
                  <a:lnTo>
                    <a:pt x="1896" y="3363"/>
                  </a:lnTo>
                  <a:lnTo>
                    <a:pt x="1795" y="3372"/>
                  </a:lnTo>
                  <a:lnTo>
                    <a:pt x="1691" y="3375"/>
                  </a:lnTo>
                  <a:lnTo>
                    <a:pt x="1588" y="3372"/>
                  </a:lnTo>
                  <a:lnTo>
                    <a:pt x="1488" y="3363"/>
                  </a:lnTo>
                  <a:lnTo>
                    <a:pt x="1387" y="3347"/>
                  </a:lnTo>
                  <a:lnTo>
                    <a:pt x="1290" y="3327"/>
                  </a:lnTo>
                  <a:lnTo>
                    <a:pt x="1195" y="3301"/>
                  </a:lnTo>
                  <a:lnTo>
                    <a:pt x="1101" y="3270"/>
                  </a:lnTo>
                  <a:lnTo>
                    <a:pt x="1011" y="3233"/>
                  </a:lnTo>
                  <a:lnTo>
                    <a:pt x="923" y="3191"/>
                  </a:lnTo>
                  <a:lnTo>
                    <a:pt x="838" y="3145"/>
                  </a:lnTo>
                  <a:lnTo>
                    <a:pt x="756" y="3094"/>
                  </a:lnTo>
                  <a:lnTo>
                    <a:pt x="677" y="3038"/>
                  </a:lnTo>
                  <a:lnTo>
                    <a:pt x="602" y="2978"/>
                  </a:lnTo>
                  <a:lnTo>
                    <a:pt x="530" y="2914"/>
                  </a:lnTo>
                  <a:lnTo>
                    <a:pt x="462" y="2846"/>
                  </a:lnTo>
                  <a:lnTo>
                    <a:pt x="398" y="2775"/>
                  </a:lnTo>
                  <a:lnTo>
                    <a:pt x="338" y="2700"/>
                  </a:lnTo>
                  <a:lnTo>
                    <a:pt x="282" y="2621"/>
                  </a:lnTo>
                  <a:lnTo>
                    <a:pt x="231" y="2539"/>
                  </a:lnTo>
                  <a:lnTo>
                    <a:pt x="185" y="2455"/>
                  </a:lnTo>
                  <a:lnTo>
                    <a:pt x="143" y="2367"/>
                  </a:lnTo>
                  <a:lnTo>
                    <a:pt x="106" y="2277"/>
                  </a:lnTo>
                  <a:lnTo>
                    <a:pt x="74" y="2184"/>
                  </a:lnTo>
                  <a:lnTo>
                    <a:pt x="48" y="2088"/>
                  </a:lnTo>
                  <a:lnTo>
                    <a:pt x="28" y="1991"/>
                  </a:lnTo>
                  <a:lnTo>
                    <a:pt x="12" y="1891"/>
                  </a:lnTo>
                  <a:lnTo>
                    <a:pt x="3" y="1790"/>
                  </a:lnTo>
                  <a:lnTo>
                    <a:pt x="0" y="1686"/>
                  </a:lnTo>
                  <a:lnTo>
                    <a:pt x="3" y="1584"/>
                  </a:lnTo>
                  <a:lnTo>
                    <a:pt x="12" y="1484"/>
                  </a:lnTo>
                  <a:lnTo>
                    <a:pt x="28" y="1384"/>
                  </a:lnTo>
                  <a:lnTo>
                    <a:pt x="48" y="1287"/>
                  </a:lnTo>
                  <a:lnTo>
                    <a:pt x="74" y="1191"/>
                  </a:lnTo>
                  <a:lnTo>
                    <a:pt x="106" y="1098"/>
                  </a:lnTo>
                  <a:lnTo>
                    <a:pt x="143" y="1008"/>
                  </a:lnTo>
                  <a:lnTo>
                    <a:pt x="185" y="920"/>
                  </a:lnTo>
                  <a:lnTo>
                    <a:pt x="231" y="836"/>
                  </a:lnTo>
                  <a:lnTo>
                    <a:pt x="282" y="754"/>
                  </a:lnTo>
                  <a:lnTo>
                    <a:pt x="338" y="675"/>
                  </a:lnTo>
                  <a:lnTo>
                    <a:pt x="398" y="600"/>
                  </a:lnTo>
                  <a:lnTo>
                    <a:pt x="462" y="529"/>
                  </a:lnTo>
                  <a:lnTo>
                    <a:pt x="530" y="461"/>
                  </a:lnTo>
                  <a:lnTo>
                    <a:pt x="602" y="397"/>
                  </a:lnTo>
                  <a:lnTo>
                    <a:pt x="677" y="338"/>
                  </a:lnTo>
                  <a:lnTo>
                    <a:pt x="756" y="281"/>
                  </a:lnTo>
                  <a:lnTo>
                    <a:pt x="838" y="230"/>
                  </a:lnTo>
                  <a:lnTo>
                    <a:pt x="923" y="184"/>
                  </a:lnTo>
                  <a:lnTo>
                    <a:pt x="1011" y="142"/>
                  </a:lnTo>
                  <a:lnTo>
                    <a:pt x="1101" y="105"/>
                  </a:lnTo>
                  <a:lnTo>
                    <a:pt x="1195" y="74"/>
                  </a:lnTo>
                  <a:lnTo>
                    <a:pt x="1290" y="48"/>
                  </a:lnTo>
                  <a:lnTo>
                    <a:pt x="1387" y="28"/>
                  </a:lnTo>
                  <a:lnTo>
                    <a:pt x="1488" y="12"/>
                  </a:lnTo>
                  <a:lnTo>
                    <a:pt x="1588" y="3"/>
                  </a:lnTo>
                  <a:lnTo>
                    <a:pt x="169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5" name="Rectangle 24"/>
          <p:cNvSpPr/>
          <p:nvPr/>
        </p:nvSpPr>
        <p:spPr>
          <a:xfrm>
            <a:off x="4108520" y="4911691"/>
            <a:ext cx="2156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handicap@cdg30.fr</a:t>
            </a:r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026" name="Image 1" descr="image00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0612" y="3562986"/>
            <a:ext cx="160972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ZoneTexte 26"/>
          <p:cNvSpPr txBox="1"/>
          <p:nvPr/>
        </p:nvSpPr>
        <p:spPr>
          <a:xfrm>
            <a:off x="224442" y="6453226"/>
            <a:ext cx="41729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Pôle Emploi santé sécurité au travail – Béatrice Pascal</a:t>
            </a:r>
            <a:endParaRPr lang="fr-FR" sz="11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863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28000">
                <a:schemeClr val="accent1">
                  <a:lumMod val="45000"/>
                  <a:lumOff val="55000"/>
                </a:schemeClr>
              </a:gs>
              <a:gs pos="58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654" y="1916279"/>
            <a:ext cx="11153032" cy="5026667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2" y="84946"/>
            <a:ext cx="5203245" cy="1560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254980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2113944" y="2172464"/>
            <a:ext cx="5559756" cy="659770"/>
          </a:xfrm>
          <a:ln>
            <a:noFill/>
          </a:ln>
        </p:spPr>
        <p:txBody>
          <a:bodyPr>
            <a:noAutofit/>
          </a:bodyPr>
          <a:lstStyle/>
          <a:p>
            <a:pPr algn="ctr">
              <a:spcBef>
                <a:spcPct val="0"/>
              </a:spcBef>
            </a:pPr>
            <a:r>
              <a:rPr lang="fr-FR" sz="32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PÔLE </a:t>
            </a:r>
            <a:r>
              <a:rPr lang="fr-FR" sz="3200" b="1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PROTECTION SOCIALE</a:t>
            </a:r>
            <a:endParaRPr lang="fr-FR" sz="3200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3114" y="5147732"/>
            <a:ext cx="4667213" cy="2103511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3" y="84946"/>
            <a:ext cx="3205422" cy="96162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64890" y="4627067"/>
            <a:ext cx="235192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Assurance </a:t>
            </a: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contre</a:t>
            </a:r>
          </a:p>
          <a:p>
            <a:pPr lvl="0" algn="ctr"/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les 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risques statutaire</a:t>
            </a:r>
          </a:p>
        </p:txBody>
      </p:sp>
      <p:sp>
        <p:nvSpPr>
          <p:cNvPr id="4" name="Rectangle 3"/>
          <p:cNvSpPr/>
          <p:nvPr/>
        </p:nvSpPr>
        <p:spPr>
          <a:xfrm>
            <a:off x="3103935" y="4627067"/>
            <a:ext cx="20349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Protection </a:t>
            </a: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sociale</a:t>
            </a:r>
          </a:p>
          <a:p>
            <a:pPr lvl="0" algn="ctr"/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complémentaire</a:t>
            </a:r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425970" y="4627067"/>
            <a:ext cx="22477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Secrétariat </a:t>
            </a: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des</a:t>
            </a:r>
          </a:p>
          <a:p>
            <a:pPr lvl="0" algn="ctr"/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instances 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médicales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960820" y="4627067"/>
            <a:ext cx="9957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CNRACL</a:t>
            </a:r>
          </a:p>
        </p:txBody>
      </p:sp>
      <p:pic>
        <p:nvPicPr>
          <p:cNvPr id="6" name="Image 5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618" y="3764340"/>
            <a:ext cx="1315454" cy="783009"/>
          </a:xfrm>
          <a:prstGeom prst="rect">
            <a:avLst/>
          </a:prstGeom>
        </p:spPr>
      </p:pic>
      <p:grpSp>
        <p:nvGrpSpPr>
          <p:cNvPr id="25" name="Group 37"/>
          <p:cNvGrpSpPr/>
          <p:nvPr/>
        </p:nvGrpSpPr>
        <p:grpSpPr>
          <a:xfrm>
            <a:off x="6176508" y="3814330"/>
            <a:ext cx="628301" cy="733019"/>
            <a:chOff x="5006975" y="4953000"/>
            <a:chExt cx="400050" cy="466726"/>
          </a:xfrm>
          <a:solidFill>
            <a:schemeClr val="accent1"/>
          </a:solidFill>
        </p:grpSpPr>
        <p:sp>
          <p:nvSpPr>
            <p:cNvPr id="26" name="Freeform 353"/>
            <p:cNvSpPr>
              <a:spLocks noEditPoints="1"/>
            </p:cNvSpPr>
            <p:nvPr/>
          </p:nvSpPr>
          <p:spPr bwMode="auto">
            <a:xfrm>
              <a:off x="5057775" y="4953000"/>
              <a:ext cx="298450" cy="246063"/>
            </a:xfrm>
            <a:custGeom>
              <a:avLst/>
              <a:gdLst>
                <a:gd name="T0" fmla="*/ 880 w 2258"/>
                <a:gd name="T1" fmla="*/ 186 h 1852"/>
                <a:gd name="T2" fmla="*/ 641 w 2258"/>
                <a:gd name="T3" fmla="*/ 281 h 1852"/>
                <a:gd name="T4" fmla="*/ 463 w 2258"/>
                <a:gd name="T5" fmla="*/ 437 h 1852"/>
                <a:gd name="T6" fmla="*/ 371 w 2258"/>
                <a:gd name="T7" fmla="*/ 634 h 1852"/>
                <a:gd name="T8" fmla="*/ 372 w 2258"/>
                <a:gd name="T9" fmla="*/ 714 h 1852"/>
                <a:gd name="T10" fmla="*/ 391 w 2258"/>
                <a:gd name="T11" fmla="*/ 717 h 1852"/>
                <a:gd name="T12" fmla="*/ 425 w 2258"/>
                <a:gd name="T13" fmla="*/ 722 h 1852"/>
                <a:gd name="T14" fmla="*/ 476 w 2258"/>
                <a:gd name="T15" fmla="*/ 647 h 1852"/>
                <a:gd name="T16" fmla="*/ 666 w 2258"/>
                <a:gd name="T17" fmla="*/ 452 h 1852"/>
                <a:gd name="T18" fmla="*/ 915 w 2258"/>
                <a:gd name="T19" fmla="*/ 333 h 1852"/>
                <a:gd name="T20" fmla="*/ 1202 w 2258"/>
                <a:gd name="T21" fmla="*/ 307 h 1852"/>
                <a:gd name="T22" fmla="*/ 1474 w 2258"/>
                <a:gd name="T23" fmla="*/ 382 h 1852"/>
                <a:gd name="T24" fmla="*/ 1695 w 2258"/>
                <a:gd name="T25" fmla="*/ 542 h 1852"/>
                <a:gd name="T26" fmla="*/ 1821 w 2258"/>
                <a:gd name="T27" fmla="*/ 712 h 1852"/>
                <a:gd name="T28" fmla="*/ 1849 w 2258"/>
                <a:gd name="T29" fmla="*/ 720 h 1852"/>
                <a:gd name="T30" fmla="*/ 1886 w 2258"/>
                <a:gd name="T31" fmla="*/ 710 h 1852"/>
                <a:gd name="T32" fmla="*/ 1881 w 2258"/>
                <a:gd name="T33" fmla="*/ 632 h 1852"/>
                <a:gd name="T34" fmla="*/ 1765 w 2258"/>
                <a:gd name="T35" fmla="*/ 421 h 1852"/>
                <a:gd name="T36" fmla="*/ 1570 w 2258"/>
                <a:gd name="T37" fmla="*/ 262 h 1852"/>
                <a:gd name="T38" fmla="*/ 1315 w 2258"/>
                <a:gd name="T39" fmla="*/ 174 h 1852"/>
                <a:gd name="T40" fmla="*/ 1086 w 2258"/>
                <a:gd name="T41" fmla="*/ 0 h 1852"/>
                <a:gd name="T42" fmla="*/ 1398 w 2258"/>
                <a:gd name="T43" fmla="*/ 24 h 1852"/>
                <a:gd name="T44" fmla="*/ 1664 w 2258"/>
                <a:gd name="T45" fmla="*/ 124 h 1852"/>
                <a:gd name="T46" fmla="*/ 1875 w 2258"/>
                <a:gd name="T47" fmla="*/ 290 h 1852"/>
                <a:gd name="T48" fmla="*/ 2014 w 2258"/>
                <a:gd name="T49" fmla="*/ 509 h 1852"/>
                <a:gd name="T50" fmla="*/ 2064 w 2258"/>
                <a:gd name="T51" fmla="*/ 709 h 1852"/>
                <a:gd name="T52" fmla="*/ 2101 w 2258"/>
                <a:gd name="T53" fmla="*/ 729 h 1852"/>
                <a:gd name="T54" fmla="*/ 2167 w 2258"/>
                <a:gd name="T55" fmla="*/ 773 h 1852"/>
                <a:gd name="T56" fmla="*/ 2224 w 2258"/>
                <a:gd name="T57" fmla="*/ 864 h 1852"/>
                <a:gd name="T58" fmla="*/ 2256 w 2258"/>
                <a:gd name="T59" fmla="*/ 1014 h 1852"/>
                <a:gd name="T60" fmla="*/ 2250 w 2258"/>
                <a:gd name="T61" fmla="*/ 1290 h 1852"/>
                <a:gd name="T62" fmla="*/ 2202 w 2258"/>
                <a:gd name="T63" fmla="*/ 1397 h 1852"/>
                <a:gd name="T64" fmla="*/ 2130 w 2258"/>
                <a:gd name="T65" fmla="*/ 1455 h 1852"/>
                <a:gd name="T66" fmla="*/ 2062 w 2258"/>
                <a:gd name="T67" fmla="*/ 1474 h 1852"/>
                <a:gd name="T68" fmla="*/ 1854 w 2258"/>
                <a:gd name="T69" fmla="*/ 1471 h 1852"/>
                <a:gd name="T70" fmla="*/ 1811 w 2258"/>
                <a:gd name="T71" fmla="*/ 1472 h 1852"/>
                <a:gd name="T72" fmla="*/ 1717 w 2258"/>
                <a:gd name="T73" fmla="*/ 1591 h 1852"/>
                <a:gd name="T74" fmla="*/ 1514 w 2258"/>
                <a:gd name="T75" fmla="*/ 1752 h 1852"/>
                <a:gd name="T76" fmla="*/ 1266 w 2258"/>
                <a:gd name="T77" fmla="*/ 1840 h 1852"/>
                <a:gd name="T78" fmla="*/ 991 w 2258"/>
                <a:gd name="T79" fmla="*/ 1840 h 1852"/>
                <a:gd name="T80" fmla="*/ 741 w 2258"/>
                <a:gd name="T81" fmla="*/ 1751 h 1852"/>
                <a:gd name="T82" fmla="*/ 539 w 2258"/>
                <a:gd name="T83" fmla="*/ 1589 h 1852"/>
                <a:gd name="T84" fmla="*/ 438 w 2258"/>
                <a:gd name="T85" fmla="*/ 1468 h 1852"/>
                <a:gd name="T86" fmla="*/ 393 w 2258"/>
                <a:gd name="T87" fmla="*/ 1474 h 1852"/>
                <a:gd name="T88" fmla="*/ 181 w 2258"/>
                <a:gd name="T89" fmla="*/ 1472 h 1852"/>
                <a:gd name="T90" fmla="*/ 109 w 2258"/>
                <a:gd name="T91" fmla="*/ 1444 h 1852"/>
                <a:gd name="T92" fmla="*/ 40 w 2258"/>
                <a:gd name="T93" fmla="*/ 1376 h 1852"/>
                <a:gd name="T94" fmla="*/ 2 w 2258"/>
                <a:gd name="T95" fmla="*/ 1253 h 1852"/>
                <a:gd name="T96" fmla="*/ 6 w 2258"/>
                <a:gd name="T97" fmla="*/ 970 h 1852"/>
                <a:gd name="T98" fmla="*/ 44 w 2258"/>
                <a:gd name="T99" fmla="*/ 837 h 1852"/>
                <a:gd name="T100" fmla="*/ 105 w 2258"/>
                <a:gd name="T101" fmla="*/ 760 h 1852"/>
                <a:gd name="T102" fmla="*/ 168 w 2258"/>
                <a:gd name="T103" fmla="*/ 724 h 1852"/>
                <a:gd name="T104" fmla="*/ 195 w 2258"/>
                <a:gd name="T105" fmla="*/ 704 h 1852"/>
                <a:gd name="T106" fmla="*/ 245 w 2258"/>
                <a:gd name="T107" fmla="*/ 501 h 1852"/>
                <a:gd name="T108" fmla="*/ 383 w 2258"/>
                <a:gd name="T109" fmla="*/ 285 h 1852"/>
                <a:gd name="T110" fmla="*/ 594 w 2258"/>
                <a:gd name="T111" fmla="*/ 122 h 1852"/>
                <a:gd name="T112" fmla="*/ 860 w 2258"/>
                <a:gd name="T113" fmla="*/ 24 h 1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258" h="1852">
                  <a:moveTo>
                    <a:pt x="1086" y="162"/>
                  </a:moveTo>
                  <a:lnTo>
                    <a:pt x="1016" y="164"/>
                  </a:lnTo>
                  <a:lnTo>
                    <a:pt x="947" y="173"/>
                  </a:lnTo>
                  <a:lnTo>
                    <a:pt x="880" y="186"/>
                  </a:lnTo>
                  <a:lnTo>
                    <a:pt x="817" y="203"/>
                  </a:lnTo>
                  <a:lnTo>
                    <a:pt x="755" y="226"/>
                  </a:lnTo>
                  <a:lnTo>
                    <a:pt x="696" y="251"/>
                  </a:lnTo>
                  <a:lnTo>
                    <a:pt x="641" y="281"/>
                  </a:lnTo>
                  <a:lnTo>
                    <a:pt x="590" y="316"/>
                  </a:lnTo>
                  <a:lnTo>
                    <a:pt x="543" y="353"/>
                  </a:lnTo>
                  <a:lnTo>
                    <a:pt x="501" y="394"/>
                  </a:lnTo>
                  <a:lnTo>
                    <a:pt x="463" y="437"/>
                  </a:lnTo>
                  <a:lnTo>
                    <a:pt x="432" y="483"/>
                  </a:lnTo>
                  <a:lnTo>
                    <a:pt x="405" y="531"/>
                  </a:lnTo>
                  <a:lnTo>
                    <a:pt x="385" y="582"/>
                  </a:lnTo>
                  <a:lnTo>
                    <a:pt x="371" y="634"/>
                  </a:lnTo>
                  <a:lnTo>
                    <a:pt x="364" y="689"/>
                  </a:lnTo>
                  <a:lnTo>
                    <a:pt x="364" y="700"/>
                  </a:lnTo>
                  <a:lnTo>
                    <a:pt x="368" y="708"/>
                  </a:lnTo>
                  <a:lnTo>
                    <a:pt x="372" y="714"/>
                  </a:lnTo>
                  <a:lnTo>
                    <a:pt x="375" y="716"/>
                  </a:lnTo>
                  <a:lnTo>
                    <a:pt x="378" y="717"/>
                  </a:lnTo>
                  <a:lnTo>
                    <a:pt x="380" y="717"/>
                  </a:lnTo>
                  <a:lnTo>
                    <a:pt x="391" y="717"/>
                  </a:lnTo>
                  <a:lnTo>
                    <a:pt x="400" y="718"/>
                  </a:lnTo>
                  <a:lnTo>
                    <a:pt x="407" y="719"/>
                  </a:lnTo>
                  <a:lnTo>
                    <a:pt x="418" y="723"/>
                  </a:lnTo>
                  <a:lnTo>
                    <a:pt x="425" y="722"/>
                  </a:lnTo>
                  <a:lnTo>
                    <a:pt x="431" y="718"/>
                  </a:lnTo>
                  <a:lnTo>
                    <a:pt x="436" y="712"/>
                  </a:lnTo>
                  <a:lnTo>
                    <a:pt x="441" y="705"/>
                  </a:lnTo>
                  <a:lnTo>
                    <a:pt x="476" y="647"/>
                  </a:lnTo>
                  <a:lnTo>
                    <a:pt x="517" y="592"/>
                  </a:lnTo>
                  <a:lnTo>
                    <a:pt x="562" y="541"/>
                  </a:lnTo>
                  <a:lnTo>
                    <a:pt x="612" y="495"/>
                  </a:lnTo>
                  <a:lnTo>
                    <a:pt x="666" y="452"/>
                  </a:lnTo>
                  <a:lnTo>
                    <a:pt x="724" y="414"/>
                  </a:lnTo>
                  <a:lnTo>
                    <a:pt x="784" y="382"/>
                  </a:lnTo>
                  <a:lnTo>
                    <a:pt x="848" y="354"/>
                  </a:lnTo>
                  <a:lnTo>
                    <a:pt x="915" y="333"/>
                  </a:lnTo>
                  <a:lnTo>
                    <a:pt x="984" y="317"/>
                  </a:lnTo>
                  <a:lnTo>
                    <a:pt x="1056" y="307"/>
                  </a:lnTo>
                  <a:lnTo>
                    <a:pt x="1129" y="304"/>
                  </a:lnTo>
                  <a:lnTo>
                    <a:pt x="1202" y="307"/>
                  </a:lnTo>
                  <a:lnTo>
                    <a:pt x="1273" y="317"/>
                  </a:lnTo>
                  <a:lnTo>
                    <a:pt x="1343" y="333"/>
                  </a:lnTo>
                  <a:lnTo>
                    <a:pt x="1410" y="354"/>
                  </a:lnTo>
                  <a:lnTo>
                    <a:pt x="1474" y="382"/>
                  </a:lnTo>
                  <a:lnTo>
                    <a:pt x="1534" y="414"/>
                  </a:lnTo>
                  <a:lnTo>
                    <a:pt x="1592" y="452"/>
                  </a:lnTo>
                  <a:lnTo>
                    <a:pt x="1646" y="495"/>
                  </a:lnTo>
                  <a:lnTo>
                    <a:pt x="1695" y="542"/>
                  </a:lnTo>
                  <a:lnTo>
                    <a:pt x="1741" y="592"/>
                  </a:lnTo>
                  <a:lnTo>
                    <a:pt x="1782" y="647"/>
                  </a:lnTo>
                  <a:lnTo>
                    <a:pt x="1817" y="705"/>
                  </a:lnTo>
                  <a:lnTo>
                    <a:pt x="1821" y="712"/>
                  </a:lnTo>
                  <a:lnTo>
                    <a:pt x="1826" y="718"/>
                  </a:lnTo>
                  <a:lnTo>
                    <a:pt x="1832" y="722"/>
                  </a:lnTo>
                  <a:lnTo>
                    <a:pt x="1840" y="723"/>
                  </a:lnTo>
                  <a:lnTo>
                    <a:pt x="1849" y="720"/>
                  </a:lnTo>
                  <a:lnTo>
                    <a:pt x="1857" y="718"/>
                  </a:lnTo>
                  <a:lnTo>
                    <a:pt x="1866" y="716"/>
                  </a:lnTo>
                  <a:lnTo>
                    <a:pt x="1876" y="714"/>
                  </a:lnTo>
                  <a:lnTo>
                    <a:pt x="1886" y="710"/>
                  </a:lnTo>
                  <a:lnTo>
                    <a:pt x="1891" y="705"/>
                  </a:lnTo>
                  <a:lnTo>
                    <a:pt x="1894" y="698"/>
                  </a:lnTo>
                  <a:lnTo>
                    <a:pt x="1894" y="691"/>
                  </a:lnTo>
                  <a:lnTo>
                    <a:pt x="1881" y="632"/>
                  </a:lnTo>
                  <a:lnTo>
                    <a:pt x="1860" y="575"/>
                  </a:lnTo>
                  <a:lnTo>
                    <a:pt x="1834" y="522"/>
                  </a:lnTo>
                  <a:lnTo>
                    <a:pt x="1803" y="470"/>
                  </a:lnTo>
                  <a:lnTo>
                    <a:pt x="1765" y="421"/>
                  </a:lnTo>
                  <a:lnTo>
                    <a:pt x="1723" y="376"/>
                  </a:lnTo>
                  <a:lnTo>
                    <a:pt x="1677" y="334"/>
                  </a:lnTo>
                  <a:lnTo>
                    <a:pt x="1625" y="296"/>
                  </a:lnTo>
                  <a:lnTo>
                    <a:pt x="1570" y="262"/>
                  </a:lnTo>
                  <a:lnTo>
                    <a:pt x="1511" y="233"/>
                  </a:lnTo>
                  <a:lnTo>
                    <a:pt x="1449" y="208"/>
                  </a:lnTo>
                  <a:lnTo>
                    <a:pt x="1383" y="188"/>
                  </a:lnTo>
                  <a:lnTo>
                    <a:pt x="1315" y="174"/>
                  </a:lnTo>
                  <a:lnTo>
                    <a:pt x="1244" y="165"/>
                  </a:lnTo>
                  <a:lnTo>
                    <a:pt x="1172" y="162"/>
                  </a:lnTo>
                  <a:lnTo>
                    <a:pt x="1086" y="162"/>
                  </a:lnTo>
                  <a:close/>
                  <a:moveTo>
                    <a:pt x="1086" y="0"/>
                  </a:moveTo>
                  <a:lnTo>
                    <a:pt x="1172" y="0"/>
                  </a:lnTo>
                  <a:lnTo>
                    <a:pt x="1248" y="2"/>
                  </a:lnTo>
                  <a:lnTo>
                    <a:pt x="1325" y="11"/>
                  </a:lnTo>
                  <a:lnTo>
                    <a:pt x="1398" y="24"/>
                  </a:lnTo>
                  <a:lnTo>
                    <a:pt x="1468" y="42"/>
                  </a:lnTo>
                  <a:lnTo>
                    <a:pt x="1537" y="65"/>
                  </a:lnTo>
                  <a:lnTo>
                    <a:pt x="1602" y="93"/>
                  </a:lnTo>
                  <a:lnTo>
                    <a:pt x="1664" y="124"/>
                  </a:lnTo>
                  <a:lnTo>
                    <a:pt x="1723" y="160"/>
                  </a:lnTo>
                  <a:lnTo>
                    <a:pt x="1778" y="200"/>
                  </a:lnTo>
                  <a:lnTo>
                    <a:pt x="1829" y="243"/>
                  </a:lnTo>
                  <a:lnTo>
                    <a:pt x="1875" y="290"/>
                  </a:lnTo>
                  <a:lnTo>
                    <a:pt x="1917" y="340"/>
                  </a:lnTo>
                  <a:lnTo>
                    <a:pt x="1955" y="393"/>
                  </a:lnTo>
                  <a:lnTo>
                    <a:pt x="1987" y="450"/>
                  </a:lnTo>
                  <a:lnTo>
                    <a:pt x="2014" y="509"/>
                  </a:lnTo>
                  <a:lnTo>
                    <a:pt x="2035" y="570"/>
                  </a:lnTo>
                  <a:lnTo>
                    <a:pt x="2050" y="633"/>
                  </a:lnTo>
                  <a:lnTo>
                    <a:pt x="2059" y="700"/>
                  </a:lnTo>
                  <a:lnTo>
                    <a:pt x="2064" y="709"/>
                  </a:lnTo>
                  <a:lnTo>
                    <a:pt x="2070" y="716"/>
                  </a:lnTo>
                  <a:lnTo>
                    <a:pt x="2079" y="720"/>
                  </a:lnTo>
                  <a:lnTo>
                    <a:pt x="2085" y="723"/>
                  </a:lnTo>
                  <a:lnTo>
                    <a:pt x="2101" y="729"/>
                  </a:lnTo>
                  <a:lnTo>
                    <a:pt x="2118" y="736"/>
                  </a:lnTo>
                  <a:lnTo>
                    <a:pt x="2134" y="746"/>
                  </a:lnTo>
                  <a:lnTo>
                    <a:pt x="2151" y="759"/>
                  </a:lnTo>
                  <a:lnTo>
                    <a:pt x="2167" y="773"/>
                  </a:lnTo>
                  <a:lnTo>
                    <a:pt x="2183" y="791"/>
                  </a:lnTo>
                  <a:lnTo>
                    <a:pt x="2198" y="812"/>
                  </a:lnTo>
                  <a:lnTo>
                    <a:pt x="2212" y="836"/>
                  </a:lnTo>
                  <a:lnTo>
                    <a:pt x="2224" y="864"/>
                  </a:lnTo>
                  <a:lnTo>
                    <a:pt x="2236" y="895"/>
                  </a:lnTo>
                  <a:lnTo>
                    <a:pt x="2245" y="930"/>
                  </a:lnTo>
                  <a:lnTo>
                    <a:pt x="2251" y="970"/>
                  </a:lnTo>
                  <a:lnTo>
                    <a:pt x="2256" y="1014"/>
                  </a:lnTo>
                  <a:lnTo>
                    <a:pt x="2258" y="1061"/>
                  </a:lnTo>
                  <a:lnTo>
                    <a:pt x="2258" y="1212"/>
                  </a:lnTo>
                  <a:lnTo>
                    <a:pt x="2255" y="1253"/>
                  </a:lnTo>
                  <a:lnTo>
                    <a:pt x="2250" y="1290"/>
                  </a:lnTo>
                  <a:lnTo>
                    <a:pt x="2241" y="1322"/>
                  </a:lnTo>
                  <a:lnTo>
                    <a:pt x="2231" y="1351"/>
                  </a:lnTo>
                  <a:lnTo>
                    <a:pt x="2217" y="1376"/>
                  </a:lnTo>
                  <a:lnTo>
                    <a:pt x="2202" y="1397"/>
                  </a:lnTo>
                  <a:lnTo>
                    <a:pt x="2185" y="1416"/>
                  </a:lnTo>
                  <a:lnTo>
                    <a:pt x="2167" y="1431"/>
                  </a:lnTo>
                  <a:lnTo>
                    <a:pt x="2149" y="1444"/>
                  </a:lnTo>
                  <a:lnTo>
                    <a:pt x="2130" y="1455"/>
                  </a:lnTo>
                  <a:lnTo>
                    <a:pt x="2111" y="1462"/>
                  </a:lnTo>
                  <a:lnTo>
                    <a:pt x="2094" y="1469"/>
                  </a:lnTo>
                  <a:lnTo>
                    <a:pt x="2077" y="1472"/>
                  </a:lnTo>
                  <a:lnTo>
                    <a:pt x="2062" y="1474"/>
                  </a:lnTo>
                  <a:lnTo>
                    <a:pt x="2048" y="1475"/>
                  </a:lnTo>
                  <a:lnTo>
                    <a:pt x="1877" y="1475"/>
                  </a:lnTo>
                  <a:lnTo>
                    <a:pt x="1864" y="1474"/>
                  </a:lnTo>
                  <a:lnTo>
                    <a:pt x="1854" y="1471"/>
                  </a:lnTo>
                  <a:lnTo>
                    <a:pt x="1843" y="1468"/>
                  </a:lnTo>
                  <a:lnTo>
                    <a:pt x="1833" y="1466"/>
                  </a:lnTo>
                  <a:lnTo>
                    <a:pt x="1821" y="1467"/>
                  </a:lnTo>
                  <a:lnTo>
                    <a:pt x="1811" y="1472"/>
                  </a:lnTo>
                  <a:lnTo>
                    <a:pt x="1802" y="1479"/>
                  </a:lnTo>
                  <a:lnTo>
                    <a:pt x="1794" y="1488"/>
                  </a:lnTo>
                  <a:lnTo>
                    <a:pt x="1758" y="1541"/>
                  </a:lnTo>
                  <a:lnTo>
                    <a:pt x="1717" y="1591"/>
                  </a:lnTo>
                  <a:lnTo>
                    <a:pt x="1672" y="1637"/>
                  </a:lnTo>
                  <a:lnTo>
                    <a:pt x="1623" y="1679"/>
                  </a:lnTo>
                  <a:lnTo>
                    <a:pt x="1570" y="1718"/>
                  </a:lnTo>
                  <a:lnTo>
                    <a:pt x="1514" y="1752"/>
                  </a:lnTo>
                  <a:lnTo>
                    <a:pt x="1456" y="1781"/>
                  </a:lnTo>
                  <a:lnTo>
                    <a:pt x="1395" y="1806"/>
                  </a:lnTo>
                  <a:lnTo>
                    <a:pt x="1331" y="1826"/>
                  </a:lnTo>
                  <a:lnTo>
                    <a:pt x="1266" y="1840"/>
                  </a:lnTo>
                  <a:lnTo>
                    <a:pt x="1198" y="1849"/>
                  </a:lnTo>
                  <a:lnTo>
                    <a:pt x="1129" y="1852"/>
                  </a:lnTo>
                  <a:lnTo>
                    <a:pt x="1059" y="1849"/>
                  </a:lnTo>
                  <a:lnTo>
                    <a:pt x="991" y="1840"/>
                  </a:lnTo>
                  <a:lnTo>
                    <a:pt x="924" y="1826"/>
                  </a:lnTo>
                  <a:lnTo>
                    <a:pt x="861" y="1806"/>
                  </a:lnTo>
                  <a:lnTo>
                    <a:pt x="799" y="1781"/>
                  </a:lnTo>
                  <a:lnTo>
                    <a:pt x="741" y="1751"/>
                  </a:lnTo>
                  <a:lnTo>
                    <a:pt x="685" y="1717"/>
                  </a:lnTo>
                  <a:lnTo>
                    <a:pt x="632" y="1678"/>
                  </a:lnTo>
                  <a:lnTo>
                    <a:pt x="584" y="1635"/>
                  </a:lnTo>
                  <a:lnTo>
                    <a:pt x="539" y="1589"/>
                  </a:lnTo>
                  <a:lnTo>
                    <a:pt x="498" y="1539"/>
                  </a:lnTo>
                  <a:lnTo>
                    <a:pt x="461" y="1485"/>
                  </a:lnTo>
                  <a:lnTo>
                    <a:pt x="450" y="1474"/>
                  </a:lnTo>
                  <a:lnTo>
                    <a:pt x="438" y="1468"/>
                  </a:lnTo>
                  <a:lnTo>
                    <a:pt x="426" y="1467"/>
                  </a:lnTo>
                  <a:lnTo>
                    <a:pt x="415" y="1468"/>
                  </a:lnTo>
                  <a:lnTo>
                    <a:pt x="404" y="1471"/>
                  </a:lnTo>
                  <a:lnTo>
                    <a:pt x="393" y="1474"/>
                  </a:lnTo>
                  <a:lnTo>
                    <a:pt x="380" y="1475"/>
                  </a:lnTo>
                  <a:lnTo>
                    <a:pt x="210" y="1475"/>
                  </a:lnTo>
                  <a:lnTo>
                    <a:pt x="196" y="1474"/>
                  </a:lnTo>
                  <a:lnTo>
                    <a:pt x="181" y="1472"/>
                  </a:lnTo>
                  <a:lnTo>
                    <a:pt x="164" y="1469"/>
                  </a:lnTo>
                  <a:lnTo>
                    <a:pt x="146" y="1462"/>
                  </a:lnTo>
                  <a:lnTo>
                    <a:pt x="127" y="1455"/>
                  </a:lnTo>
                  <a:lnTo>
                    <a:pt x="109" y="1444"/>
                  </a:lnTo>
                  <a:lnTo>
                    <a:pt x="91" y="1431"/>
                  </a:lnTo>
                  <a:lnTo>
                    <a:pt x="72" y="1416"/>
                  </a:lnTo>
                  <a:lnTo>
                    <a:pt x="56" y="1397"/>
                  </a:lnTo>
                  <a:lnTo>
                    <a:pt x="40" y="1376"/>
                  </a:lnTo>
                  <a:lnTo>
                    <a:pt x="27" y="1351"/>
                  </a:lnTo>
                  <a:lnTo>
                    <a:pt x="15" y="1322"/>
                  </a:lnTo>
                  <a:lnTo>
                    <a:pt x="8" y="1290"/>
                  </a:lnTo>
                  <a:lnTo>
                    <a:pt x="2" y="1253"/>
                  </a:lnTo>
                  <a:lnTo>
                    <a:pt x="0" y="1212"/>
                  </a:lnTo>
                  <a:lnTo>
                    <a:pt x="0" y="1062"/>
                  </a:lnTo>
                  <a:lnTo>
                    <a:pt x="1" y="1014"/>
                  </a:lnTo>
                  <a:lnTo>
                    <a:pt x="6" y="970"/>
                  </a:lnTo>
                  <a:lnTo>
                    <a:pt x="12" y="931"/>
                  </a:lnTo>
                  <a:lnTo>
                    <a:pt x="21" y="896"/>
                  </a:lnTo>
                  <a:lnTo>
                    <a:pt x="32" y="865"/>
                  </a:lnTo>
                  <a:lnTo>
                    <a:pt x="44" y="837"/>
                  </a:lnTo>
                  <a:lnTo>
                    <a:pt x="57" y="812"/>
                  </a:lnTo>
                  <a:lnTo>
                    <a:pt x="72" y="792"/>
                  </a:lnTo>
                  <a:lnTo>
                    <a:pt x="89" y="774"/>
                  </a:lnTo>
                  <a:lnTo>
                    <a:pt x="105" y="760"/>
                  </a:lnTo>
                  <a:lnTo>
                    <a:pt x="121" y="747"/>
                  </a:lnTo>
                  <a:lnTo>
                    <a:pt x="137" y="737"/>
                  </a:lnTo>
                  <a:lnTo>
                    <a:pt x="153" y="730"/>
                  </a:lnTo>
                  <a:lnTo>
                    <a:pt x="168" y="724"/>
                  </a:lnTo>
                  <a:lnTo>
                    <a:pt x="175" y="722"/>
                  </a:lnTo>
                  <a:lnTo>
                    <a:pt x="182" y="718"/>
                  </a:lnTo>
                  <a:lnTo>
                    <a:pt x="190" y="713"/>
                  </a:lnTo>
                  <a:lnTo>
                    <a:pt x="195" y="704"/>
                  </a:lnTo>
                  <a:lnTo>
                    <a:pt x="200" y="692"/>
                  </a:lnTo>
                  <a:lnTo>
                    <a:pt x="208" y="626"/>
                  </a:lnTo>
                  <a:lnTo>
                    <a:pt x="223" y="562"/>
                  </a:lnTo>
                  <a:lnTo>
                    <a:pt x="245" y="501"/>
                  </a:lnTo>
                  <a:lnTo>
                    <a:pt x="272" y="442"/>
                  </a:lnTo>
                  <a:lnTo>
                    <a:pt x="304" y="386"/>
                  </a:lnTo>
                  <a:lnTo>
                    <a:pt x="341" y="334"/>
                  </a:lnTo>
                  <a:lnTo>
                    <a:pt x="383" y="285"/>
                  </a:lnTo>
                  <a:lnTo>
                    <a:pt x="429" y="238"/>
                  </a:lnTo>
                  <a:lnTo>
                    <a:pt x="481" y="196"/>
                  </a:lnTo>
                  <a:lnTo>
                    <a:pt x="534" y="157"/>
                  </a:lnTo>
                  <a:lnTo>
                    <a:pt x="594" y="122"/>
                  </a:lnTo>
                  <a:lnTo>
                    <a:pt x="655" y="90"/>
                  </a:lnTo>
                  <a:lnTo>
                    <a:pt x="721" y="64"/>
                  </a:lnTo>
                  <a:lnTo>
                    <a:pt x="789" y="41"/>
                  </a:lnTo>
                  <a:lnTo>
                    <a:pt x="860" y="24"/>
                  </a:lnTo>
                  <a:lnTo>
                    <a:pt x="933" y="11"/>
                  </a:lnTo>
                  <a:lnTo>
                    <a:pt x="1008" y="2"/>
                  </a:lnTo>
                  <a:lnTo>
                    <a:pt x="108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354"/>
            <p:cNvSpPr>
              <a:spLocks noEditPoints="1"/>
            </p:cNvSpPr>
            <p:nvPr/>
          </p:nvSpPr>
          <p:spPr bwMode="auto">
            <a:xfrm>
              <a:off x="5006975" y="5227638"/>
              <a:ext cx="400050" cy="192088"/>
            </a:xfrm>
            <a:custGeom>
              <a:avLst/>
              <a:gdLst>
                <a:gd name="T0" fmla="*/ 1644 w 3022"/>
                <a:gd name="T1" fmla="*/ 514 h 1454"/>
                <a:gd name="T2" fmla="*/ 1625 w 3022"/>
                <a:gd name="T3" fmla="*/ 643 h 1454"/>
                <a:gd name="T4" fmla="*/ 1658 w 3022"/>
                <a:gd name="T5" fmla="*/ 701 h 1454"/>
                <a:gd name="T6" fmla="*/ 2096 w 3022"/>
                <a:gd name="T7" fmla="*/ 709 h 1454"/>
                <a:gd name="T8" fmla="*/ 2143 w 3022"/>
                <a:gd name="T9" fmla="*/ 661 h 1454"/>
                <a:gd name="T10" fmla="*/ 2136 w 3022"/>
                <a:gd name="T11" fmla="*/ 528 h 1454"/>
                <a:gd name="T12" fmla="*/ 2077 w 3022"/>
                <a:gd name="T13" fmla="*/ 495 h 1454"/>
                <a:gd name="T14" fmla="*/ 2232 w 3022"/>
                <a:gd name="T15" fmla="*/ 9 h 1454"/>
                <a:gd name="T16" fmla="*/ 2353 w 3022"/>
                <a:gd name="T17" fmla="*/ 75 h 1454"/>
                <a:gd name="T18" fmla="*/ 2437 w 3022"/>
                <a:gd name="T19" fmla="*/ 166 h 1454"/>
                <a:gd name="T20" fmla="*/ 2483 w 3022"/>
                <a:gd name="T21" fmla="*/ 244 h 1454"/>
                <a:gd name="T22" fmla="*/ 3021 w 3022"/>
                <a:gd name="T23" fmla="*/ 1388 h 1454"/>
                <a:gd name="T24" fmla="*/ 3011 w 3022"/>
                <a:gd name="T25" fmla="*/ 1433 h 1454"/>
                <a:gd name="T26" fmla="*/ 2945 w 3022"/>
                <a:gd name="T27" fmla="*/ 1454 h 1454"/>
                <a:gd name="T28" fmla="*/ 2565 w 3022"/>
                <a:gd name="T29" fmla="*/ 1438 h 1454"/>
                <a:gd name="T30" fmla="*/ 2526 w 3022"/>
                <a:gd name="T31" fmla="*/ 1397 h 1454"/>
                <a:gd name="T32" fmla="*/ 2325 w 3022"/>
                <a:gd name="T33" fmla="*/ 977 h 1454"/>
                <a:gd name="T34" fmla="*/ 2313 w 3022"/>
                <a:gd name="T35" fmla="*/ 962 h 1454"/>
                <a:gd name="T36" fmla="*/ 2287 w 3022"/>
                <a:gd name="T37" fmla="*/ 945 h 1454"/>
                <a:gd name="T38" fmla="*/ 2266 w 3022"/>
                <a:gd name="T39" fmla="*/ 962 h 1454"/>
                <a:gd name="T40" fmla="*/ 2263 w 3022"/>
                <a:gd name="T41" fmla="*/ 1062 h 1454"/>
                <a:gd name="T42" fmla="*/ 2264 w 3022"/>
                <a:gd name="T43" fmla="*/ 1177 h 1454"/>
                <a:gd name="T44" fmla="*/ 2264 w 3022"/>
                <a:gd name="T45" fmla="*/ 1336 h 1454"/>
                <a:gd name="T46" fmla="*/ 2263 w 3022"/>
                <a:gd name="T47" fmla="*/ 1403 h 1454"/>
                <a:gd name="T48" fmla="*/ 2238 w 3022"/>
                <a:gd name="T49" fmla="*/ 1443 h 1454"/>
                <a:gd name="T50" fmla="*/ 910 w 3022"/>
                <a:gd name="T51" fmla="*/ 1454 h 1454"/>
                <a:gd name="T52" fmla="*/ 852 w 3022"/>
                <a:gd name="T53" fmla="*/ 1434 h 1454"/>
                <a:gd name="T54" fmla="*/ 836 w 3022"/>
                <a:gd name="T55" fmla="*/ 1381 h 1454"/>
                <a:gd name="T56" fmla="*/ 835 w 3022"/>
                <a:gd name="T57" fmla="*/ 1226 h 1454"/>
                <a:gd name="T58" fmla="*/ 834 w 3022"/>
                <a:gd name="T59" fmla="*/ 1080 h 1454"/>
                <a:gd name="T60" fmla="*/ 829 w 3022"/>
                <a:gd name="T61" fmla="*/ 959 h 1454"/>
                <a:gd name="T62" fmla="*/ 810 w 3022"/>
                <a:gd name="T63" fmla="*/ 934 h 1454"/>
                <a:gd name="T64" fmla="*/ 784 w 3022"/>
                <a:gd name="T65" fmla="*/ 958 h 1454"/>
                <a:gd name="T66" fmla="*/ 764 w 3022"/>
                <a:gd name="T67" fmla="*/ 989 h 1454"/>
                <a:gd name="T68" fmla="*/ 551 w 3022"/>
                <a:gd name="T69" fmla="*/ 1394 h 1454"/>
                <a:gd name="T70" fmla="*/ 527 w 3022"/>
                <a:gd name="T71" fmla="*/ 1428 h 1454"/>
                <a:gd name="T72" fmla="*/ 460 w 3022"/>
                <a:gd name="T73" fmla="*/ 1454 h 1454"/>
                <a:gd name="T74" fmla="*/ 19 w 3022"/>
                <a:gd name="T75" fmla="*/ 1441 h 1454"/>
                <a:gd name="T76" fmla="*/ 0 w 3022"/>
                <a:gd name="T77" fmla="*/ 1399 h 1454"/>
                <a:gd name="T78" fmla="*/ 532 w 3022"/>
                <a:gd name="T79" fmla="*/ 258 h 1454"/>
                <a:gd name="T80" fmla="*/ 561 w 3022"/>
                <a:gd name="T81" fmla="*/ 195 h 1454"/>
                <a:gd name="T82" fmla="*/ 622 w 3022"/>
                <a:gd name="T83" fmla="*/ 110 h 1454"/>
                <a:gd name="T84" fmla="*/ 722 w 3022"/>
                <a:gd name="T85" fmla="*/ 34 h 1454"/>
                <a:gd name="T86" fmla="*/ 864 w 3022"/>
                <a:gd name="T87" fmla="*/ 2 h 1454"/>
                <a:gd name="T88" fmla="*/ 954 w 3022"/>
                <a:gd name="T89" fmla="*/ 2 h 1454"/>
                <a:gd name="T90" fmla="*/ 1109 w 3022"/>
                <a:gd name="T91" fmla="*/ 2 h 1454"/>
                <a:gd name="T92" fmla="*/ 1332 w 3022"/>
                <a:gd name="T93" fmla="*/ 1 h 1454"/>
                <a:gd name="T94" fmla="*/ 1586 w 3022"/>
                <a:gd name="T95" fmla="*/ 1 h 1454"/>
                <a:gd name="T96" fmla="*/ 1832 w 3022"/>
                <a:gd name="T97" fmla="*/ 1 h 1454"/>
                <a:gd name="T98" fmla="*/ 2032 w 3022"/>
                <a:gd name="T99" fmla="*/ 0 h 1454"/>
                <a:gd name="T100" fmla="*/ 2147 w 3022"/>
                <a:gd name="T101" fmla="*/ 0 h 1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022" h="1454">
                  <a:moveTo>
                    <a:pt x="1692" y="495"/>
                  </a:moveTo>
                  <a:lnTo>
                    <a:pt x="1675" y="497"/>
                  </a:lnTo>
                  <a:lnTo>
                    <a:pt x="1658" y="504"/>
                  </a:lnTo>
                  <a:lnTo>
                    <a:pt x="1644" y="514"/>
                  </a:lnTo>
                  <a:lnTo>
                    <a:pt x="1634" y="528"/>
                  </a:lnTo>
                  <a:lnTo>
                    <a:pt x="1627" y="545"/>
                  </a:lnTo>
                  <a:lnTo>
                    <a:pt x="1625" y="563"/>
                  </a:lnTo>
                  <a:lnTo>
                    <a:pt x="1625" y="643"/>
                  </a:lnTo>
                  <a:lnTo>
                    <a:pt x="1627" y="661"/>
                  </a:lnTo>
                  <a:lnTo>
                    <a:pt x="1634" y="678"/>
                  </a:lnTo>
                  <a:lnTo>
                    <a:pt x="1644" y="690"/>
                  </a:lnTo>
                  <a:lnTo>
                    <a:pt x="1658" y="701"/>
                  </a:lnTo>
                  <a:lnTo>
                    <a:pt x="1675" y="709"/>
                  </a:lnTo>
                  <a:lnTo>
                    <a:pt x="1692" y="711"/>
                  </a:lnTo>
                  <a:lnTo>
                    <a:pt x="2077" y="711"/>
                  </a:lnTo>
                  <a:lnTo>
                    <a:pt x="2096" y="709"/>
                  </a:lnTo>
                  <a:lnTo>
                    <a:pt x="2112" y="701"/>
                  </a:lnTo>
                  <a:lnTo>
                    <a:pt x="2125" y="690"/>
                  </a:lnTo>
                  <a:lnTo>
                    <a:pt x="2136" y="678"/>
                  </a:lnTo>
                  <a:lnTo>
                    <a:pt x="2143" y="661"/>
                  </a:lnTo>
                  <a:lnTo>
                    <a:pt x="2145" y="643"/>
                  </a:lnTo>
                  <a:lnTo>
                    <a:pt x="2145" y="563"/>
                  </a:lnTo>
                  <a:lnTo>
                    <a:pt x="2143" y="545"/>
                  </a:lnTo>
                  <a:lnTo>
                    <a:pt x="2136" y="528"/>
                  </a:lnTo>
                  <a:lnTo>
                    <a:pt x="2125" y="514"/>
                  </a:lnTo>
                  <a:lnTo>
                    <a:pt x="2112" y="504"/>
                  </a:lnTo>
                  <a:lnTo>
                    <a:pt x="2096" y="497"/>
                  </a:lnTo>
                  <a:lnTo>
                    <a:pt x="2077" y="495"/>
                  </a:lnTo>
                  <a:lnTo>
                    <a:pt x="1692" y="495"/>
                  </a:lnTo>
                  <a:close/>
                  <a:moveTo>
                    <a:pt x="2158" y="0"/>
                  </a:moveTo>
                  <a:lnTo>
                    <a:pt x="2196" y="3"/>
                  </a:lnTo>
                  <a:lnTo>
                    <a:pt x="2232" y="9"/>
                  </a:lnTo>
                  <a:lnTo>
                    <a:pt x="2266" y="21"/>
                  </a:lnTo>
                  <a:lnTo>
                    <a:pt x="2297" y="36"/>
                  </a:lnTo>
                  <a:lnTo>
                    <a:pt x="2326" y="54"/>
                  </a:lnTo>
                  <a:lnTo>
                    <a:pt x="2353" y="75"/>
                  </a:lnTo>
                  <a:lnTo>
                    <a:pt x="2377" y="96"/>
                  </a:lnTo>
                  <a:lnTo>
                    <a:pt x="2399" y="120"/>
                  </a:lnTo>
                  <a:lnTo>
                    <a:pt x="2419" y="143"/>
                  </a:lnTo>
                  <a:lnTo>
                    <a:pt x="2437" y="166"/>
                  </a:lnTo>
                  <a:lnTo>
                    <a:pt x="2452" y="188"/>
                  </a:lnTo>
                  <a:lnTo>
                    <a:pt x="2465" y="210"/>
                  </a:lnTo>
                  <a:lnTo>
                    <a:pt x="2476" y="228"/>
                  </a:lnTo>
                  <a:lnTo>
                    <a:pt x="2483" y="244"/>
                  </a:lnTo>
                  <a:lnTo>
                    <a:pt x="2490" y="257"/>
                  </a:lnTo>
                  <a:lnTo>
                    <a:pt x="2493" y="266"/>
                  </a:lnTo>
                  <a:lnTo>
                    <a:pt x="3016" y="1375"/>
                  </a:lnTo>
                  <a:lnTo>
                    <a:pt x="3021" y="1388"/>
                  </a:lnTo>
                  <a:lnTo>
                    <a:pt x="3022" y="1399"/>
                  </a:lnTo>
                  <a:lnTo>
                    <a:pt x="3021" y="1411"/>
                  </a:lnTo>
                  <a:lnTo>
                    <a:pt x="3018" y="1422"/>
                  </a:lnTo>
                  <a:lnTo>
                    <a:pt x="3011" y="1433"/>
                  </a:lnTo>
                  <a:lnTo>
                    <a:pt x="3000" y="1441"/>
                  </a:lnTo>
                  <a:lnTo>
                    <a:pt x="2986" y="1448"/>
                  </a:lnTo>
                  <a:lnTo>
                    <a:pt x="2968" y="1452"/>
                  </a:lnTo>
                  <a:lnTo>
                    <a:pt x="2945" y="1454"/>
                  </a:lnTo>
                  <a:lnTo>
                    <a:pt x="2624" y="1454"/>
                  </a:lnTo>
                  <a:lnTo>
                    <a:pt x="2602" y="1452"/>
                  </a:lnTo>
                  <a:lnTo>
                    <a:pt x="2582" y="1447"/>
                  </a:lnTo>
                  <a:lnTo>
                    <a:pt x="2565" y="1438"/>
                  </a:lnTo>
                  <a:lnTo>
                    <a:pt x="2552" y="1428"/>
                  </a:lnTo>
                  <a:lnTo>
                    <a:pt x="2540" y="1418"/>
                  </a:lnTo>
                  <a:lnTo>
                    <a:pt x="2533" y="1407"/>
                  </a:lnTo>
                  <a:lnTo>
                    <a:pt x="2526" y="1397"/>
                  </a:lnTo>
                  <a:lnTo>
                    <a:pt x="2522" y="1390"/>
                  </a:lnTo>
                  <a:lnTo>
                    <a:pt x="2520" y="1383"/>
                  </a:lnTo>
                  <a:lnTo>
                    <a:pt x="2519" y="1382"/>
                  </a:lnTo>
                  <a:lnTo>
                    <a:pt x="2325" y="977"/>
                  </a:lnTo>
                  <a:lnTo>
                    <a:pt x="2324" y="976"/>
                  </a:lnTo>
                  <a:lnTo>
                    <a:pt x="2322" y="973"/>
                  </a:lnTo>
                  <a:lnTo>
                    <a:pt x="2318" y="967"/>
                  </a:lnTo>
                  <a:lnTo>
                    <a:pt x="2313" y="962"/>
                  </a:lnTo>
                  <a:lnTo>
                    <a:pt x="2307" y="956"/>
                  </a:lnTo>
                  <a:lnTo>
                    <a:pt x="2300" y="951"/>
                  </a:lnTo>
                  <a:lnTo>
                    <a:pt x="2294" y="947"/>
                  </a:lnTo>
                  <a:lnTo>
                    <a:pt x="2287" y="945"/>
                  </a:lnTo>
                  <a:lnTo>
                    <a:pt x="2281" y="944"/>
                  </a:lnTo>
                  <a:lnTo>
                    <a:pt x="2276" y="947"/>
                  </a:lnTo>
                  <a:lnTo>
                    <a:pt x="2270" y="952"/>
                  </a:lnTo>
                  <a:lnTo>
                    <a:pt x="2266" y="962"/>
                  </a:lnTo>
                  <a:lnTo>
                    <a:pt x="2264" y="977"/>
                  </a:lnTo>
                  <a:lnTo>
                    <a:pt x="2263" y="996"/>
                  </a:lnTo>
                  <a:lnTo>
                    <a:pt x="2263" y="1030"/>
                  </a:lnTo>
                  <a:lnTo>
                    <a:pt x="2263" y="1062"/>
                  </a:lnTo>
                  <a:lnTo>
                    <a:pt x="2263" y="1091"/>
                  </a:lnTo>
                  <a:lnTo>
                    <a:pt x="2263" y="1118"/>
                  </a:lnTo>
                  <a:lnTo>
                    <a:pt x="2263" y="1147"/>
                  </a:lnTo>
                  <a:lnTo>
                    <a:pt x="2264" y="1177"/>
                  </a:lnTo>
                  <a:lnTo>
                    <a:pt x="2264" y="1210"/>
                  </a:lnTo>
                  <a:lnTo>
                    <a:pt x="2264" y="1246"/>
                  </a:lnTo>
                  <a:lnTo>
                    <a:pt x="2264" y="1288"/>
                  </a:lnTo>
                  <a:lnTo>
                    <a:pt x="2264" y="1336"/>
                  </a:lnTo>
                  <a:lnTo>
                    <a:pt x="2264" y="1354"/>
                  </a:lnTo>
                  <a:lnTo>
                    <a:pt x="2265" y="1372"/>
                  </a:lnTo>
                  <a:lnTo>
                    <a:pt x="2265" y="1388"/>
                  </a:lnTo>
                  <a:lnTo>
                    <a:pt x="2263" y="1403"/>
                  </a:lnTo>
                  <a:lnTo>
                    <a:pt x="2260" y="1416"/>
                  </a:lnTo>
                  <a:lnTo>
                    <a:pt x="2256" y="1426"/>
                  </a:lnTo>
                  <a:lnTo>
                    <a:pt x="2249" y="1436"/>
                  </a:lnTo>
                  <a:lnTo>
                    <a:pt x="2238" y="1443"/>
                  </a:lnTo>
                  <a:lnTo>
                    <a:pt x="2225" y="1449"/>
                  </a:lnTo>
                  <a:lnTo>
                    <a:pt x="2207" y="1452"/>
                  </a:lnTo>
                  <a:lnTo>
                    <a:pt x="2185" y="1454"/>
                  </a:lnTo>
                  <a:lnTo>
                    <a:pt x="910" y="1454"/>
                  </a:lnTo>
                  <a:lnTo>
                    <a:pt x="890" y="1452"/>
                  </a:lnTo>
                  <a:lnTo>
                    <a:pt x="873" y="1449"/>
                  </a:lnTo>
                  <a:lnTo>
                    <a:pt x="862" y="1442"/>
                  </a:lnTo>
                  <a:lnTo>
                    <a:pt x="852" y="1434"/>
                  </a:lnTo>
                  <a:lnTo>
                    <a:pt x="845" y="1424"/>
                  </a:lnTo>
                  <a:lnTo>
                    <a:pt x="840" y="1411"/>
                  </a:lnTo>
                  <a:lnTo>
                    <a:pt x="837" y="1397"/>
                  </a:lnTo>
                  <a:lnTo>
                    <a:pt x="836" y="1381"/>
                  </a:lnTo>
                  <a:lnTo>
                    <a:pt x="836" y="1363"/>
                  </a:lnTo>
                  <a:lnTo>
                    <a:pt x="835" y="1313"/>
                  </a:lnTo>
                  <a:lnTo>
                    <a:pt x="835" y="1266"/>
                  </a:lnTo>
                  <a:lnTo>
                    <a:pt x="835" y="1226"/>
                  </a:lnTo>
                  <a:lnTo>
                    <a:pt x="834" y="1187"/>
                  </a:lnTo>
                  <a:lnTo>
                    <a:pt x="834" y="1151"/>
                  </a:lnTo>
                  <a:lnTo>
                    <a:pt x="834" y="1115"/>
                  </a:lnTo>
                  <a:lnTo>
                    <a:pt x="834" y="1080"/>
                  </a:lnTo>
                  <a:lnTo>
                    <a:pt x="832" y="1042"/>
                  </a:lnTo>
                  <a:lnTo>
                    <a:pt x="832" y="1002"/>
                  </a:lnTo>
                  <a:lnTo>
                    <a:pt x="832" y="977"/>
                  </a:lnTo>
                  <a:lnTo>
                    <a:pt x="829" y="959"/>
                  </a:lnTo>
                  <a:lnTo>
                    <a:pt x="826" y="946"/>
                  </a:lnTo>
                  <a:lnTo>
                    <a:pt x="822" y="938"/>
                  </a:lnTo>
                  <a:lnTo>
                    <a:pt x="816" y="935"/>
                  </a:lnTo>
                  <a:lnTo>
                    <a:pt x="810" y="934"/>
                  </a:lnTo>
                  <a:lnTo>
                    <a:pt x="803" y="937"/>
                  </a:lnTo>
                  <a:lnTo>
                    <a:pt x="797" y="943"/>
                  </a:lnTo>
                  <a:lnTo>
                    <a:pt x="790" y="950"/>
                  </a:lnTo>
                  <a:lnTo>
                    <a:pt x="784" y="958"/>
                  </a:lnTo>
                  <a:lnTo>
                    <a:pt x="778" y="966"/>
                  </a:lnTo>
                  <a:lnTo>
                    <a:pt x="772" y="975"/>
                  </a:lnTo>
                  <a:lnTo>
                    <a:pt x="768" y="982"/>
                  </a:lnTo>
                  <a:lnTo>
                    <a:pt x="764" y="989"/>
                  </a:lnTo>
                  <a:lnTo>
                    <a:pt x="761" y="993"/>
                  </a:lnTo>
                  <a:lnTo>
                    <a:pt x="761" y="994"/>
                  </a:lnTo>
                  <a:lnTo>
                    <a:pt x="551" y="1392"/>
                  </a:lnTo>
                  <a:lnTo>
                    <a:pt x="551" y="1394"/>
                  </a:lnTo>
                  <a:lnTo>
                    <a:pt x="548" y="1401"/>
                  </a:lnTo>
                  <a:lnTo>
                    <a:pt x="544" y="1408"/>
                  </a:lnTo>
                  <a:lnTo>
                    <a:pt x="536" y="1418"/>
                  </a:lnTo>
                  <a:lnTo>
                    <a:pt x="527" y="1428"/>
                  </a:lnTo>
                  <a:lnTo>
                    <a:pt x="515" y="1438"/>
                  </a:lnTo>
                  <a:lnTo>
                    <a:pt x="500" y="1446"/>
                  </a:lnTo>
                  <a:lnTo>
                    <a:pt x="481" y="1452"/>
                  </a:lnTo>
                  <a:lnTo>
                    <a:pt x="460" y="1454"/>
                  </a:lnTo>
                  <a:lnTo>
                    <a:pt x="73" y="1454"/>
                  </a:lnTo>
                  <a:lnTo>
                    <a:pt x="51" y="1452"/>
                  </a:lnTo>
                  <a:lnTo>
                    <a:pt x="33" y="1448"/>
                  </a:lnTo>
                  <a:lnTo>
                    <a:pt x="19" y="1441"/>
                  </a:lnTo>
                  <a:lnTo>
                    <a:pt x="10" y="1433"/>
                  </a:lnTo>
                  <a:lnTo>
                    <a:pt x="3" y="1422"/>
                  </a:lnTo>
                  <a:lnTo>
                    <a:pt x="0" y="1411"/>
                  </a:lnTo>
                  <a:lnTo>
                    <a:pt x="0" y="1399"/>
                  </a:lnTo>
                  <a:lnTo>
                    <a:pt x="1" y="1388"/>
                  </a:lnTo>
                  <a:lnTo>
                    <a:pt x="4" y="1375"/>
                  </a:lnTo>
                  <a:lnTo>
                    <a:pt x="529" y="266"/>
                  </a:lnTo>
                  <a:lnTo>
                    <a:pt x="532" y="258"/>
                  </a:lnTo>
                  <a:lnTo>
                    <a:pt x="536" y="246"/>
                  </a:lnTo>
                  <a:lnTo>
                    <a:pt x="543" y="231"/>
                  </a:lnTo>
                  <a:lnTo>
                    <a:pt x="551" y="214"/>
                  </a:lnTo>
                  <a:lnTo>
                    <a:pt x="561" y="195"/>
                  </a:lnTo>
                  <a:lnTo>
                    <a:pt x="574" y="174"/>
                  </a:lnTo>
                  <a:lnTo>
                    <a:pt x="588" y="153"/>
                  </a:lnTo>
                  <a:lnTo>
                    <a:pt x="604" y="132"/>
                  </a:lnTo>
                  <a:lnTo>
                    <a:pt x="622" y="110"/>
                  </a:lnTo>
                  <a:lnTo>
                    <a:pt x="644" y="89"/>
                  </a:lnTo>
                  <a:lnTo>
                    <a:pt x="668" y="68"/>
                  </a:lnTo>
                  <a:lnTo>
                    <a:pt x="694" y="50"/>
                  </a:lnTo>
                  <a:lnTo>
                    <a:pt x="722" y="34"/>
                  </a:lnTo>
                  <a:lnTo>
                    <a:pt x="753" y="21"/>
                  </a:lnTo>
                  <a:lnTo>
                    <a:pt x="787" y="10"/>
                  </a:lnTo>
                  <a:lnTo>
                    <a:pt x="824" y="4"/>
                  </a:lnTo>
                  <a:lnTo>
                    <a:pt x="864" y="2"/>
                  </a:lnTo>
                  <a:lnTo>
                    <a:pt x="907" y="2"/>
                  </a:lnTo>
                  <a:lnTo>
                    <a:pt x="915" y="2"/>
                  </a:lnTo>
                  <a:lnTo>
                    <a:pt x="932" y="2"/>
                  </a:lnTo>
                  <a:lnTo>
                    <a:pt x="954" y="2"/>
                  </a:lnTo>
                  <a:lnTo>
                    <a:pt x="984" y="2"/>
                  </a:lnTo>
                  <a:lnTo>
                    <a:pt x="1021" y="2"/>
                  </a:lnTo>
                  <a:lnTo>
                    <a:pt x="1063" y="2"/>
                  </a:lnTo>
                  <a:lnTo>
                    <a:pt x="1109" y="2"/>
                  </a:lnTo>
                  <a:lnTo>
                    <a:pt x="1160" y="1"/>
                  </a:lnTo>
                  <a:lnTo>
                    <a:pt x="1215" y="1"/>
                  </a:lnTo>
                  <a:lnTo>
                    <a:pt x="1272" y="1"/>
                  </a:lnTo>
                  <a:lnTo>
                    <a:pt x="1332" y="1"/>
                  </a:lnTo>
                  <a:lnTo>
                    <a:pt x="1395" y="1"/>
                  </a:lnTo>
                  <a:lnTo>
                    <a:pt x="1458" y="1"/>
                  </a:lnTo>
                  <a:lnTo>
                    <a:pt x="1522" y="1"/>
                  </a:lnTo>
                  <a:lnTo>
                    <a:pt x="1586" y="1"/>
                  </a:lnTo>
                  <a:lnTo>
                    <a:pt x="1650" y="1"/>
                  </a:lnTo>
                  <a:lnTo>
                    <a:pt x="1712" y="1"/>
                  </a:lnTo>
                  <a:lnTo>
                    <a:pt x="1774" y="1"/>
                  </a:lnTo>
                  <a:lnTo>
                    <a:pt x="1832" y="1"/>
                  </a:lnTo>
                  <a:lnTo>
                    <a:pt x="1888" y="0"/>
                  </a:lnTo>
                  <a:lnTo>
                    <a:pt x="1940" y="0"/>
                  </a:lnTo>
                  <a:lnTo>
                    <a:pt x="1988" y="0"/>
                  </a:lnTo>
                  <a:lnTo>
                    <a:pt x="2032" y="0"/>
                  </a:lnTo>
                  <a:lnTo>
                    <a:pt x="2070" y="0"/>
                  </a:lnTo>
                  <a:lnTo>
                    <a:pt x="2102" y="0"/>
                  </a:lnTo>
                  <a:lnTo>
                    <a:pt x="2128" y="0"/>
                  </a:lnTo>
                  <a:lnTo>
                    <a:pt x="2147" y="0"/>
                  </a:lnTo>
                  <a:lnTo>
                    <a:pt x="21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8" name="Image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0" y="3734667"/>
            <a:ext cx="957591" cy="846910"/>
          </a:xfrm>
          <a:prstGeom prst="rect">
            <a:avLst/>
          </a:prstGeom>
        </p:spPr>
      </p:pic>
      <p:grpSp>
        <p:nvGrpSpPr>
          <p:cNvPr id="28" name="Group 248"/>
          <p:cNvGrpSpPr/>
          <p:nvPr/>
        </p:nvGrpSpPr>
        <p:grpSpPr>
          <a:xfrm>
            <a:off x="3755752" y="3776764"/>
            <a:ext cx="695406" cy="770585"/>
            <a:chOff x="9118600" y="4249738"/>
            <a:chExt cx="469900" cy="520700"/>
          </a:xfrm>
          <a:solidFill>
            <a:schemeClr val="accent1"/>
          </a:solidFill>
        </p:grpSpPr>
        <p:sp>
          <p:nvSpPr>
            <p:cNvPr id="29" name="Freeform 165"/>
            <p:cNvSpPr>
              <a:spLocks/>
            </p:cNvSpPr>
            <p:nvPr/>
          </p:nvSpPr>
          <p:spPr bwMode="auto">
            <a:xfrm>
              <a:off x="9237663" y="4502150"/>
              <a:ext cx="0" cy="6350"/>
            </a:xfrm>
            <a:custGeom>
              <a:avLst/>
              <a:gdLst>
                <a:gd name="T0" fmla="*/ 2 w 6"/>
                <a:gd name="T1" fmla="*/ 0 h 40"/>
                <a:gd name="T2" fmla="*/ 4 w 6"/>
                <a:gd name="T3" fmla="*/ 19 h 40"/>
                <a:gd name="T4" fmla="*/ 6 w 6"/>
                <a:gd name="T5" fmla="*/ 40 h 40"/>
                <a:gd name="T6" fmla="*/ 0 w 6"/>
                <a:gd name="T7" fmla="*/ 40 h 40"/>
                <a:gd name="T8" fmla="*/ 2 w 6"/>
                <a:gd name="T9" fmla="*/ 19 h 40"/>
                <a:gd name="T10" fmla="*/ 2 w 6"/>
                <a:gd name="T11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40">
                  <a:moveTo>
                    <a:pt x="2" y="0"/>
                  </a:moveTo>
                  <a:lnTo>
                    <a:pt x="4" y="19"/>
                  </a:lnTo>
                  <a:lnTo>
                    <a:pt x="6" y="40"/>
                  </a:lnTo>
                  <a:lnTo>
                    <a:pt x="0" y="40"/>
                  </a:lnTo>
                  <a:lnTo>
                    <a:pt x="2" y="19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166"/>
            <p:cNvSpPr>
              <a:spLocks/>
            </p:cNvSpPr>
            <p:nvPr/>
          </p:nvSpPr>
          <p:spPr bwMode="auto">
            <a:xfrm>
              <a:off x="9118600" y="4249738"/>
              <a:ext cx="469900" cy="520700"/>
            </a:xfrm>
            <a:custGeom>
              <a:avLst/>
              <a:gdLst>
                <a:gd name="T0" fmla="*/ 1513 w 2965"/>
                <a:gd name="T1" fmla="*/ 10 h 3283"/>
                <a:gd name="T2" fmla="*/ 1533 w 2965"/>
                <a:gd name="T3" fmla="*/ 150 h 3283"/>
                <a:gd name="T4" fmla="*/ 1916 w 2965"/>
                <a:gd name="T5" fmla="*/ 213 h 3283"/>
                <a:gd name="T6" fmla="*/ 2259 w 2965"/>
                <a:gd name="T7" fmla="*/ 368 h 3283"/>
                <a:gd name="T8" fmla="*/ 2548 w 2965"/>
                <a:gd name="T9" fmla="*/ 601 h 3283"/>
                <a:gd name="T10" fmla="*/ 2772 w 2965"/>
                <a:gd name="T11" fmla="*/ 898 h 3283"/>
                <a:gd name="T12" fmla="*/ 2915 w 2965"/>
                <a:gd name="T13" fmla="*/ 1246 h 3283"/>
                <a:gd name="T14" fmla="*/ 2965 w 2965"/>
                <a:gd name="T15" fmla="*/ 1632 h 3283"/>
                <a:gd name="T16" fmla="*/ 2946 w 2965"/>
                <a:gd name="T17" fmla="*/ 1542 h 3283"/>
                <a:gd name="T18" fmla="*/ 2873 w 2965"/>
                <a:gd name="T19" fmla="*/ 1368 h 3283"/>
                <a:gd name="T20" fmla="*/ 2726 w 2965"/>
                <a:gd name="T21" fmla="*/ 1253 h 3283"/>
                <a:gd name="T22" fmla="*/ 2534 w 2965"/>
                <a:gd name="T23" fmla="*/ 1228 h 3283"/>
                <a:gd name="T24" fmla="*/ 2360 w 2965"/>
                <a:gd name="T25" fmla="*/ 1301 h 3283"/>
                <a:gd name="T26" fmla="*/ 2247 w 2965"/>
                <a:gd name="T27" fmla="*/ 1448 h 3283"/>
                <a:gd name="T28" fmla="*/ 2214 w 2965"/>
                <a:gd name="T29" fmla="*/ 1542 h 3283"/>
                <a:gd name="T30" fmla="*/ 2141 w 2965"/>
                <a:gd name="T31" fmla="*/ 1368 h 3283"/>
                <a:gd name="T32" fmla="*/ 1993 w 2965"/>
                <a:gd name="T33" fmla="*/ 1253 h 3283"/>
                <a:gd name="T34" fmla="*/ 1801 w 2965"/>
                <a:gd name="T35" fmla="*/ 1228 h 3283"/>
                <a:gd name="T36" fmla="*/ 1626 w 2965"/>
                <a:gd name="T37" fmla="*/ 1302 h 3283"/>
                <a:gd name="T38" fmla="*/ 1533 w 2965"/>
                <a:gd name="T39" fmla="*/ 3057 h 3283"/>
                <a:gd name="T40" fmla="*/ 1490 w 2965"/>
                <a:gd name="T41" fmla="*/ 3191 h 3283"/>
                <a:gd name="T42" fmla="*/ 1379 w 2965"/>
                <a:gd name="T43" fmla="*/ 3272 h 3283"/>
                <a:gd name="T44" fmla="*/ 1236 w 2965"/>
                <a:gd name="T45" fmla="*/ 3272 h 3283"/>
                <a:gd name="T46" fmla="*/ 1125 w 2965"/>
                <a:gd name="T47" fmla="*/ 3191 h 3283"/>
                <a:gd name="T48" fmla="*/ 1082 w 2965"/>
                <a:gd name="T49" fmla="*/ 3057 h 3283"/>
                <a:gd name="T50" fmla="*/ 1116 w 2965"/>
                <a:gd name="T51" fmla="*/ 3010 h 3283"/>
                <a:gd name="T52" fmla="*/ 1172 w 2965"/>
                <a:gd name="T53" fmla="*/ 3028 h 3283"/>
                <a:gd name="T54" fmla="*/ 1194 w 2965"/>
                <a:gd name="T55" fmla="*/ 3113 h 3283"/>
                <a:gd name="T56" fmla="*/ 1279 w 2965"/>
                <a:gd name="T57" fmla="*/ 3180 h 3283"/>
                <a:gd name="T58" fmla="*/ 1386 w 2965"/>
                <a:gd name="T59" fmla="*/ 3156 h 3283"/>
                <a:gd name="T60" fmla="*/ 1433 w 2965"/>
                <a:gd name="T61" fmla="*/ 3057 h 3283"/>
                <a:gd name="T62" fmla="*/ 1341 w 2965"/>
                <a:gd name="T63" fmla="*/ 1300 h 3283"/>
                <a:gd name="T64" fmla="*/ 1168 w 2965"/>
                <a:gd name="T65" fmla="*/ 1228 h 3283"/>
                <a:gd name="T66" fmla="*/ 976 w 2965"/>
                <a:gd name="T67" fmla="*/ 1253 h 3283"/>
                <a:gd name="T68" fmla="*/ 830 w 2965"/>
                <a:gd name="T69" fmla="*/ 1368 h 3283"/>
                <a:gd name="T70" fmla="*/ 757 w 2965"/>
                <a:gd name="T71" fmla="*/ 1542 h 3283"/>
                <a:gd name="T72" fmla="*/ 724 w 2965"/>
                <a:gd name="T73" fmla="*/ 1448 h 3283"/>
                <a:gd name="T74" fmla="*/ 611 w 2965"/>
                <a:gd name="T75" fmla="*/ 1301 h 3283"/>
                <a:gd name="T76" fmla="*/ 437 w 2965"/>
                <a:gd name="T77" fmla="*/ 1228 h 3283"/>
                <a:gd name="T78" fmla="*/ 245 w 2965"/>
                <a:gd name="T79" fmla="*/ 1253 h 3283"/>
                <a:gd name="T80" fmla="*/ 97 w 2965"/>
                <a:gd name="T81" fmla="*/ 1368 h 3283"/>
                <a:gd name="T82" fmla="*/ 24 w 2965"/>
                <a:gd name="T83" fmla="*/ 1542 h 3283"/>
                <a:gd name="T84" fmla="*/ 0 w 2965"/>
                <a:gd name="T85" fmla="*/ 1632 h 3283"/>
                <a:gd name="T86" fmla="*/ 51 w 2965"/>
                <a:gd name="T87" fmla="*/ 1246 h 3283"/>
                <a:gd name="T88" fmla="*/ 195 w 2965"/>
                <a:gd name="T89" fmla="*/ 898 h 3283"/>
                <a:gd name="T90" fmla="*/ 419 w 2965"/>
                <a:gd name="T91" fmla="*/ 601 h 3283"/>
                <a:gd name="T92" fmla="*/ 708 w 2965"/>
                <a:gd name="T93" fmla="*/ 368 h 3283"/>
                <a:gd name="T94" fmla="*/ 1050 w 2965"/>
                <a:gd name="T95" fmla="*/ 213 h 3283"/>
                <a:gd name="T96" fmla="*/ 1433 w 2965"/>
                <a:gd name="T97" fmla="*/ 150 h 3283"/>
                <a:gd name="T98" fmla="*/ 1454 w 2965"/>
                <a:gd name="T99" fmla="*/ 10 h 3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965" h="3283">
                  <a:moveTo>
                    <a:pt x="1483" y="0"/>
                  </a:moveTo>
                  <a:lnTo>
                    <a:pt x="1483" y="0"/>
                  </a:lnTo>
                  <a:lnTo>
                    <a:pt x="1498" y="3"/>
                  </a:lnTo>
                  <a:lnTo>
                    <a:pt x="1513" y="10"/>
                  </a:lnTo>
                  <a:lnTo>
                    <a:pt x="1523" y="21"/>
                  </a:lnTo>
                  <a:lnTo>
                    <a:pt x="1531" y="35"/>
                  </a:lnTo>
                  <a:lnTo>
                    <a:pt x="1533" y="51"/>
                  </a:lnTo>
                  <a:lnTo>
                    <a:pt x="1533" y="150"/>
                  </a:lnTo>
                  <a:lnTo>
                    <a:pt x="1632" y="157"/>
                  </a:lnTo>
                  <a:lnTo>
                    <a:pt x="1729" y="170"/>
                  </a:lnTo>
                  <a:lnTo>
                    <a:pt x="1824" y="188"/>
                  </a:lnTo>
                  <a:lnTo>
                    <a:pt x="1916" y="213"/>
                  </a:lnTo>
                  <a:lnTo>
                    <a:pt x="2006" y="244"/>
                  </a:lnTo>
                  <a:lnTo>
                    <a:pt x="2093" y="280"/>
                  </a:lnTo>
                  <a:lnTo>
                    <a:pt x="2177" y="321"/>
                  </a:lnTo>
                  <a:lnTo>
                    <a:pt x="2259" y="368"/>
                  </a:lnTo>
                  <a:lnTo>
                    <a:pt x="2337" y="419"/>
                  </a:lnTo>
                  <a:lnTo>
                    <a:pt x="2411" y="476"/>
                  </a:lnTo>
                  <a:lnTo>
                    <a:pt x="2482" y="535"/>
                  </a:lnTo>
                  <a:lnTo>
                    <a:pt x="2548" y="601"/>
                  </a:lnTo>
                  <a:lnTo>
                    <a:pt x="2611" y="669"/>
                  </a:lnTo>
                  <a:lnTo>
                    <a:pt x="2669" y="741"/>
                  </a:lnTo>
                  <a:lnTo>
                    <a:pt x="2723" y="817"/>
                  </a:lnTo>
                  <a:lnTo>
                    <a:pt x="2772" y="898"/>
                  </a:lnTo>
                  <a:lnTo>
                    <a:pt x="2815" y="980"/>
                  </a:lnTo>
                  <a:lnTo>
                    <a:pt x="2855" y="1066"/>
                  </a:lnTo>
                  <a:lnTo>
                    <a:pt x="2887" y="1154"/>
                  </a:lnTo>
                  <a:lnTo>
                    <a:pt x="2915" y="1246"/>
                  </a:lnTo>
                  <a:lnTo>
                    <a:pt x="2937" y="1339"/>
                  </a:lnTo>
                  <a:lnTo>
                    <a:pt x="2954" y="1435"/>
                  </a:lnTo>
                  <a:lnTo>
                    <a:pt x="2962" y="1533"/>
                  </a:lnTo>
                  <a:lnTo>
                    <a:pt x="2965" y="1632"/>
                  </a:lnTo>
                  <a:lnTo>
                    <a:pt x="2947" y="1632"/>
                  </a:lnTo>
                  <a:lnTo>
                    <a:pt x="2949" y="1611"/>
                  </a:lnTo>
                  <a:lnTo>
                    <a:pt x="2949" y="1592"/>
                  </a:lnTo>
                  <a:lnTo>
                    <a:pt x="2946" y="1542"/>
                  </a:lnTo>
                  <a:lnTo>
                    <a:pt x="2936" y="1494"/>
                  </a:lnTo>
                  <a:lnTo>
                    <a:pt x="2921" y="1448"/>
                  </a:lnTo>
                  <a:lnTo>
                    <a:pt x="2899" y="1407"/>
                  </a:lnTo>
                  <a:lnTo>
                    <a:pt x="2873" y="1368"/>
                  </a:lnTo>
                  <a:lnTo>
                    <a:pt x="2843" y="1332"/>
                  </a:lnTo>
                  <a:lnTo>
                    <a:pt x="2807" y="1301"/>
                  </a:lnTo>
                  <a:lnTo>
                    <a:pt x="2769" y="1275"/>
                  </a:lnTo>
                  <a:lnTo>
                    <a:pt x="2726" y="1253"/>
                  </a:lnTo>
                  <a:lnTo>
                    <a:pt x="2681" y="1238"/>
                  </a:lnTo>
                  <a:lnTo>
                    <a:pt x="2634" y="1228"/>
                  </a:lnTo>
                  <a:lnTo>
                    <a:pt x="2584" y="1225"/>
                  </a:lnTo>
                  <a:lnTo>
                    <a:pt x="2534" y="1228"/>
                  </a:lnTo>
                  <a:lnTo>
                    <a:pt x="2487" y="1238"/>
                  </a:lnTo>
                  <a:lnTo>
                    <a:pt x="2441" y="1253"/>
                  </a:lnTo>
                  <a:lnTo>
                    <a:pt x="2399" y="1275"/>
                  </a:lnTo>
                  <a:lnTo>
                    <a:pt x="2360" y="1301"/>
                  </a:lnTo>
                  <a:lnTo>
                    <a:pt x="2325" y="1332"/>
                  </a:lnTo>
                  <a:lnTo>
                    <a:pt x="2293" y="1368"/>
                  </a:lnTo>
                  <a:lnTo>
                    <a:pt x="2267" y="1407"/>
                  </a:lnTo>
                  <a:lnTo>
                    <a:pt x="2247" y="1448"/>
                  </a:lnTo>
                  <a:lnTo>
                    <a:pt x="2230" y="1494"/>
                  </a:lnTo>
                  <a:lnTo>
                    <a:pt x="2221" y="1542"/>
                  </a:lnTo>
                  <a:lnTo>
                    <a:pt x="2217" y="1592"/>
                  </a:lnTo>
                  <a:lnTo>
                    <a:pt x="2214" y="1542"/>
                  </a:lnTo>
                  <a:lnTo>
                    <a:pt x="2204" y="1494"/>
                  </a:lnTo>
                  <a:lnTo>
                    <a:pt x="2189" y="1448"/>
                  </a:lnTo>
                  <a:lnTo>
                    <a:pt x="2167" y="1407"/>
                  </a:lnTo>
                  <a:lnTo>
                    <a:pt x="2141" y="1368"/>
                  </a:lnTo>
                  <a:lnTo>
                    <a:pt x="2111" y="1332"/>
                  </a:lnTo>
                  <a:lnTo>
                    <a:pt x="2075" y="1301"/>
                  </a:lnTo>
                  <a:lnTo>
                    <a:pt x="2036" y="1275"/>
                  </a:lnTo>
                  <a:lnTo>
                    <a:pt x="1993" y="1253"/>
                  </a:lnTo>
                  <a:lnTo>
                    <a:pt x="1949" y="1238"/>
                  </a:lnTo>
                  <a:lnTo>
                    <a:pt x="1901" y="1228"/>
                  </a:lnTo>
                  <a:lnTo>
                    <a:pt x="1851" y="1225"/>
                  </a:lnTo>
                  <a:lnTo>
                    <a:pt x="1801" y="1228"/>
                  </a:lnTo>
                  <a:lnTo>
                    <a:pt x="1753" y="1238"/>
                  </a:lnTo>
                  <a:lnTo>
                    <a:pt x="1707" y="1254"/>
                  </a:lnTo>
                  <a:lnTo>
                    <a:pt x="1665" y="1276"/>
                  </a:lnTo>
                  <a:lnTo>
                    <a:pt x="1626" y="1302"/>
                  </a:lnTo>
                  <a:lnTo>
                    <a:pt x="1591" y="1334"/>
                  </a:lnTo>
                  <a:lnTo>
                    <a:pt x="1559" y="1370"/>
                  </a:lnTo>
                  <a:lnTo>
                    <a:pt x="1533" y="1409"/>
                  </a:lnTo>
                  <a:lnTo>
                    <a:pt x="1533" y="3057"/>
                  </a:lnTo>
                  <a:lnTo>
                    <a:pt x="1531" y="3094"/>
                  </a:lnTo>
                  <a:lnTo>
                    <a:pt x="1522" y="3129"/>
                  </a:lnTo>
                  <a:lnTo>
                    <a:pt x="1508" y="3162"/>
                  </a:lnTo>
                  <a:lnTo>
                    <a:pt x="1490" y="3191"/>
                  </a:lnTo>
                  <a:lnTo>
                    <a:pt x="1467" y="3218"/>
                  </a:lnTo>
                  <a:lnTo>
                    <a:pt x="1441" y="3240"/>
                  </a:lnTo>
                  <a:lnTo>
                    <a:pt x="1411" y="3258"/>
                  </a:lnTo>
                  <a:lnTo>
                    <a:pt x="1379" y="3272"/>
                  </a:lnTo>
                  <a:lnTo>
                    <a:pt x="1344" y="3281"/>
                  </a:lnTo>
                  <a:lnTo>
                    <a:pt x="1307" y="3283"/>
                  </a:lnTo>
                  <a:lnTo>
                    <a:pt x="1271" y="3281"/>
                  </a:lnTo>
                  <a:lnTo>
                    <a:pt x="1236" y="3272"/>
                  </a:lnTo>
                  <a:lnTo>
                    <a:pt x="1204" y="3258"/>
                  </a:lnTo>
                  <a:lnTo>
                    <a:pt x="1174" y="3240"/>
                  </a:lnTo>
                  <a:lnTo>
                    <a:pt x="1147" y="3218"/>
                  </a:lnTo>
                  <a:lnTo>
                    <a:pt x="1125" y="3191"/>
                  </a:lnTo>
                  <a:lnTo>
                    <a:pt x="1107" y="3162"/>
                  </a:lnTo>
                  <a:lnTo>
                    <a:pt x="1093" y="3129"/>
                  </a:lnTo>
                  <a:lnTo>
                    <a:pt x="1084" y="3094"/>
                  </a:lnTo>
                  <a:lnTo>
                    <a:pt x="1082" y="3057"/>
                  </a:lnTo>
                  <a:lnTo>
                    <a:pt x="1084" y="3042"/>
                  </a:lnTo>
                  <a:lnTo>
                    <a:pt x="1091" y="3028"/>
                  </a:lnTo>
                  <a:lnTo>
                    <a:pt x="1102" y="3017"/>
                  </a:lnTo>
                  <a:lnTo>
                    <a:pt x="1116" y="3010"/>
                  </a:lnTo>
                  <a:lnTo>
                    <a:pt x="1131" y="3008"/>
                  </a:lnTo>
                  <a:lnTo>
                    <a:pt x="1147" y="3010"/>
                  </a:lnTo>
                  <a:lnTo>
                    <a:pt x="1161" y="3017"/>
                  </a:lnTo>
                  <a:lnTo>
                    <a:pt x="1172" y="3028"/>
                  </a:lnTo>
                  <a:lnTo>
                    <a:pt x="1179" y="3042"/>
                  </a:lnTo>
                  <a:lnTo>
                    <a:pt x="1181" y="3057"/>
                  </a:lnTo>
                  <a:lnTo>
                    <a:pt x="1184" y="3086"/>
                  </a:lnTo>
                  <a:lnTo>
                    <a:pt x="1194" y="3113"/>
                  </a:lnTo>
                  <a:lnTo>
                    <a:pt x="1209" y="3136"/>
                  </a:lnTo>
                  <a:lnTo>
                    <a:pt x="1229" y="3156"/>
                  </a:lnTo>
                  <a:lnTo>
                    <a:pt x="1252" y="3170"/>
                  </a:lnTo>
                  <a:lnTo>
                    <a:pt x="1279" y="3180"/>
                  </a:lnTo>
                  <a:lnTo>
                    <a:pt x="1307" y="3183"/>
                  </a:lnTo>
                  <a:lnTo>
                    <a:pt x="1336" y="3180"/>
                  </a:lnTo>
                  <a:lnTo>
                    <a:pt x="1363" y="3170"/>
                  </a:lnTo>
                  <a:lnTo>
                    <a:pt x="1386" y="3156"/>
                  </a:lnTo>
                  <a:lnTo>
                    <a:pt x="1406" y="3136"/>
                  </a:lnTo>
                  <a:lnTo>
                    <a:pt x="1420" y="3113"/>
                  </a:lnTo>
                  <a:lnTo>
                    <a:pt x="1430" y="3086"/>
                  </a:lnTo>
                  <a:lnTo>
                    <a:pt x="1433" y="3057"/>
                  </a:lnTo>
                  <a:lnTo>
                    <a:pt x="1433" y="1403"/>
                  </a:lnTo>
                  <a:lnTo>
                    <a:pt x="1407" y="1365"/>
                  </a:lnTo>
                  <a:lnTo>
                    <a:pt x="1376" y="1331"/>
                  </a:lnTo>
                  <a:lnTo>
                    <a:pt x="1341" y="1300"/>
                  </a:lnTo>
                  <a:lnTo>
                    <a:pt x="1302" y="1274"/>
                  </a:lnTo>
                  <a:lnTo>
                    <a:pt x="1260" y="1253"/>
                  </a:lnTo>
                  <a:lnTo>
                    <a:pt x="1216" y="1238"/>
                  </a:lnTo>
                  <a:lnTo>
                    <a:pt x="1168" y="1228"/>
                  </a:lnTo>
                  <a:lnTo>
                    <a:pt x="1119" y="1225"/>
                  </a:lnTo>
                  <a:lnTo>
                    <a:pt x="1070" y="1228"/>
                  </a:lnTo>
                  <a:lnTo>
                    <a:pt x="1022" y="1238"/>
                  </a:lnTo>
                  <a:lnTo>
                    <a:pt x="976" y="1253"/>
                  </a:lnTo>
                  <a:lnTo>
                    <a:pt x="934" y="1275"/>
                  </a:lnTo>
                  <a:lnTo>
                    <a:pt x="896" y="1301"/>
                  </a:lnTo>
                  <a:lnTo>
                    <a:pt x="860" y="1332"/>
                  </a:lnTo>
                  <a:lnTo>
                    <a:pt x="830" y="1368"/>
                  </a:lnTo>
                  <a:lnTo>
                    <a:pt x="804" y="1407"/>
                  </a:lnTo>
                  <a:lnTo>
                    <a:pt x="782" y="1448"/>
                  </a:lnTo>
                  <a:lnTo>
                    <a:pt x="767" y="1494"/>
                  </a:lnTo>
                  <a:lnTo>
                    <a:pt x="757" y="1542"/>
                  </a:lnTo>
                  <a:lnTo>
                    <a:pt x="754" y="1592"/>
                  </a:lnTo>
                  <a:lnTo>
                    <a:pt x="750" y="1542"/>
                  </a:lnTo>
                  <a:lnTo>
                    <a:pt x="740" y="1494"/>
                  </a:lnTo>
                  <a:lnTo>
                    <a:pt x="724" y="1448"/>
                  </a:lnTo>
                  <a:lnTo>
                    <a:pt x="704" y="1407"/>
                  </a:lnTo>
                  <a:lnTo>
                    <a:pt x="677" y="1368"/>
                  </a:lnTo>
                  <a:lnTo>
                    <a:pt x="646" y="1332"/>
                  </a:lnTo>
                  <a:lnTo>
                    <a:pt x="611" y="1301"/>
                  </a:lnTo>
                  <a:lnTo>
                    <a:pt x="572" y="1275"/>
                  </a:lnTo>
                  <a:lnTo>
                    <a:pt x="530" y="1253"/>
                  </a:lnTo>
                  <a:lnTo>
                    <a:pt x="484" y="1238"/>
                  </a:lnTo>
                  <a:lnTo>
                    <a:pt x="437" y="1228"/>
                  </a:lnTo>
                  <a:lnTo>
                    <a:pt x="387" y="1225"/>
                  </a:lnTo>
                  <a:lnTo>
                    <a:pt x="337" y="1228"/>
                  </a:lnTo>
                  <a:lnTo>
                    <a:pt x="290" y="1238"/>
                  </a:lnTo>
                  <a:lnTo>
                    <a:pt x="245" y="1253"/>
                  </a:lnTo>
                  <a:lnTo>
                    <a:pt x="202" y="1275"/>
                  </a:lnTo>
                  <a:lnTo>
                    <a:pt x="163" y="1301"/>
                  </a:lnTo>
                  <a:lnTo>
                    <a:pt x="128" y="1332"/>
                  </a:lnTo>
                  <a:lnTo>
                    <a:pt x="97" y="1368"/>
                  </a:lnTo>
                  <a:lnTo>
                    <a:pt x="71" y="1407"/>
                  </a:lnTo>
                  <a:lnTo>
                    <a:pt x="50" y="1448"/>
                  </a:lnTo>
                  <a:lnTo>
                    <a:pt x="34" y="1494"/>
                  </a:lnTo>
                  <a:lnTo>
                    <a:pt x="24" y="1542"/>
                  </a:lnTo>
                  <a:lnTo>
                    <a:pt x="21" y="1592"/>
                  </a:lnTo>
                  <a:lnTo>
                    <a:pt x="22" y="1611"/>
                  </a:lnTo>
                  <a:lnTo>
                    <a:pt x="23" y="1632"/>
                  </a:lnTo>
                  <a:lnTo>
                    <a:pt x="0" y="1632"/>
                  </a:lnTo>
                  <a:lnTo>
                    <a:pt x="3" y="1533"/>
                  </a:lnTo>
                  <a:lnTo>
                    <a:pt x="13" y="1435"/>
                  </a:lnTo>
                  <a:lnTo>
                    <a:pt x="29" y="1339"/>
                  </a:lnTo>
                  <a:lnTo>
                    <a:pt x="51" y="1246"/>
                  </a:lnTo>
                  <a:lnTo>
                    <a:pt x="79" y="1154"/>
                  </a:lnTo>
                  <a:lnTo>
                    <a:pt x="112" y="1066"/>
                  </a:lnTo>
                  <a:lnTo>
                    <a:pt x="151" y="980"/>
                  </a:lnTo>
                  <a:lnTo>
                    <a:pt x="195" y="898"/>
                  </a:lnTo>
                  <a:lnTo>
                    <a:pt x="244" y="817"/>
                  </a:lnTo>
                  <a:lnTo>
                    <a:pt x="297" y="741"/>
                  </a:lnTo>
                  <a:lnTo>
                    <a:pt x="356" y="669"/>
                  </a:lnTo>
                  <a:lnTo>
                    <a:pt x="419" y="601"/>
                  </a:lnTo>
                  <a:lnTo>
                    <a:pt x="485" y="535"/>
                  </a:lnTo>
                  <a:lnTo>
                    <a:pt x="556" y="476"/>
                  </a:lnTo>
                  <a:lnTo>
                    <a:pt x="630" y="419"/>
                  </a:lnTo>
                  <a:lnTo>
                    <a:pt x="708" y="368"/>
                  </a:lnTo>
                  <a:lnTo>
                    <a:pt x="789" y="321"/>
                  </a:lnTo>
                  <a:lnTo>
                    <a:pt x="873" y="280"/>
                  </a:lnTo>
                  <a:lnTo>
                    <a:pt x="960" y="244"/>
                  </a:lnTo>
                  <a:lnTo>
                    <a:pt x="1050" y="213"/>
                  </a:lnTo>
                  <a:lnTo>
                    <a:pt x="1143" y="188"/>
                  </a:lnTo>
                  <a:lnTo>
                    <a:pt x="1237" y="170"/>
                  </a:lnTo>
                  <a:lnTo>
                    <a:pt x="1334" y="157"/>
                  </a:lnTo>
                  <a:lnTo>
                    <a:pt x="1433" y="150"/>
                  </a:lnTo>
                  <a:lnTo>
                    <a:pt x="1433" y="51"/>
                  </a:lnTo>
                  <a:lnTo>
                    <a:pt x="1435" y="35"/>
                  </a:lnTo>
                  <a:lnTo>
                    <a:pt x="1443" y="21"/>
                  </a:lnTo>
                  <a:lnTo>
                    <a:pt x="1454" y="10"/>
                  </a:lnTo>
                  <a:lnTo>
                    <a:pt x="1467" y="3"/>
                  </a:lnTo>
                  <a:lnTo>
                    <a:pt x="148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167"/>
            <p:cNvSpPr>
              <a:spLocks/>
            </p:cNvSpPr>
            <p:nvPr/>
          </p:nvSpPr>
          <p:spPr bwMode="auto">
            <a:xfrm>
              <a:off x="9469438" y="4502150"/>
              <a:ext cx="1588" cy="6350"/>
            </a:xfrm>
            <a:custGeom>
              <a:avLst/>
              <a:gdLst>
                <a:gd name="T0" fmla="*/ 3 w 5"/>
                <a:gd name="T1" fmla="*/ 0 h 40"/>
                <a:gd name="T2" fmla="*/ 3 w 5"/>
                <a:gd name="T3" fmla="*/ 19 h 40"/>
                <a:gd name="T4" fmla="*/ 5 w 5"/>
                <a:gd name="T5" fmla="*/ 40 h 40"/>
                <a:gd name="T6" fmla="*/ 0 w 5"/>
                <a:gd name="T7" fmla="*/ 40 h 40"/>
                <a:gd name="T8" fmla="*/ 2 w 5"/>
                <a:gd name="T9" fmla="*/ 19 h 40"/>
                <a:gd name="T10" fmla="*/ 3 w 5"/>
                <a:gd name="T11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40">
                  <a:moveTo>
                    <a:pt x="3" y="0"/>
                  </a:moveTo>
                  <a:lnTo>
                    <a:pt x="3" y="19"/>
                  </a:lnTo>
                  <a:lnTo>
                    <a:pt x="5" y="40"/>
                  </a:lnTo>
                  <a:lnTo>
                    <a:pt x="0" y="40"/>
                  </a:lnTo>
                  <a:lnTo>
                    <a:pt x="2" y="19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87810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923026" y="1056941"/>
            <a:ext cx="8410754" cy="5527090"/>
          </a:xfrm>
          <a:ln>
            <a:noFill/>
          </a:ln>
        </p:spPr>
        <p:txBody>
          <a:bodyPr>
            <a:normAutofit fontScale="85000" lnSpcReduction="10000"/>
          </a:bodyPr>
          <a:lstStyle/>
          <a:p>
            <a:pPr algn="ctr">
              <a:lnSpc>
                <a:spcPct val="90000"/>
              </a:lnSpc>
            </a:pPr>
            <a:r>
              <a:rPr lang="fr-FR" sz="3200" b="1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ASSURANCE CONTRE LES RISQUES STATUTAIRE</a:t>
            </a:r>
          </a:p>
          <a:p>
            <a:pPr algn="l"/>
            <a:endParaRPr lang="fr-FR" sz="1400" b="1" u="sng" dirty="0" smtClean="0">
              <a:solidFill>
                <a:schemeClr val="tx1"/>
              </a:solidFill>
            </a:endParaRPr>
          </a:p>
          <a:p>
            <a:pPr marL="0" lvl="3" algn="l"/>
            <a:r>
              <a:rPr lang="fr-FR" sz="19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Service </a:t>
            </a:r>
            <a:r>
              <a:rPr lang="fr-FR" sz="19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facultatif, proposé par le CDG 30 depuis 1989</a:t>
            </a:r>
          </a:p>
          <a:p>
            <a:pPr marL="1714500" lvl="3" indent="-342900" algn="l">
              <a:lnSpc>
                <a:spcPct val="130000"/>
              </a:lnSpc>
              <a:buFont typeface="Wingdings" panose="05000000000000000000" pitchFamily="2" charset="2"/>
              <a:buChar char="v"/>
            </a:pPr>
            <a:endParaRPr lang="fr-FR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0" lvl="3" indent="-342900" algn="l">
              <a:lnSpc>
                <a:spcPct val="130000"/>
              </a:lnSpc>
              <a:buFont typeface="Wingdings" panose="05000000000000000000" pitchFamily="2" charset="2"/>
              <a:buChar char="v"/>
            </a:pP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Contrat </a:t>
            </a:r>
            <a:r>
              <a:rPr lang="fr-FR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renouvelé le 01/01/2020 </a:t>
            </a:r>
            <a:endParaRPr lang="fr-FR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0" lvl="3" indent="-342900" algn="l">
              <a:lnSpc>
                <a:spcPct val="130000"/>
              </a:lnSpc>
              <a:buFont typeface="Wingdings" panose="05000000000000000000" pitchFamily="2" charset="2"/>
              <a:buChar char="v"/>
            </a:pP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Courtier</a:t>
            </a:r>
            <a:r>
              <a:rPr lang="fr-FR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GRAS </a:t>
            </a: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SAVOYE          Assureur</a:t>
            </a:r>
            <a:r>
              <a:rPr lang="fr-FR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AXA</a:t>
            </a:r>
          </a:p>
          <a:p>
            <a:pPr marL="1714500" lvl="3" indent="-342900" algn="l">
              <a:lnSpc>
                <a:spcPct val="130000"/>
              </a:lnSpc>
              <a:buFont typeface="Wingdings" panose="05000000000000000000" pitchFamily="2" charset="2"/>
              <a:buChar char="v"/>
            </a:pP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Couverture </a:t>
            </a:r>
            <a:r>
              <a:rPr lang="fr-FR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pour les agents CNRACL et/ou IRCANTEC, au choix de l’employeur</a:t>
            </a:r>
          </a:p>
          <a:p>
            <a:pPr marL="1714500" lvl="3" indent="-342900" algn="l">
              <a:lnSpc>
                <a:spcPct val="130000"/>
              </a:lnSpc>
              <a:buFont typeface="Wingdings" panose="05000000000000000000" pitchFamily="2" charset="2"/>
              <a:buChar char="v"/>
            </a:pP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 </a:t>
            </a:r>
            <a:r>
              <a:rPr lang="fr-FR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1er </a:t>
            </a: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janvier 2020</a:t>
            </a:r>
            <a:r>
              <a:rPr lang="fr-FR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306 collectivités et établissements publics adhérents, soit 5100 agents couverts</a:t>
            </a: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1714500" lvl="3" indent="-342900" algn="l">
              <a:lnSpc>
                <a:spcPct val="130000"/>
              </a:lnSpc>
              <a:buFont typeface="Wingdings" panose="05000000000000000000" pitchFamily="2" charset="2"/>
              <a:buChar char="v"/>
            </a:pP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Contrat résilié au 31/12/2021.</a:t>
            </a:r>
          </a:p>
          <a:p>
            <a:pPr marL="1714500" lvl="3" indent="-342900" algn="l">
              <a:lnSpc>
                <a:spcPct val="130000"/>
              </a:lnSpc>
              <a:buFont typeface="Wingdings" panose="05000000000000000000" pitchFamily="2" charset="2"/>
              <a:buChar char="v"/>
            </a:pP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 Centre de Gestion a d’ores et déjà lancé une consultation afin de proposer un nouveau contrat aux collectivités dès </a:t>
            </a:r>
            <a:r>
              <a:rPr lang="fr-FR" sz="18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 01/01/2022</a:t>
            </a:r>
            <a:endParaRPr lang="fr-FR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lvl="3" algn="l"/>
            <a:r>
              <a:rPr lang="fr-FR" sz="1600" dirty="0" smtClean="0">
                <a:solidFill>
                  <a:schemeClr val="tx1"/>
                </a:solidFill>
              </a:rPr>
              <a:t>		</a:t>
            </a:r>
            <a:r>
              <a:rPr lang="fr-FR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</a:t>
            </a:r>
            <a:endParaRPr lang="fr-FR" sz="1600" dirty="0" smtClean="0">
              <a:solidFill>
                <a:schemeClr val="tx1"/>
              </a:solidFill>
            </a:endParaRPr>
          </a:p>
          <a:p>
            <a:pPr algn="l"/>
            <a:r>
              <a:rPr lang="fr-FR" sz="1600" dirty="0">
                <a:solidFill>
                  <a:schemeClr val="tx1"/>
                </a:solidFill>
              </a:rPr>
              <a:t>	</a:t>
            </a:r>
          </a:p>
          <a:p>
            <a:pPr algn="ctr"/>
            <a:endParaRPr lang="fr-FR" sz="1400" b="1" u="sng" dirty="0" smtClean="0">
              <a:solidFill>
                <a:schemeClr val="tx1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24442" y="6453226"/>
            <a:ext cx="34331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Pôle protection sociale – Vanessa Pasqué</a:t>
            </a:r>
            <a:endParaRPr lang="fr-FR" sz="11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457" y="140351"/>
            <a:ext cx="1315454" cy="783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250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1021492" y="1069675"/>
            <a:ext cx="8502070" cy="4822167"/>
          </a:xfrm>
          <a:ln>
            <a:noFill/>
          </a:ln>
        </p:spPr>
        <p:txBody>
          <a:bodyPr>
            <a:normAutofit/>
          </a:bodyPr>
          <a:lstStyle/>
          <a:p>
            <a:pPr algn="l"/>
            <a:endParaRPr lang="fr-FR" sz="1400" b="1" u="sng" dirty="0" smtClean="0"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  <a:buFont typeface="Wingdings" panose="05000000000000000000" pitchFamily="2" charset="2"/>
            </a:pPr>
            <a:r>
              <a:rPr lang="fr-FR" sz="24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Le CDG 30 réalise:</a:t>
            </a:r>
          </a:p>
          <a:p>
            <a:pPr algn="l">
              <a:lnSpc>
                <a:spcPct val="90000"/>
              </a:lnSpc>
              <a:buFont typeface="Wingdings" panose="05000000000000000000" pitchFamily="2" charset="2"/>
            </a:pPr>
            <a:endParaRPr lang="fr-FR" sz="17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200150" lvl="2" indent="-285750" algn="l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 souscription et le suivi de l’exécution du contrat</a:t>
            </a:r>
          </a:p>
          <a:p>
            <a:pPr marL="1200150" lvl="2" indent="-285750" algn="l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 réception et instruction des déclarations de sinistre des employeurs</a:t>
            </a:r>
          </a:p>
          <a:p>
            <a:pPr marL="1200150" lvl="2" indent="-285750" algn="l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 diffusion d’informations statistiques relatives à la sinistralité</a:t>
            </a:r>
          </a:p>
          <a:p>
            <a:pPr marL="1200150" lvl="2" indent="-285750" algn="l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 médiation auprès de l’assureur</a:t>
            </a:r>
          </a:p>
          <a:p>
            <a:pPr algn="l">
              <a:lnSpc>
                <a:spcPct val="90000"/>
              </a:lnSpc>
              <a:buFont typeface="Wingdings" panose="05000000000000000000" pitchFamily="2" charset="2"/>
            </a:pPr>
            <a:endParaRPr lang="fr-FR" sz="1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>
              <a:lnSpc>
                <a:spcPct val="90000"/>
              </a:lnSpc>
              <a:buFont typeface="Wingdings" panose="05000000000000000000" pitchFamily="2" charset="2"/>
            </a:pPr>
            <a:r>
              <a:rPr lang="fr-FR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 </a:t>
            </a:r>
            <a:r>
              <a:rPr lang="fr-FR" sz="1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contrat propose également une assistance psychologique, le recours contre tiers et l’organisation de </a:t>
            </a:r>
            <a:r>
              <a:rPr lang="fr-FR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contre-visites</a:t>
            </a:r>
          </a:p>
          <a:p>
            <a:pPr algn="l">
              <a:lnSpc>
                <a:spcPct val="90000"/>
              </a:lnSpc>
              <a:buFont typeface="Wingdings" panose="05000000000000000000" pitchFamily="2" charset="2"/>
            </a:pPr>
            <a:endParaRPr lang="fr-FR" sz="1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>
              <a:lnSpc>
                <a:spcPct val="90000"/>
              </a:lnSpc>
              <a:buFont typeface="Wingdings" panose="05000000000000000000" pitchFamily="2" charset="2"/>
            </a:pPr>
            <a:r>
              <a:rPr lang="fr-FR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Une </a:t>
            </a:r>
            <a:r>
              <a:rPr lang="fr-FR" sz="1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constante hausse de la sinistralité est observée depuis 2016</a:t>
            </a:r>
            <a:r>
              <a:rPr lang="fr-FR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fr-FR" sz="1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24442" y="6453226"/>
            <a:ext cx="34331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Pôle protection sociale – Vanessa Pasqué</a:t>
            </a:r>
            <a:endParaRPr lang="fr-FR" sz="11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457" y="140351"/>
            <a:ext cx="1315454" cy="783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225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572919" y="1123092"/>
            <a:ext cx="8752236" cy="5482075"/>
          </a:xfrm>
          <a:ln>
            <a:noFill/>
          </a:ln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</a:pPr>
            <a:r>
              <a:rPr lang="fr-FR" sz="3000" b="1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PROTECTION SOCIALE COMPLÉMENTAIRE</a:t>
            </a:r>
          </a:p>
          <a:p>
            <a:pPr algn="l"/>
            <a:endParaRPr lang="fr-FR" sz="1400" b="1" u="sng" dirty="0" smtClean="0">
              <a:solidFill>
                <a:schemeClr val="tx1"/>
              </a:solidFill>
            </a:endParaRPr>
          </a:p>
          <a:p>
            <a:pPr lvl="2" algn="l">
              <a:lnSpc>
                <a:spcPct val="90000"/>
              </a:lnSpc>
            </a:pPr>
            <a:r>
              <a:rPr lang="fr-FR" sz="1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Service facultatif, </a:t>
            </a:r>
            <a:r>
              <a:rPr lang="fr-FR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contrat </a:t>
            </a:r>
            <a:r>
              <a:rPr lang="fr-FR" sz="1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 de prévoyance mis en place par le CDG au 1er janvier </a:t>
            </a:r>
            <a:r>
              <a:rPr lang="fr-FR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2013, </a:t>
            </a:r>
            <a:r>
              <a:rPr lang="fr-FR" sz="1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</a:t>
            </a:r>
            <a:r>
              <a:rPr lang="fr-FR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pris fin le 31/12/2017.</a:t>
            </a:r>
            <a:endParaRPr lang="fr-FR" sz="18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200150" lvl="2" indent="-285750" algn="l">
              <a:lnSpc>
                <a:spcPct val="90000"/>
              </a:lnSpc>
              <a:buFont typeface="Wingdings" panose="05000000000000000000" pitchFamily="2" charset="2"/>
              <a:buChar char="v"/>
            </a:pPr>
            <a:endParaRPr lang="fr-FR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200150" lvl="2" indent="-285750" algn="l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Ouvert </a:t>
            </a:r>
            <a:r>
              <a:rPr lang="fr-FR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à l’ensemble des collectivités et établissements publics pour leurs agents CNRACL et IRCANTEC</a:t>
            </a:r>
          </a:p>
          <a:p>
            <a:pPr marL="1200150" lvl="2" indent="-285750" algn="l">
              <a:lnSpc>
                <a:spcPct val="90000"/>
              </a:lnSpc>
              <a:buFont typeface="Wingdings" panose="05000000000000000000" pitchFamily="2" charset="2"/>
              <a:buChar char="v"/>
            </a:pPr>
            <a:endParaRPr lang="fr-FR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fr-FR" b="1" u="sng" dirty="0" smtClean="0">
              <a:solidFill>
                <a:schemeClr val="tx1"/>
              </a:solidFill>
            </a:endParaRPr>
          </a:p>
        </p:txBody>
      </p:sp>
      <p:grpSp>
        <p:nvGrpSpPr>
          <p:cNvPr id="15" name="Group 248"/>
          <p:cNvGrpSpPr/>
          <p:nvPr/>
        </p:nvGrpSpPr>
        <p:grpSpPr>
          <a:xfrm>
            <a:off x="878886" y="100007"/>
            <a:ext cx="695406" cy="770585"/>
            <a:chOff x="9118600" y="4249738"/>
            <a:chExt cx="469900" cy="520700"/>
          </a:xfrm>
          <a:solidFill>
            <a:schemeClr val="accent1"/>
          </a:solidFill>
        </p:grpSpPr>
        <p:sp>
          <p:nvSpPr>
            <p:cNvPr id="16" name="Freeform 165"/>
            <p:cNvSpPr>
              <a:spLocks/>
            </p:cNvSpPr>
            <p:nvPr/>
          </p:nvSpPr>
          <p:spPr bwMode="auto">
            <a:xfrm>
              <a:off x="9237663" y="4502150"/>
              <a:ext cx="0" cy="6350"/>
            </a:xfrm>
            <a:custGeom>
              <a:avLst/>
              <a:gdLst>
                <a:gd name="T0" fmla="*/ 2 w 6"/>
                <a:gd name="T1" fmla="*/ 0 h 40"/>
                <a:gd name="T2" fmla="*/ 4 w 6"/>
                <a:gd name="T3" fmla="*/ 19 h 40"/>
                <a:gd name="T4" fmla="*/ 6 w 6"/>
                <a:gd name="T5" fmla="*/ 40 h 40"/>
                <a:gd name="T6" fmla="*/ 0 w 6"/>
                <a:gd name="T7" fmla="*/ 40 h 40"/>
                <a:gd name="T8" fmla="*/ 2 w 6"/>
                <a:gd name="T9" fmla="*/ 19 h 40"/>
                <a:gd name="T10" fmla="*/ 2 w 6"/>
                <a:gd name="T11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40">
                  <a:moveTo>
                    <a:pt x="2" y="0"/>
                  </a:moveTo>
                  <a:lnTo>
                    <a:pt x="4" y="19"/>
                  </a:lnTo>
                  <a:lnTo>
                    <a:pt x="6" y="40"/>
                  </a:lnTo>
                  <a:lnTo>
                    <a:pt x="0" y="40"/>
                  </a:lnTo>
                  <a:lnTo>
                    <a:pt x="2" y="19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66"/>
            <p:cNvSpPr>
              <a:spLocks/>
            </p:cNvSpPr>
            <p:nvPr/>
          </p:nvSpPr>
          <p:spPr bwMode="auto">
            <a:xfrm>
              <a:off x="9118600" y="4249738"/>
              <a:ext cx="469900" cy="520700"/>
            </a:xfrm>
            <a:custGeom>
              <a:avLst/>
              <a:gdLst>
                <a:gd name="T0" fmla="*/ 1513 w 2965"/>
                <a:gd name="T1" fmla="*/ 10 h 3283"/>
                <a:gd name="T2" fmla="*/ 1533 w 2965"/>
                <a:gd name="T3" fmla="*/ 150 h 3283"/>
                <a:gd name="T4" fmla="*/ 1916 w 2965"/>
                <a:gd name="T5" fmla="*/ 213 h 3283"/>
                <a:gd name="T6" fmla="*/ 2259 w 2965"/>
                <a:gd name="T7" fmla="*/ 368 h 3283"/>
                <a:gd name="T8" fmla="*/ 2548 w 2965"/>
                <a:gd name="T9" fmla="*/ 601 h 3283"/>
                <a:gd name="T10" fmla="*/ 2772 w 2965"/>
                <a:gd name="T11" fmla="*/ 898 h 3283"/>
                <a:gd name="T12" fmla="*/ 2915 w 2965"/>
                <a:gd name="T13" fmla="*/ 1246 h 3283"/>
                <a:gd name="T14" fmla="*/ 2965 w 2965"/>
                <a:gd name="T15" fmla="*/ 1632 h 3283"/>
                <a:gd name="T16" fmla="*/ 2946 w 2965"/>
                <a:gd name="T17" fmla="*/ 1542 h 3283"/>
                <a:gd name="T18" fmla="*/ 2873 w 2965"/>
                <a:gd name="T19" fmla="*/ 1368 h 3283"/>
                <a:gd name="T20" fmla="*/ 2726 w 2965"/>
                <a:gd name="T21" fmla="*/ 1253 h 3283"/>
                <a:gd name="T22" fmla="*/ 2534 w 2965"/>
                <a:gd name="T23" fmla="*/ 1228 h 3283"/>
                <a:gd name="T24" fmla="*/ 2360 w 2965"/>
                <a:gd name="T25" fmla="*/ 1301 h 3283"/>
                <a:gd name="T26" fmla="*/ 2247 w 2965"/>
                <a:gd name="T27" fmla="*/ 1448 h 3283"/>
                <a:gd name="T28" fmla="*/ 2214 w 2965"/>
                <a:gd name="T29" fmla="*/ 1542 h 3283"/>
                <a:gd name="T30" fmla="*/ 2141 w 2965"/>
                <a:gd name="T31" fmla="*/ 1368 h 3283"/>
                <a:gd name="T32" fmla="*/ 1993 w 2965"/>
                <a:gd name="T33" fmla="*/ 1253 h 3283"/>
                <a:gd name="T34" fmla="*/ 1801 w 2965"/>
                <a:gd name="T35" fmla="*/ 1228 h 3283"/>
                <a:gd name="T36" fmla="*/ 1626 w 2965"/>
                <a:gd name="T37" fmla="*/ 1302 h 3283"/>
                <a:gd name="T38" fmla="*/ 1533 w 2965"/>
                <a:gd name="T39" fmla="*/ 3057 h 3283"/>
                <a:gd name="T40" fmla="*/ 1490 w 2965"/>
                <a:gd name="T41" fmla="*/ 3191 h 3283"/>
                <a:gd name="T42" fmla="*/ 1379 w 2965"/>
                <a:gd name="T43" fmla="*/ 3272 h 3283"/>
                <a:gd name="T44" fmla="*/ 1236 w 2965"/>
                <a:gd name="T45" fmla="*/ 3272 h 3283"/>
                <a:gd name="T46" fmla="*/ 1125 w 2965"/>
                <a:gd name="T47" fmla="*/ 3191 h 3283"/>
                <a:gd name="T48" fmla="*/ 1082 w 2965"/>
                <a:gd name="T49" fmla="*/ 3057 h 3283"/>
                <a:gd name="T50" fmla="*/ 1116 w 2965"/>
                <a:gd name="T51" fmla="*/ 3010 h 3283"/>
                <a:gd name="T52" fmla="*/ 1172 w 2965"/>
                <a:gd name="T53" fmla="*/ 3028 h 3283"/>
                <a:gd name="T54" fmla="*/ 1194 w 2965"/>
                <a:gd name="T55" fmla="*/ 3113 h 3283"/>
                <a:gd name="T56" fmla="*/ 1279 w 2965"/>
                <a:gd name="T57" fmla="*/ 3180 h 3283"/>
                <a:gd name="T58" fmla="*/ 1386 w 2965"/>
                <a:gd name="T59" fmla="*/ 3156 h 3283"/>
                <a:gd name="T60" fmla="*/ 1433 w 2965"/>
                <a:gd name="T61" fmla="*/ 3057 h 3283"/>
                <a:gd name="T62" fmla="*/ 1341 w 2965"/>
                <a:gd name="T63" fmla="*/ 1300 h 3283"/>
                <a:gd name="T64" fmla="*/ 1168 w 2965"/>
                <a:gd name="T65" fmla="*/ 1228 h 3283"/>
                <a:gd name="T66" fmla="*/ 976 w 2965"/>
                <a:gd name="T67" fmla="*/ 1253 h 3283"/>
                <a:gd name="T68" fmla="*/ 830 w 2965"/>
                <a:gd name="T69" fmla="*/ 1368 h 3283"/>
                <a:gd name="T70" fmla="*/ 757 w 2965"/>
                <a:gd name="T71" fmla="*/ 1542 h 3283"/>
                <a:gd name="T72" fmla="*/ 724 w 2965"/>
                <a:gd name="T73" fmla="*/ 1448 h 3283"/>
                <a:gd name="T74" fmla="*/ 611 w 2965"/>
                <a:gd name="T75" fmla="*/ 1301 h 3283"/>
                <a:gd name="T76" fmla="*/ 437 w 2965"/>
                <a:gd name="T77" fmla="*/ 1228 h 3283"/>
                <a:gd name="T78" fmla="*/ 245 w 2965"/>
                <a:gd name="T79" fmla="*/ 1253 h 3283"/>
                <a:gd name="T80" fmla="*/ 97 w 2965"/>
                <a:gd name="T81" fmla="*/ 1368 h 3283"/>
                <a:gd name="T82" fmla="*/ 24 w 2965"/>
                <a:gd name="T83" fmla="*/ 1542 h 3283"/>
                <a:gd name="T84" fmla="*/ 0 w 2965"/>
                <a:gd name="T85" fmla="*/ 1632 h 3283"/>
                <a:gd name="T86" fmla="*/ 51 w 2965"/>
                <a:gd name="T87" fmla="*/ 1246 h 3283"/>
                <a:gd name="T88" fmla="*/ 195 w 2965"/>
                <a:gd name="T89" fmla="*/ 898 h 3283"/>
                <a:gd name="T90" fmla="*/ 419 w 2965"/>
                <a:gd name="T91" fmla="*/ 601 h 3283"/>
                <a:gd name="T92" fmla="*/ 708 w 2965"/>
                <a:gd name="T93" fmla="*/ 368 h 3283"/>
                <a:gd name="T94" fmla="*/ 1050 w 2965"/>
                <a:gd name="T95" fmla="*/ 213 h 3283"/>
                <a:gd name="T96" fmla="*/ 1433 w 2965"/>
                <a:gd name="T97" fmla="*/ 150 h 3283"/>
                <a:gd name="T98" fmla="*/ 1454 w 2965"/>
                <a:gd name="T99" fmla="*/ 10 h 3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965" h="3283">
                  <a:moveTo>
                    <a:pt x="1483" y="0"/>
                  </a:moveTo>
                  <a:lnTo>
                    <a:pt x="1483" y="0"/>
                  </a:lnTo>
                  <a:lnTo>
                    <a:pt x="1498" y="3"/>
                  </a:lnTo>
                  <a:lnTo>
                    <a:pt x="1513" y="10"/>
                  </a:lnTo>
                  <a:lnTo>
                    <a:pt x="1523" y="21"/>
                  </a:lnTo>
                  <a:lnTo>
                    <a:pt x="1531" y="35"/>
                  </a:lnTo>
                  <a:lnTo>
                    <a:pt x="1533" y="51"/>
                  </a:lnTo>
                  <a:lnTo>
                    <a:pt x="1533" y="150"/>
                  </a:lnTo>
                  <a:lnTo>
                    <a:pt x="1632" y="157"/>
                  </a:lnTo>
                  <a:lnTo>
                    <a:pt x="1729" y="170"/>
                  </a:lnTo>
                  <a:lnTo>
                    <a:pt x="1824" y="188"/>
                  </a:lnTo>
                  <a:lnTo>
                    <a:pt x="1916" y="213"/>
                  </a:lnTo>
                  <a:lnTo>
                    <a:pt x="2006" y="244"/>
                  </a:lnTo>
                  <a:lnTo>
                    <a:pt x="2093" y="280"/>
                  </a:lnTo>
                  <a:lnTo>
                    <a:pt x="2177" y="321"/>
                  </a:lnTo>
                  <a:lnTo>
                    <a:pt x="2259" y="368"/>
                  </a:lnTo>
                  <a:lnTo>
                    <a:pt x="2337" y="419"/>
                  </a:lnTo>
                  <a:lnTo>
                    <a:pt x="2411" y="476"/>
                  </a:lnTo>
                  <a:lnTo>
                    <a:pt x="2482" y="535"/>
                  </a:lnTo>
                  <a:lnTo>
                    <a:pt x="2548" y="601"/>
                  </a:lnTo>
                  <a:lnTo>
                    <a:pt x="2611" y="669"/>
                  </a:lnTo>
                  <a:lnTo>
                    <a:pt x="2669" y="741"/>
                  </a:lnTo>
                  <a:lnTo>
                    <a:pt x="2723" y="817"/>
                  </a:lnTo>
                  <a:lnTo>
                    <a:pt x="2772" y="898"/>
                  </a:lnTo>
                  <a:lnTo>
                    <a:pt x="2815" y="980"/>
                  </a:lnTo>
                  <a:lnTo>
                    <a:pt x="2855" y="1066"/>
                  </a:lnTo>
                  <a:lnTo>
                    <a:pt x="2887" y="1154"/>
                  </a:lnTo>
                  <a:lnTo>
                    <a:pt x="2915" y="1246"/>
                  </a:lnTo>
                  <a:lnTo>
                    <a:pt x="2937" y="1339"/>
                  </a:lnTo>
                  <a:lnTo>
                    <a:pt x="2954" y="1435"/>
                  </a:lnTo>
                  <a:lnTo>
                    <a:pt x="2962" y="1533"/>
                  </a:lnTo>
                  <a:lnTo>
                    <a:pt x="2965" y="1632"/>
                  </a:lnTo>
                  <a:lnTo>
                    <a:pt x="2947" y="1632"/>
                  </a:lnTo>
                  <a:lnTo>
                    <a:pt x="2949" y="1611"/>
                  </a:lnTo>
                  <a:lnTo>
                    <a:pt x="2949" y="1592"/>
                  </a:lnTo>
                  <a:lnTo>
                    <a:pt x="2946" y="1542"/>
                  </a:lnTo>
                  <a:lnTo>
                    <a:pt x="2936" y="1494"/>
                  </a:lnTo>
                  <a:lnTo>
                    <a:pt x="2921" y="1448"/>
                  </a:lnTo>
                  <a:lnTo>
                    <a:pt x="2899" y="1407"/>
                  </a:lnTo>
                  <a:lnTo>
                    <a:pt x="2873" y="1368"/>
                  </a:lnTo>
                  <a:lnTo>
                    <a:pt x="2843" y="1332"/>
                  </a:lnTo>
                  <a:lnTo>
                    <a:pt x="2807" y="1301"/>
                  </a:lnTo>
                  <a:lnTo>
                    <a:pt x="2769" y="1275"/>
                  </a:lnTo>
                  <a:lnTo>
                    <a:pt x="2726" y="1253"/>
                  </a:lnTo>
                  <a:lnTo>
                    <a:pt x="2681" y="1238"/>
                  </a:lnTo>
                  <a:lnTo>
                    <a:pt x="2634" y="1228"/>
                  </a:lnTo>
                  <a:lnTo>
                    <a:pt x="2584" y="1225"/>
                  </a:lnTo>
                  <a:lnTo>
                    <a:pt x="2534" y="1228"/>
                  </a:lnTo>
                  <a:lnTo>
                    <a:pt x="2487" y="1238"/>
                  </a:lnTo>
                  <a:lnTo>
                    <a:pt x="2441" y="1253"/>
                  </a:lnTo>
                  <a:lnTo>
                    <a:pt x="2399" y="1275"/>
                  </a:lnTo>
                  <a:lnTo>
                    <a:pt x="2360" y="1301"/>
                  </a:lnTo>
                  <a:lnTo>
                    <a:pt x="2325" y="1332"/>
                  </a:lnTo>
                  <a:lnTo>
                    <a:pt x="2293" y="1368"/>
                  </a:lnTo>
                  <a:lnTo>
                    <a:pt x="2267" y="1407"/>
                  </a:lnTo>
                  <a:lnTo>
                    <a:pt x="2247" y="1448"/>
                  </a:lnTo>
                  <a:lnTo>
                    <a:pt x="2230" y="1494"/>
                  </a:lnTo>
                  <a:lnTo>
                    <a:pt x="2221" y="1542"/>
                  </a:lnTo>
                  <a:lnTo>
                    <a:pt x="2217" y="1592"/>
                  </a:lnTo>
                  <a:lnTo>
                    <a:pt x="2214" y="1542"/>
                  </a:lnTo>
                  <a:lnTo>
                    <a:pt x="2204" y="1494"/>
                  </a:lnTo>
                  <a:lnTo>
                    <a:pt x="2189" y="1448"/>
                  </a:lnTo>
                  <a:lnTo>
                    <a:pt x="2167" y="1407"/>
                  </a:lnTo>
                  <a:lnTo>
                    <a:pt x="2141" y="1368"/>
                  </a:lnTo>
                  <a:lnTo>
                    <a:pt x="2111" y="1332"/>
                  </a:lnTo>
                  <a:lnTo>
                    <a:pt x="2075" y="1301"/>
                  </a:lnTo>
                  <a:lnTo>
                    <a:pt x="2036" y="1275"/>
                  </a:lnTo>
                  <a:lnTo>
                    <a:pt x="1993" y="1253"/>
                  </a:lnTo>
                  <a:lnTo>
                    <a:pt x="1949" y="1238"/>
                  </a:lnTo>
                  <a:lnTo>
                    <a:pt x="1901" y="1228"/>
                  </a:lnTo>
                  <a:lnTo>
                    <a:pt x="1851" y="1225"/>
                  </a:lnTo>
                  <a:lnTo>
                    <a:pt x="1801" y="1228"/>
                  </a:lnTo>
                  <a:lnTo>
                    <a:pt x="1753" y="1238"/>
                  </a:lnTo>
                  <a:lnTo>
                    <a:pt x="1707" y="1254"/>
                  </a:lnTo>
                  <a:lnTo>
                    <a:pt x="1665" y="1276"/>
                  </a:lnTo>
                  <a:lnTo>
                    <a:pt x="1626" y="1302"/>
                  </a:lnTo>
                  <a:lnTo>
                    <a:pt x="1591" y="1334"/>
                  </a:lnTo>
                  <a:lnTo>
                    <a:pt x="1559" y="1370"/>
                  </a:lnTo>
                  <a:lnTo>
                    <a:pt x="1533" y="1409"/>
                  </a:lnTo>
                  <a:lnTo>
                    <a:pt x="1533" y="3057"/>
                  </a:lnTo>
                  <a:lnTo>
                    <a:pt x="1531" y="3094"/>
                  </a:lnTo>
                  <a:lnTo>
                    <a:pt x="1522" y="3129"/>
                  </a:lnTo>
                  <a:lnTo>
                    <a:pt x="1508" y="3162"/>
                  </a:lnTo>
                  <a:lnTo>
                    <a:pt x="1490" y="3191"/>
                  </a:lnTo>
                  <a:lnTo>
                    <a:pt x="1467" y="3218"/>
                  </a:lnTo>
                  <a:lnTo>
                    <a:pt x="1441" y="3240"/>
                  </a:lnTo>
                  <a:lnTo>
                    <a:pt x="1411" y="3258"/>
                  </a:lnTo>
                  <a:lnTo>
                    <a:pt x="1379" y="3272"/>
                  </a:lnTo>
                  <a:lnTo>
                    <a:pt x="1344" y="3281"/>
                  </a:lnTo>
                  <a:lnTo>
                    <a:pt x="1307" y="3283"/>
                  </a:lnTo>
                  <a:lnTo>
                    <a:pt x="1271" y="3281"/>
                  </a:lnTo>
                  <a:lnTo>
                    <a:pt x="1236" y="3272"/>
                  </a:lnTo>
                  <a:lnTo>
                    <a:pt x="1204" y="3258"/>
                  </a:lnTo>
                  <a:lnTo>
                    <a:pt x="1174" y="3240"/>
                  </a:lnTo>
                  <a:lnTo>
                    <a:pt x="1147" y="3218"/>
                  </a:lnTo>
                  <a:lnTo>
                    <a:pt x="1125" y="3191"/>
                  </a:lnTo>
                  <a:lnTo>
                    <a:pt x="1107" y="3162"/>
                  </a:lnTo>
                  <a:lnTo>
                    <a:pt x="1093" y="3129"/>
                  </a:lnTo>
                  <a:lnTo>
                    <a:pt x="1084" y="3094"/>
                  </a:lnTo>
                  <a:lnTo>
                    <a:pt x="1082" y="3057"/>
                  </a:lnTo>
                  <a:lnTo>
                    <a:pt x="1084" y="3042"/>
                  </a:lnTo>
                  <a:lnTo>
                    <a:pt x="1091" y="3028"/>
                  </a:lnTo>
                  <a:lnTo>
                    <a:pt x="1102" y="3017"/>
                  </a:lnTo>
                  <a:lnTo>
                    <a:pt x="1116" y="3010"/>
                  </a:lnTo>
                  <a:lnTo>
                    <a:pt x="1131" y="3008"/>
                  </a:lnTo>
                  <a:lnTo>
                    <a:pt x="1147" y="3010"/>
                  </a:lnTo>
                  <a:lnTo>
                    <a:pt x="1161" y="3017"/>
                  </a:lnTo>
                  <a:lnTo>
                    <a:pt x="1172" y="3028"/>
                  </a:lnTo>
                  <a:lnTo>
                    <a:pt x="1179" y="3042"/>
                  </a:lnTo>
                  <a:lnTo>
                    <a:pt x="1181" y="3057"/>
                  </a:lnTo>
                  <a:lnTo>
                    <a:pt x="1184" y="3086"/>
                  </a:lnTo>
                  <a:lnTo>
                    <a:pt x="1194" y="3113"/>
                  </a:lnTo>
                  <a:lnTo>
                    <a:pt x="1209" y="3136"/>
                  </a:lnTo>
                  <a:lnTo>
                    <a:pt x="1229" y="3156"/>
                  </a:lnTo>
                  <a:lnTo>
                    <a:pt x="1252" y="3170"/>
                  </a:lnTo>
                  <a:lnTo>
                    <a:pt x="1279" y="3180"/>
                  </a:lnTo>
                  <a:lnTo>
                    <a:pt x="1307" y="3183"/>
                  </a:lnTo>
                  <a:lnTo>
                    <a:pt x="1336" y="3180"/>
                  </a:lnTo>
                  <a:lnTo>
                    <a:pt x="1363" y="3170"/>
                  </a:lnTo>
                  <a:lnTo>
                    <a:pt x="1386" y="3156"/>
                  </a:lnTo>
                  <a:lnTo>
                    <a:pt x="1406" y="3136"/>
                  </a:lnTo>
                  <a:lnTo>
                    <a:pt x="1420" y="3113"/>
                  </a:lnTo>
                  <a:lnTo>
                    <a:pt x="1430" y="3086"/>
                  </a:lnTo>
                  <a:lnTo>
                    <a:pt x="1433" y="3057"/>
                  </a:lnTo>
                  <a:lnTo>
                    <a:pt x="1433" y="1403"/>
                  </a:lnTo>
                  <a:lnTo>
                    <a:pt x="1407" y="1365"/>
                  </a:lnTo>
                  <a:lnTo>
                    <a:pt x="1376" y="1331"/>
                  </a:lnTo>
                  <a:lnTo>
                    <a:pt x="1341" y="1300"/>
                  </a:lnTo>
                  <a:lnTo>
                    <a:pt x="1302" y="1274"/>
                  </a:lnTo>
                  <a:lnTo>
                    <a:pt x="1260" y="1253"/>
                  </a:lnTo>
                  <a:lnTo>
                    <a:pt x="1216" y="1238"/>
                  </a:lnTo>
                  <a:lnTo>
                    <a:pt x="1168" y="1228"/>
                  </a:lnTo>
                  <a:lnTo>
                    <a:pt x="1119" y="1225"/>
                  </a:lnTo>
                  <a:lnTo>
                    <a:pt x="1070" y="1228"/>
                  </a:lnTo>
                  <a:lnTo>
                    <a:pt x="1022" y="1238"/>
                  </a:lnTo>
                  <a:lnTo>
                    <a:pt x="976" y="1253"/>
                  </a:lnTo>
                  <a:lnTo>
                    <a:pt x="934" y="1275"/>
                  </a:lnTo>
                  <a:lnTo>
                    <a:pt x="896" y="1301"/>
                  </a:lnTo>
                  <a:lnTo>
                    <a:pt x="860" y="1332"/>
                  </a:lnTo>
                  <a:lnTo>
                    <a:pt x="830" y="1368"/>
                  </a:lnTo>
                  <a:lnTo>
                    <a:pt x="804" y="1407"/>
                  </a:lnTo>
                  <a:lnTo>
                    <a:pt x="782" y="1448"/>
                  </a:lnTo>
                  <a:lnTo>
                    <a:pt x="767" y="1494"/>
                  </a:lnTo>
                  <a:lnTo>
                    <a:pt x="757" y="1542"/>
                  </a:lnTo>
                  <a:lnTo>
                    <a:pt x="754" y="1592"/>
                  </a:lnTo>
                  <a:lnTo>
                    <a:pt x="750" y="1542"/>
                  </a:lnTo>
                  <a:lnTo>
                    <a:pt x="740" y="1494"/>
                  </a:lnTo>
                  <a:lnTo>
                    <a:pt x="724" y="1448"/>
                  </a:lnTo>
                  <a:lnTo>
                    <a:pt x="704" y="1407"/>
                  </a:lnTo>
                  <a:lnTo>
                    <a:pt x="677" y="1368"/>
                  </a:lnTo>
                  <a:lnTo>
                    <a:pt x="646" y="1332"/>
                  </a:lnTo>
                  <a:lnTo>
                    <a:pt x="611" y="1301"/>
                  </a:lnTo>
                  <a:lnTo>
                    <a:pt x="572" y="1275"/>
                  </a:lnTo>
                  <a:lnTo>
                    <a:pt x="530" y="1253"/>
                  </a:lnTo>
                  <a:lnTo>
                    <a:pt x="484" y="1238"/>
                  </a:lnTo>
                  <a:lnTo>
                    <a:pt x="437" y="1228"/>
                  </a:lnTo>
                  <a:lnTo>
                    <a:pt x="387" y="1225"/>
                  </a:lnTo>
                  <a:lnTo>
                    <a:pt x="337" y="1228"/>
                  </a:lnTo>
                  <a:lnTo>
                    <a:pt x="290" y="1238"/>
                  </a:lnTo>
                  <a:lnTo>
                    <a:pt x="245" y="1253"/>
                  </a:lnTo>
                  <a:lnTo>
                    <a:pt x="202" y="1275"/>
                  </a:lnTo>
                  <a:lnTo>
                    <a:pt x="163" y="1301"/>
                  </a:lnTo>
                  <a:lnTo>
                    <a:pt x="128" y="1332"/>
                  </a:lnTo>
                  <a:lnTo>
                    <a:pt x="97" y="1368"/>
                  </a:lnTo>
                  <a:lnTo>
                    <a:pt x="71" y="1407"/>
                  </a:lnTo>
                  <a:lnTo>
                    <a:pt x="50" y="1448"/>
                  </a:lnTo>
                  <a:lnTo>
                    <a:pt x="34" y="1494"/>
                  </a:lnTo>
                  <a:lnTo>
                    <a:pt x="24" y="1542"/>
                  </a:lnTo>
                  <a:lnTo>
                    <a:pt x="21" y="1592"/>
                  </a:lnTo>
                  <a:lnTo>
                    <a:pt x="22" y="1611"/>
                  </a:lnTo>
                  <a:lnTo>
                    <a:pt x="23" y="1632"/>
                  </a:lnTo>
                  <a:lnTo>
                    <a:pt x="0" y="1632"/>
                  </a:lnTo>
                  <a:lnTo>
                    <a:pt x="3" y="1533"/>
                  </a:lnTo>
                  <a:lnTo>
                    <a:pt x="13" y="1435"/>
                  </a:lnTo>
                  <a:lnTo>
                    <a:pt x="29" y="1339"/>
                  </a:lnTo>
                  <a:lnTo>
                    <a:pt x="51" y="1246"/>
                  </a:lnTo>
                  <a:lnTo>
                    <a:pt x="79" y="1154"/>
                  </a:lnTo>
                  <a:lnTo>
                    <a:pt x="112" y="1066"/>
                  </a:lnTo>
                  <a:lnTo>
                    <a:pt x="151" y="980"/>
                  </a:lnTo>
                  <a:lnTo>
                    <a:pt x="195" y="898"/>
                  </a:lnTo>
                  <a:lnTo>
                    <a:pt x="244" y="817"/>
                  </a:lnTo>
                  <a:lnTo>
                    <a:pt x="297" y="741"/>
                  </a:lnTo>
                  <a:lnTo>
                    <a:pt x="356" y="669"/>
                  </a:lnTo>
                  <a:lnTo>
                    <a:pt x="419" y="601"/>
                  </a:lnTo>
                  <a:lnTo>
                    <a:pt x="485" y="535"/>
                  </a:lnTo>
                  <a:lnTo>
                    <a:pt x="556" y="476"/>
                  </a:lnTo>
                  <a:lnTo>
                    <a:pt x="630" y="419"/>
                  </a:lnTo>
                  <a:lnTo>
                    <a:pt x="708" y="368"/>
                  </a:lnTo>
                  <a:lnTo>
                    <a:pt x="789" y="321"/>
                  </a:lnTo>
                  <a:lnTo>
                    <a:pt x="873" y="280"/>
                  </a:lnTo>
                  <a:lnTo>
                    <a:pt x="960" y="244"/>
                  </a:lnTo>
                  <a:lnTo>
                    <a:pt x="1050" y="213"/>
                  </a:lnTo>
                  <a:lnTo>
                    <a:pt x="1143" y="188"/>
                  </a:lnTo>
                  <a:lnTo>
                    <a:pt x="1237" y="170"/>
                  </a:lnTo>
                  <a:lnTo>
                    <a:pt x="1334" y="157"/>
                  </a:lnTo>
                  <a:lnTo>
                    <a:pt x="1433" y="150"/>
                  </a:lnTo>
                  <a:lnTo>
                    <a:pt x="1433" y="51"/>
                  </a:lnTo>
                  <a:lnTo>
                    <a:pt x="1435" y="35"/>
                  </a:lnTo>
                  <a:lnTo>
                    <a:pt x="1443" y="21"/>
                  </a:lnTo>
                  <a:lnTo>
                    <a:pt x="1454" y="10"/>
                  </a:lnTo>
                  <a:lnTo>
                    <a:pt x="1467" y="3"/>
                  </a:lnTo>
                  <a:lnTo>
                    <a:pt x="148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67"/>
            <p:cNvSpPr>
              <a:spLocks/>
            </p:cNvSpPr>
            <p:nvPr/>
          </p:nvSpPr>
          <p:spPr bwMode="auto">
            <a:xfrm>
              <a:off x="9469438" y="4502150"/>
              <a:ext cx="1588" cy="6350"/>
            </a:xfrm>
            <a:custGeom>
              <a:avLst/>
              <a:gdLst>
                <a:gd name="T0" fmla="*/ 3 w 5"/>
                <a:gd name="T1" fmla="*/ 0 h 40"/>
                <a:gd name="T2" fmla="*/ 3 w 5"/>
                <a:gd name="T3" fmla="*/ 19 h 40"/>
                <a:gd name="T4" fmla="*/ 5 w 5"/>
                <a:gd name="T5" fmla="*/ 40 h 40"/>
                <a:gd name="T6" fmla="*/ 0 w 5"/>
                <a:gd name="T7" fmla="*/ 40 h 40"/>
                <a:gd name="T8" fmla="*/ 2 w 5"/>
                <a:gd name="T9" fmla="*/ 19 h 40"/>
                <a:gd name="T10" fmla="*/ 3 w 5"/>
                <a:gd name="T11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40">
                  <a:moveTo>
                    <a:pt x="3" y="0"/>
                  </a:moveTo>
                  <a:lnTo>
                    <a:pt x="3" y="19"/>
                  </a:lnTo>
                  <a:lnTo>
                    <a:pt x="5" y="40"/>
                  </a:lnTo>
                  <a:lnTo>
                    <a:pt x="0" y="40"/>
                  </a:lnTo>
                  <a:lnTo>
                    <a:pt x="2" y="19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20248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chemeClr val="accent1">
                    <a:lumMod val="75000"/>
                  </a:schemeClr>
                </a:solidFill>
              </a:rPr>
              <a:t>LA MISSION </a:t>
            </a:r>
            <a:r>
              <a:rPr lang="fr-FR" sz="3200" b="1" dirty="0" smtClean="0">
                <a:solidFill>
                  <a:schemeClr val="accent1">
                    <a:lumMod val="75000"/>
                  </a:schemeClr>
                </a:solidFill>
              </a:rPr>
              <a:t>JURIDIQUE</a:t>
            </a:r>
            <a:endParaRPr lang="fr-FR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745673"/>
            <a:ext cx="8596668" cy="4295689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r-FR" b="1" dirty="0" smtClean="0"/>
              <a:t>Le </a:t>
            </a:r>
            <a:r>
              <a:rPr lang="fr-FR" b="1" dirty="0"/>
              <a:t>conseil statutaire</a:t>
            </a:r>
          </a:p>
          <a:p>
            <a:pPr lvl="0">
              <a:buFontTx/>
              <a:buChar char="-"/>
            </a:pPr>
            <a:r>
              <a:rPr lang="fr-FR" dirty="0"/>
              <a:t>Contact par mail, téléphone ou rendez vous </a:t>
            </a:r>
          </a:p>
          <a:p>
            <a:pPr lvl="0">
              <a:buFontTx/>
              <a:buChar char="-"/>
            </a:pPr>
            <a:r>
              <a:rPr lang="fr-FR" dirty="0"/>
              <a:t>Soutien et conseil pour toutes les problématiques RH et statutaires</a:t>
            </a:r>
          </a:p>
          <a:p>
            <a:pPr lvl="0">
              <a:buFontTx/>
              <a:buChar char="-"/>
            </a:pPr>
            <a:r>
              <a:rPr lang="fr-FR" dirty="0"/>
              <a:t>Prestation auprès de Territoires Avocats pour les questions hors statut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fr-FR" b="1" dirty="0" smtClean="0"/>
              <a:t>La </a:t>
            </a:r>
            <a:r>
              <a:rPr lang="fr-FR" b="1" dirty="0"/>
              <a:t>veille </a:t>
            </a:r>
            <a:r>
              <a:rPr lang="fr-FR" b="1" dirty="0" smtClean="0"/>
              <a:t>juridique</a:t>
            </a:r>
            <a:endParaRPr lang="fr-FR" dirty="0"/>
          </a:p>
          <a:p>
            <a:pPr lvl="0">
              <a:buFontTx/>
              <a:buChar char="-"/>
            </a:pPr>
            <a:r>
              <a:rPr lang="fr-FR" dirty="0"/>
              <a:t>Rédaction du Petit Statutaire et du </a:t>
            </a:r>
            <a:r>
              <a:rPr lang="fr-FR" dirty="0" err="1"/>
              <a:t>Comm’une</a:t>
            </a:r>
            <a:endParaRPr lang="fr-FR" dirty="0"/>
          </a:p>
          <a:p>
            <a:pPr lvl="0">
              <a:buFontTx/>
              <a:buChar char="-"/>
            </a:pPr>
            <a:r>
              <a:rPr lang="fr-FR" dirty="0"/>
              <a:t>Matinées d’actualité statutaire</a:t>
            </a:r>
          </a:p>
          <a:p>
            <a:pPr lvl="0">
              <a:buFontTx/>
              <a:buChar char="-"/>
            </a:pPr>
            <a:r>
              <a:rPr lang="fr-FR" dirty="0"/>
              <a:t>Mise à jour du site avec les actualités juridiques</a:t>
            </a:r>
          </a:p>
          <a:p>
            <a:pPr lvl="0">
              <a:buFontTx/>
              <a:buChar char="-"/>
            </a:pPr>
            <a:r>
              <a:rPr lang="fr-FR" dirty="0"/>
              <a:t>Mise à jour des documents RH </a:t>
            </a:r>
          </a:p>
          <a:p>
            <a:pPr lvl="0">
              <a:buFontTx/>
              <a:buChar char="-"/>
            </a:pPr>
            <a:r>
              <a:rPr lang="fr-FR" dirty="0"/>
              <a:t>Elaboration de fiches statutaires</a:t>
            </a:r>
          </a:p>
          <a:p>
            <a:pPr lvl="0">
              <a:buFontTx/>
              <a:buChar char="-"/>
            </a:pPr>
            <a:endParaRPr lang="fr-FR" dirty="0"/>
          </a:p>
          <a:p>
            <a:pPr lvl="0">
              <a:buFontTx/>
              <a:buChar char="-"/>
            </a:pPr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224442" y="6453226"/>
            <a:ext cx="34316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Pôle assistance statutaire – Jean-Paul COROMPT</a:t>
            </a:r>
          </a:p>
        </p:txBody>
      </p:sp>
    </p:spTree>
    <p:extLst>
      <p:ext uri="{BB962C8B-B14F-4D97-AF65-F5344CB8AC3E}">
        <p14:creationId xmlns:p14="http://schemas.microsoft.com/office/powerpoint/2010/main" val="131981664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685062" y="1113905"/>
            <a:ext cx="10054982" cy="4763193"/>
          </a:xfrm>
          <a:ln>
            <a:noFill/>
          </a:ln>
        </p:spPr>
        <p:txBody>
          <a:bodyPr>
            <a:normAutofit/>
          </a:bodyPr>
          <a:lstStyle/>
          <a:p>
            <a:pPr algn="l"/>
            <a:endParaRPr lang="fr-FR" sz="1400" b="1" u="sng" dirty="0" smtClean="0">
              <a:solidFill>
                <a:schemeClr val="tx1"/>
              </a:solidFill>
            </a:endParaRPr>
          </a:p>
          <a:p>
            <a:pPr marL="1200150" lvl="2" indent="-285750" algn="l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 </a:t>
            </a:r>
            <a:r>
              <a:rPr lang="fr-FR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loi de transformation de la fonction publique, prévoit par le biais d’ordonnances, une « redéfinition » de la participation des employeurs au financement de la protection sociale complémentaire de leurs personnels.</a:t>
            </a:r>
          </a:p>
          <a:p>
            <a:pPr marL="1200150" lvl="2" indent="-285750" algn="l">
              <a:lnSpc>
                <a:spcPct val="90000"/>
              </a:lnSpc>
              <a:buFont typeface="Wingdings" panose="05000000000000000000" pitchFamily="2" charset="2"/>
              <a:buChar char="v"/>
            </a:pPr>
            <a:endParaRPr lang="fr-FR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200150" lvl="2" indent="-285750" algn="l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compter du 01/01/2025 la participation des employeurs au contrat de prévoyance de leurs agents sera obligatoire.</a:t>
            </a:r>
          </a:p>
          <a:p>
            <a:pPr marL="1200150" lvl="2" indent="-285750" algn="l">
              <a:lnSpc>
                <a:spcPct val="90000"/>
              </a:lnSpc>
              <a:buFont typeface="Wingdings" panose="05000000000000000000" pitchFamily="2" charset="2"/>
              <a:buChar char="v"/>
            </a:pPr>
            <a:endParaRPr lang="fr-FR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200150" lvl="2" indent="-285750" algn="l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Pour le risque santé, l’obligation de participation sera effective au 01/01/2026</a:t>
            </a:r>
          </a:p>
          <a:p>
            <a:pPr marL="1200150" lvl="2" indent="-285750" algn="l">
              <a:lnSpc>
                <a:spcPct val="90000"/>
              </a:lnSpc>
              <a:buFont typeface="Wingdings" panose="05000000000000000000" pitchFamily="2" charset="2"/>
              <a:buChar char="v"/>
            </a:pPr>
            <a:endParaRPr lang="fr-FR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200150" lvl="2" indent="-285750" algn="l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Obligation pour l’ensemble des assemblées délibérantes de débattre de la protection sociale complémentaire des agents avant le 18/02/2022</a:t>
            </a:r>
            <a:endParaRPr lang="fr-FR" dirty="0" smtClean="0">
              <a:solidFill>
                <a:schemeClr val="tx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24442" y="6453226"/>
            <a:ext cx="34331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Pôle protection sociale – Vanessa Pasqué</a:t>
            </a:r>
            <a:endParaRPr lang="fr-FR" sz="11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10" name="Group 248"/>
          <p:cNvGrpSpPr/>
          <p:nvPr/>
        </p:nvGrpSpPr>
        <p:grpSpPr>
          <a:xfrm>
            <a:off x="878886" y="100007"/>
            <a:ext cx="695406" cy="770585"/>
            <a:chOff x="9118600" y="4249738"/>
            <a:chExt cx="469900" cy="520700"/>
          </a:xfrm>
          <a:solidFill>
            <a:schemeClr val="accent1"/>
          </a:solidFill>
        </p:grpSpPr>
        <p:sp>
          <p:nvSpPr>
            <p:cNvPr id="11" name="Freeform 165"/>
            <p:cNvSpPr>
              <a:spLocks/>
            </p:cNvSpPr>
            <p:nvPr/>
          </p:nvSpPr>
          <p:spPr bwMode="auto">
            <a:xfrm>
              <a:off x="9237663" y="4502150"/>
              <a:ext cx="0" cy="6350"/>
            </a:xfrm>
            <a:custGeom>
              <a:avLst/>
              <a:gdLst>
                <a:gd name="T0" fmla="*/ 2 w 6"/>
                <a:gd name="T1" fmla="*/ 0 h 40"/>
                <a:gd name="T2" fmla="*/ 4 w 6"/>
                <a:gd name="T3" fmla="*/ 19 h 40"/>
                <a:gd name="T4" fmla="*/ 6 w 6"/>
                <a:gd name="T5" fmla="*/ 40 h 40"/>
                <a:gd name="T6" fmla="*/ 0 w 6"/>
                <a:gd name="T7" fmla="*/ 40 h 40"/>
                <a:gd name="T8" fmla="*/ 2 w 6"/>
                <a:gd name="T9" fmla="*/ 19 h 40"/>
                <a:gd name="T10" fmla="*/ 2 w 6"/>
                <a:gd name="T11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40">
                  <a:moveTo>
                    <a:pt x="2" y="0"/>
                  </a:moveTo>
                  <a:lnTo>
                    <a:pt x="4" y="19"/>
                  </a:lnTo>
                  <a:lnTo>
                    <a:pt x="6" y="40"/>
                  </a:lnTo>
                  <a:lnTo>
                    <a:pt x="0" y="40"/>
                  </a:lnTo>
                  <a:lnTo>
                    <a:pt x="2" y="19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66"/>
            <p:cNvSpPr>
              <a:spLocks/>
            </p:cNvSpPr>
            <p:nvPr/>
          </p:nvSpPr>
          <p:spPr bwMode="auto">
            <a:xfrm>
              <a:off x="9118600" y="4249738"/>
              <a:ext cx="469900" cy="520700"/>
            </a:xfrm>
            <a:custGeom>
              <a:avLst/>
              <a:gdLst>
                <a:gd name="T0" fmla="*/ 1513 w 2965"/>
                <a:gd name="T1" fmla="*/ 10 h 3283"/>
                <a:gd name="T2" fmla="*/ 1533 w 2965"/>
                <a:gd name="T3" fmla="*/ 150 h 3283"/>
                <a:gd name="T4" fmla="*/ 1916 w 2965"/>
                <a:gd name="T5" fmla="*/ 213 h 3283"/>
                <a:gd name="T6" fmla="*/ 2259 w 2965"/>
                <a:gd name="T7" fmla="*/ 368 h 3283"/>
                <a:gd name="T8" fmla="*/ 2548 w 2965"/>
                <a:gd name="T9" fmla="*/ 601 h 3283"/>
                <a:gd name="T10" fmla="*/ 2772 w 2965"/>
                <a:gd name="T11" fmla="*/ 898 h 3283"/>
                <a:gd name="T12" fmla="*/ 2915 w 2965"/>
                <a:gd name="T13" fmla="*/ 1246 h 3283"/>
                <a:gd name="T14" fmla="*/ 2965 w 2965"/>
                <a:gd name="T15" fmla="*/ 1632 h 3283"/>
                <a:gd name="T16" fmla="*/ 2946 w 2965"/>
                <a:gd name="T17" fmla="*/ 1542 h 3283"/>
                <a:gd name="T18" fmla="*/ 2873 w 2965"/>
                <a:gd name="T19" fmla="*/ 1368 h 3283"/>
                <a:gd name="T20" fmla="*/ 2726 w 2965"/>
                <a:gd name="T21" fmla="*/ 1253 h 3283"/>
                <a:gd name="T22" fmla="*/ 2534 w 2965"/>
                <a:gd name="T23" fmla="*/ 1228 h 3283"/>
                <a:gd name="T24" fmla="*/ 2360 w 2965"/>
                <a:gd name="T25" fmla="*/ 1301 h 3283"/>
                <a:gd name="T26" fmla="*/ 2247 w 2965"/>
                <a:gd name="T27" fmla="*/ 1448 h 3283"/>
                <a:gd name="T28" fmla="*/ 2214 w 2965"/>
                <a:gd name="T29" fmla="*/ 1542 h 3283"/>
                <a:gd name="T30" fmla="*/ 2141 w 2965"/>
                <a:gd name="T31" fmla="*/ 1368 h 3283"/>
                <a:gd name="T32" fmla="*/ 1993 w 2965"/>
                <a:gd name="T33" fmla="*/ 1253 h 3283"/>
                <a:gd name="T34" fmla="*/ 1801 w 2965"/>
                <a:gd name="T35" fmla="*/ 1228 h 3283"/>
                <a:gd name="T36" fmla="*/ 1626 w 2965"/>
                <a:gd name="T37" fmla="*/ 1302 h 3283"/>
                <a:gd name="T38" fmla="*/ 1533 w 2965"/>
                <a:gd name="T39" fmla="*/ 3057 h 3283"/>
                <a:gd name="T40" fmla="*/ 1490 w 2965"/>
                <a:gd name="T41" fmla="*/ 3191 h 3283"/>
                <a:gd name="T42" fmla="*/ 1379 w 2965"/>
                <a:gd name="T43" fmla="*/ 3272 h 3283"/>
                <a:gd name="T44" fmla="*/ 1236 w 2965"/>
                <a:gd name="T45" fmla="*/ 3272 h 3283"/>
                <a:gd name="T46" fmla="*/ 1125 w 2965"/>
                <a:gd name="T47" fmla="*/ 3191 h 3283"/>
                <a:gd name="T48" fmla="*/ 1082 w 2965"/>
                <a:gd name="T49" fmla="*/ 3057 h 3283"/>
                <a:gd name="T50" fmla="*/ 1116 w 2965"/>
                <a:gd name="T51" fmla="*/ 3010 h 3283"/>
                <a:gd name="T52" fmla="*/ 1172 w 2965"/>
                <a:gd name="T53" fmla="*/ 3028 h 3283"/>
                <a:gd name="T54" fmla="*/ 1194 w 2965"/>
                <a:gd name="T55" fmla="*/ 3113 h 3283"/>
                <a:gd name="T56" fmla="*/ 1279 w 2965"/>
                <a:gd name="T57" fmla="*/ 3180 h 3283"/>
                <a:gd name="T58" fmla="*/ 1386 w 2965"/>
                <a:gd name="T59" fmla="*/ 3156 h 3283"/>
                <a:gd name="T60" fmla="*/ 1433 w 2965"/>
                <a:gd name="T61" fmla="*/ 3057 h 3283"/>
                <a:gd name="T62" fmla="*/ 1341 w 2965"/>
                <a:gd name="T63" fmla="*/ 1300 h 3283"/>
                <a:gd name="T64" fmla="*/ 1168 w 2965"/>
                <a:gd name="T65" fmla="*/ 1228 h 3283"/>
                <a:gd name="T66" fmla="*/ 976 w 2965"/>
                <a:gd name="T67" fmla="*/ 1253 h 3283"/>
                <a:gd name="T68" fmla="*/ 830 w 2965"/>
                <a:gd name="T69" fmla="*/ 1368 h 3283"/>
                <a:gd name="T70" fmla="*/ 757 w 2965"/>
                <a:gd name="T71" fmla="*/ 1542 h 3283"/>
                <a:gd name="T72" fmla="*/ 724 w 2965"/>
                <a:gd name="T73" fmla="*/ 1448 h 3283"/>
                <a:gd name="T74" fmla="*/ 611 w 2965"/>
                <a:gd name="T75" fmla="*/ 1301 h 3283"/>
                <a:gd name="T76" fmla="*/ 437 w 2965"/>
                <a:gd name="T77" fmla="*/ 1228 h 3283"/>
                <a:gd name="T78" fmla="*/ 245 w 2965"/>
                <a:gd name="T79" fmla="*/ 1253 h 3283"/>
                <a:gd name="T80" fmla="*/ 97 w 2965"/>
                <a:gd name="T81" fmla="*/ 1368 h 3283"/>
                <a:gd name="T82" fmla="*/ 24 w 2965"/>
                <a:gd name="T83" fmla="*/ 1542 h 3283"/>
                <a:gd name="T84" fmla="*/ 0 w 2965"/>
                <a:gd name="T85" fmla="*/ 1632 h 3283"/>
                <a:gd name="T86" fmla="*/ 51 w 2965"/>
                <a:gd name="T87" fmla="*/ 1246 h 3283"/>
                <a:gd name="T88" fmla="*/ 195 w 2965"/>
                <a:gd name="T89" fmla="*/ 898 h 3283"/>
                <a:gd name="T90" fmla="*/ 419 w 2965"/>
                <a:gd name="T91" fmla="*/ 601 h 3283"/>
                <a:gd name="T92" fmla="*/ 708 w 2965"/>
                <a:gd name="T93" fmla="*/ 368 h 3283"/>
                <a:gd name="T94" fmla="*/ 1050 w 2965"/>
                <a:gd name="T95" fmla="*/ 213 h 3283"/>
                <a:gd name="T96" fmla="*/ 1433 w 2965"/>
                <a:gd name="T97" fmla="*/ 150 h 3283"/>
                <a:gd name="T98" fmla="*/ 1454 w 2965"/>
                <a:gd name="T99" fmla="*/ 10 h 3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965" h="3283">
                  <a:moveTo>
                    <a:pt x="1483" y="0"/>
                  </a:moveTo>
                  <a:lnTo>
                    <a:pt x="1483" y="0"/>
                  </a:lnTo>
                  <a:lnTo>
                    <a:pt x="1498" y="3"/>
                  </a:lnTo>
                  <a:lnTo>
                    <a:pt x="1513" y="10"/>
                  </a:lnTo>
                  <a:lnTo>
                    <a:pt x="1523" y="21"/>
                  </a:lnTo>
                  <a:lnTo>
                    <a:pt x="1531" y="35"/>
                  </a:lnTo>
                  <a:lnTo>
                    <a:pt x="1533" y="51"/>
                  </a:lnTo>
                  <a:lnTo>
                    <a:pt x="1533" y="150"/>
                  </a:lnTo>
                  <a:lnTo>
                    <a:pt x="1632" y="157"/>
                  </a:lnTo>
                  <a:lnTo>
                    <a:pt x="1729" y="170"/>
                  </a:lnTo>
                  <a:lnTo>
                    <a:pt x="1824" y="188"/>
                  </a:lnTo>
                  <a:lnTo>
                    <a:pt x="1916" y="213"/>
                  </a:lnTo>
                  <a:lnTo>
                    <a:pt x="2006" y="244"/>
                  </a:lnTo>
                  <a:lnTo>
                    <a:pt x="2093" y="280"/>
                  </a:lnTo>
                  <a:lnTo>
                    <a:pt x="2177" y="321"/>
                  </a:lnTo>
                  <a:lnTo>
                    <a:pt x="2259" y="368"/>
                  </a:lnTo>
                  <a:lnTo>
                    <a:pt x="2337" y="419"/>
                  </a:lnTo>
                  <a:lnTo>
                    <a:pt x="2411" y="476"/>
                  </a:lnTo>
                  <a:lnTo>
                    <a:pt x="2482" y="535"/>
                  </a:lnTo>
                  <a:lnTo>
                    <a:pt x="2548" y="601"/>
                  </a:lnTo>
                  <a:lnTo>
                    <a:pt x="2611" y="669"/>
                  </a:lnTo>
                  <a:lnTo>
                    <a:pt x="2669" y="741"/>
                  </a:lnTo>
                  <a:lnTo>
                    <a:pt x="2723" y="817"/>
                  </a:lnTo>
                  <a:lnTo>
                    <a:pt x="2772" y="898"/>
                  </a:lnTo>
                  <a:lnTo>
                    <a:pt x="2815" y="980"/>
                  </a:lnTo>
                  <a:lnTo>
                    <a:pt x="2855" y="1066"/>
                  </a:lnTo>
                  <a:lnTo>
                    <a:pt x="2887" y="1154"/>
                  </a:lnTo>
                  <a:lnTo>
                    <a:pt x="2915" y="1246"/>
                  </a:lnTo>
                  <a:lnTo>
                    <a:pt x="2937" y="1339"/>
                  </a:lnTo>
                  <a:lnTo>
                    <a:pt x="2954" y="1435"/>
                  </a:lnTo>
                  <a:lnTo>
                    <a:pt x="2962" y="1533"/>
                  </a:lnTo>
                  <a:lnTo>
                    <a:pt x="2965" y="1632"/>
                  </a:lnTo>
                  <a:lnTo>
                    <a:pt x="2947" y="1632"/>
                  </a:lnTo>
                  <a:lnTo>
                    <a:pt x="2949" y="1611"/>
                  </a:lnTo>
                  <a:lnTo>
                    <a:pt x="2949" y="1592"/>
                  </a:lnTo>
                  <a:lnTo>
                    <a:pt x="2946" y="1542"/>
                  </a:lnTo>
                  <a:lnTo>
                    <a:pt x="2936" y="1494"/>
                  </a:lnTo>
                  <a:lnTo>
                    <a:pt x="2921" y="1448"/>
                  </a:lnTo>
                  <a:lnTo>
                    <a:pt x="2899" y="1407"/>
                  </a:lnTo>
                  <a:lnTo>
                    <a:pt x="2873" y="1368"/>
                  </a:lnTo>
                  <a:lnTo>
                    <a:pt x="2843" y="1332"/>
                  </a:lnTo>
                  <a:lnTo>
                    <a:pt x="2807" y="1301"/>
                  </a:lnTo>
                  <a:lnTo>
                    <a:pt x="2769" y="1275"/>
                  </a:lnTo>
                  <a:lnTo>
                    <a:pt x="2726" y="1253"/>
                  </a:lnTo>
                  <a:lnTo>
                    <a:pt x="2681" y="1238"/>
                  </a:lnTo>
                  <a:lnTo>
                    <a:pt x="2634" y="1228"/>
                  </a:lnTo>
                  <a:lnTo>
                    <a:pt x="2584" y="1225"/>
                  </a:lnTo>
                  <a:lnTo>
                    <a:pt x="2534" y="1228"/>
                  </a:lnTo>
                  <a:lnTo>
                    <a:pt x="2487" y="1238"/>
                  </a:lnTo>
                  <a:lnTo>
                    <a:pt x="2441" y="1253"/>
                  </a:lnTo>
                  <a:lnTo>
                    <a:pt x="2399" y="1275"/>
                  </a:lnTo>
                  <a:lnTo>
                    <a:pt x="2360" y="1301"/>
                  </a:lnTo>
                  <a:lnTo>
                    <a:pt x="2325" y="1332"/>
                  </a:lnTo>
                  <a:lnTo>
                    <a:pt x="2293" y="1368"/>
                  </a:lnTo>
                  <a:lnTo>
                    <a:pt x="2267" y="1407"/>
                  </a:lnTo>
                  <a:lnTo>
                    <a:pt x="2247" y="1448"/>
                  </a:lnTo>
                  <a:lnTo>
                    <a:pt x="2230" y="1494"/>
                  </a:lnTo>
                  <a:lnTo>
                    <a:pt x="2221" y="1542"/>
                  </a:lnTo>
                  <a:lnTo>
                    <a:pt x="2217" y="1592"/>
                  </a:lnTo>
                  <a:lnTo>
                    <a:pt x="2214" y="1542"/>
                  </a:lnTo>
                  <a:lnTo>
                    <a:pt x="2204" y="1494"/>
                  </a:lnTo>
                  <a:lnTo>
                    <a:pt x="2189" y="1448"/>
                  </a:lnTo>
                  <a:lnTo>
                    <a:pt x="2167" y="1407"/>
                  </a:lnTo>
                  <a:lnTo>
                    <a:pt x="2141" y="1368"/>
                  </a:lnTo>
                  <a:lnTo>
                    <a:pt x="2111" y="1332"/>
                  </a:lnTo>
                  <a:lnTo>
                    <a:pt x="2075" y="1301"/>
                  </a:lnTo>
                  <a:lnTo>
                    <a:pt x="2036" y="1275"/>
                  </a:lnTo>
                  <a:lnTo>
                    <a:pt x="1993" y="1253"/>
                  </a:lnTo>
                  <a:lnTo>
                    <a:pt x="1949" y="1238"/>
                  </a:lnTo>
                  <a:lnTo>
                    <a:pt x="1901" y="1228"/>
                  </a:lnTo>
                  <a:lnTo>
                    <a:pt x="1851" y="1225"/>
                  </a:lnTo>
                  <a:lnTo>
                    <a:pt x="1801" y="1228"/>
                  </a:lnTo>
                  <a:lnTo>
                    <a:pt x="1753" y="1238"/>
                  </a:lnTo>
                  <a:lnTo>
                    <a:pt x="1707" y="1254"/>
                  </a:lnTo>
                  <a:lnTo>
                    <a:pt x="1665" y="1276"/>
                  </a:lnTo>
                  <a:lnTo>
                    <a:pt x="1626" y="1302"/>
                  </a:lnTo>
                  <a:lnTo>
                    <a:pt x="1591" y="1334"/>
                  </a:lnTo>
                  <a:lnTo>
                    <a:pt x="1559" y="1370"/>
                  </a:lnTo>
                  <a:lnTo>
                    <a:pt x="1533" y="1409"/>
                  </a:lnTo>
                  <a:lnTo>
                    <a:pt x="1533" y="3057"/>
                  </a:lnTo>
                  <a:lnTo>
                    <a:pt x="1531" y="3094"/>
                  </a:lnTo>
                  <a:lnTo>
                    <a:pt x="1522" y="3129"/>
                  </a:lnTo>
                  <a:lnTo>
                    <a:pt x="1508" y="3162"/>
                  </a:lnTo>
                  <a:lnTo>
                    <a:pt x="1490" y="3191"/>
                  </a:lnTo>
                  <a:lnTo>
                    <a:pt x="1467" y="3218"/>
                  </a:lnTo>
                  <a:lnTo>
                    <a:pt x="1441" y="3240"/>
                  </a:lnTo>
                  <a:lnTo>
                    <a:pt x="1411" y="3258"/>
                  </a:lnTo>
                  <a:lnTo>
                    <a:pt x="1379" y="3272"/>
                  </a:lnTo>
                  <a:lnTo>
                    <a:pt x="1344" y="3281"/>
                  </a:lnTo>
                  <a:lnTo>
                    <a:pt x="1307" y="3283"/>
                  </a:lnTo>
                  <a:lnTo>
                    <a:pt x="1271" y="3281"/>
                  </a:lnTo>
                  <a:lnTo>
                    <a:pt x="1236" y="3272"/>
                  </a:lnTo>
                  <a:lnTo>
                    <a:pt x="1204" y="3258"/>
                  </a:lnTo>
                  <a:lnTo>
                    <a:pt x="1174" y="3240"/>
                  </a:lnTo>
                  <a:lnTo>
                    <a:pt x="1147" y="3218"/>
                  </a:lnTo>
                  <a:lnTo>
                    <a:pt x="1125" y="3191"/>
                  </a:lnTo>
                  <a:lnTo>
                    <a:pt x="1107" y="3162"/>
                  </a:lnTo>
                  <a:lnTo>
                    <a:pt x="1093" y="3129"/>
                  </a:lnTo>
                  <a:lnTo>
                    <a:pt x="1084" y="3094"/>
                  </a:lnTo>
                  <a:lnTo>
                    <a:pt x="1082" y="3057"/>
                  </a:lnTo>
                  <a:lnTo>
                    <a:pt x="1084" y="3042"/>
                  </a:lnTo>
                  <a:lnTo>
                    <a:pt x="1091" y="3028"/>
                  </a:lnTo>
                  <a:lnTo>
                    <a:pt x="1102" y="3017"/>
                  </a:lnTo>
                  <a:lnTo>
                    <a:pt x="1116" y="3010"/>
                  </a:lnTo>
                  <a:lnTo>
                    <a:pt x="1131" y="3008"/>
                  </a:lnTo>
                  <a:lnTo>
                    <a:pt x="1147" y="3010"/>
                  </a:lnTo>
                  <a:lnTo>
                    <a:pt x="1161" y="3017"/>
                  </a:lnTo>
                  <a:lnTo>
                    <a:pt x="1172" y="3028"/>
                  </a:lnTo>
                  <a:lnTo>
                    <a:pt x="1179" y="3042"/>
                  </a:lnTo>
                  <a:lnTo>
                    <a:pt x="1181" y="3057"/>
                  </a:lnTo>
                  <a:lnTo>
                    <a:pt x="1184" y="3086"/>
                  </a:lnTo>
                  <a:lnTo>
                    <a:pt x="1194" y="3113"/>
                  </a:lnTo>
                  <a:lnTo>
                    <a:pt x="1209" y="3136"/>
                  </a:lnTo>
                  <a:lnTo>
                    <a:pt x="1229" y="3156"/>
                  </a:lnTo>
                  <a:lnTo>
                    <a:pt x="1252" y="3170"/>
                  </a:lnTo>
                  <a:lnTo>
                    <a:pt x="1279" y="3180"/>
                  </a:lnTo>
                  <a:lnTo>
                    <a:pt x="1307" y="3183"/>
                  </a:lnTo>
                  <a:lnTo>
                    <a:pt x="1336" y="3180"/>
                  </a:lnTo>
                  <a:lnTo>
                    <a:pt x="1363" y="3170"/>
                  </a:lnTo>
                  <a:lnTo>
                    <a:pt x="1386" y="3156"/>
                  </a:lnTo>
                  <a:lnTo>
                    <a:pt x="1406" y="3136"/>
                  </a:lnTo>
                  <a:lnTo>
                    <a:pt x="1420" y="3113"/>
                  </a:lnTo>
                  <a:lnTo>
                    <a:pt x="1430" y="3086"/>
                  </a:lnTo>
                  <a:lnTo>
                    <a:pt x="1433" y="3057"/>
                  </a:lnTo>
                  <a:lnTo>
                    <a:pt x="1433" y="1403"/>
                  </a:lnTo>
                  <a:lnTo>
                    <a:pt x="1407" y="1365"/>
                  </a:lnTo>
                  <a:lnTo>
                    <a:pt x="1376" y="1331"/>
                  </a:lnTo>
                  <a:lnTo>
                    <a:pt x="1341" y="1300"/>
                  </a:lnTo>
                  <a:lnTo>
                    <a:pt x="1302" y="1274"/>
                  </a:lnTo>
                  <a:lnTo>
                    <a:pt x="1260" y="1253"/>
                  </a:lnTo>
                  <a:lnTo>
                    <a:pt x="1216" y="1238"/>
                  </a:lnTo>
                  <a:lnTo>
                    <a:pt x="1168" y="1228"/>
                  </a:lnTo>
                  <a:lnTo>
                    <a:pt x="1119" y="1225"/>
                  </a:lnTo>
                  <a:lnTo>
                    <a:pt x="1070" y="1228"/>
                  </a:lnTo>
                  <a:lnTo>
                    <a:pt x="1022" y="1238"/>
                  </a:lnTo>
                  <a:lnTo>
                    <a:pt x="976" y="1253"/>
                  </a:lnTo>
                  <a:lnTo>
                    <a:pt x="934" y="1275"/>
                  </a:lnTo>
                  <a:lnTo>
                    <a:pt x="896" y="1301"/>
                  </a:lnTo>
                  <a:lnTo>
                    <a:pt x="860" y="1332"/>
                  </a:lnTo>
                  <a:lnTo>
                    <a:pt x="830" y="1368"/>
                  </a:lnTo>
                  <a:lnTo>
                    <a:pt x="804" y="1407"/>
                  </a:lnTo>
                  <a:lnTo>
                    <a:pt x="782" y="1448"/>
                  </a:lnTo>
                  <a:lnTo>
                    <a:pt x="767" y="1494"/>
                  </a:lnTo>
                  <a:lnTo>
                    <a:pt x="757" y="1542"/>
                  </a:lnTo>
                  <a:lnTo>
                    <a:pt x="754" y="1592"/>
                  </a:lnTo>
                  <a:lnTo>
                    <a:pt x="750" y="1542"/>
                  </a:lnTo>
                  <a:lnTo>
                    <a:pt x="740" y="1494"/>
                  </a:lnTo>
                  <a:lnTo>
                    <a:pt x="724" y="1448"/>
                  </a:lnTo>
                  <a:lnTo>
                    <a:pt x="704" y="1407"/>
                  </a:lnTo>
                  <a:lnTo>
                    <a:pt x="677" y="1368"/>
                  </a:lnTo>
                  <a:lnTo>
                    <a:pt x="646" y="1332"/>
                  </a:lnTo>
                  <a:lnTo>
                    <a:pt x="611" y="1301"/>
                  </a:lnTo>
                  <a:lnTo>
                    <a:pt x="572" y="1275"/>
                  </a:lnTo>
                  <a:lnTo>
                    <a:pt x="530" y="1253"/>
                  </a:lnTo>
                  <a:lnTo>
                    <a:pt x="484" y="1238"/>
                  </a:lnTo>
                  <a:lnTo>
                    <a:pt x="437" y="1228"/>
                  </a:lnTo>
                  <a:lnTo>
                    <a:pt x="387" y="1225"/>
                  </a:lnTo>
                  <a:lnTo>
                    <a:pt x="337" y="1228"/>
                  </a:lnTo>
                  <a:lnTo>
                    <a:pt x="290" y="1238"/>
                  </a:lnTo>
                  <a:lnTo>
                    <a:pt x="245" y="1253"/>
                  </a:lnTo>
                  <a:lnTo>
                    <a:pt x="202" y="1275"/>
                  </a:lnTo>
                  <a:lnTo>
                    <a:pt x="163" y="1301"/>
                  </a:lnTo>
                  <a:lnTo>
                    <a:pt x="128" y="1332"/>
                  </a:lnTo>
                  <a:lnTo>
                    <a:pt x="97" y="1368"/>
                  </a:lnTo>
                  <a:lnTo>
                    <a:pt x="71" y="1407"/>
                  </a:lnTo>
                  <a:lnTo>
                    <a:pt x="50" y="1448"/>
                  </a:lnTo>
                  <a:lnTo>
                    <a:pt x="34" y="1494"/>
                  </a:lnTo>
                  <a:lnTo>
                    <a:pt x="24" y="1542"/>
                  </a:lnTo>
                  <a:lnTo>
                    <a:pt x="21" y="1592"/>
                  </a:lnTo>
                  <a:lnTo>
                    <a:pt x="22" y="1611"/>
                  </a:lnTo>
                  <a:lnTo>
                    <a:pt x="23" y="1632"/>
                  </a:lnTo>
                  <a:lnTo>
                    <a:pt x="0" y="1632"/>
                  </a:lnTo>
                  <a:lnTo>
                    <a:pt x="3" y="1533"/>
                  </a:lnTo>
                  <a:lnTo>
                    <a:pt x="13" y="1435"/>
                  </a:lnTo>
                  <a:lnTo>
                    <a:pt x="29" y="1339"/>
                  </a:lnTo>
                  <a:lnTo>
                    <a:pt x="51" y="1246"/>
                  </a:lnTo>
                  <a:lnTo>
                    <a:pt x="79" y="1154"/>
                  </a:lnTo>
                  <a:lnTo>
                    <a:pt x="112" y="1066"/>
                  </a:lnTo>
                  <a:lnTo>
                    <a:pt x="151" y="980"/>
                  </a:lnTo>
                  <a:lnTo>
                    <a:pt x="195" y="898"/>
                  </a:lnTo>
                  <a:lnTo>
                    <a:pt x="244" y="817"/>
                  </a:lnTo>
                  <a:lnTo>
                    <a:pt x="297" y="741"/>
                  </a:lnTo>
                  <a:lnTo>
                    <a:pt x="356" y="669"/>
                  </a:lnTo>
                  <a:lnTo>
                    <a:pt x="419" y="601"/>
                  </a:lnTo>
                  <a:lnTo>
                    <a:pt x="485" y="535"/>
                  </a:lnTo>
                  <a:lnTo>
                    <a:pt x="556" y="476"/>
                  </a:lnTo>
                  <a:lnTo>
                    <a:pt x="630" y="419"/>
                  </a:lnTo>
                  <a:lnTo>
                    <a:pt x="708" y="368"/>
                  </a:lnTo>
                  <a:lnTo>
                    <a:pt x="789" y="321"/>
                  </a:lnTo>
                  <a:lnTo>
                    <a:pt x="873" y="280"/>
                  </a:lnTo>
                  <a:lnTo>
                    <a:pt x="960" y="244"/>
                  </a:lnTo>
                  <a:lnTo>
                    <a:pt x="1050" y="213"/>
                  </a:lnTo>
                  <a:lnTo>
                    <a:pt x="1143" y="188"/>
                  </a:lnTo>
                  <a:lnTo>
                    <a:pt x="1237" y="170"/>
                  </a:lnTo>
                  <a:lnTo>
                    <a:pt x="1334" y="157"/>
                  </a:lnTo>
                  <a:lnTo>
                    <a:pt x="1433" y="150"/>
                  </a:lnTo>
                  <a:lnTo>
                    <a:pt x="1433" y="51"/>
                  </a:lnTo>
                  <a:lnTo>
                    <a:pt x="1435" y="35"/>
                  </a:lnTo>
                  <a:lnTo>
                    <a:pt x="1443" y="21"/>
                  </a:lnTo>
                  <a:lnTo>
                    <a:pt x="1454" y="10"/>
                  </a:lnTo>
                  <a:lnTo>
                    <a:pt x="1467" y="3"/>
                  </a:lnTo>
                  <a:lnTo>
                    <a:pt x="148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67"/>
            <p:cNvSpPr>
              <a:spLocks/>
            </p:cNvSpPr>
            <p:nvPr/>
          </p:nvSpPr>
          <p:spPr bwMode="auto">
            <a:xfrm>
              <a:off x="9469438" y="4502150"/>
              <a:ext cx="1588" cy="6350"/>
            </a:xfrm>
            <a:custGeom>
              <a:avLst/>
              <a:gdLst>
                <a:gd name="T0" fmla="*/ 3 w 5"/>
                <a:gd name="T1" fmla="*/ 0 h 40"/>
                <a:gd name="T2" fmla="*/ 3 w 5"/>
                <a:gd name="T3" fmla="*/ 19 h 40"/>
                <a:gd name="T4" fmla="*/ 5 w 5"/>
                <a:gd name="T5" fmla="*/ 40 h 40"/>
                <a:gd name="T6" fmla="*/ 0 w 5"/>
                <a:gd name="T7" fmla="*/ 40 h 40"/>
                <a:gd name="T8" fmla="*/ 2 w 5"/>
                <a:gd name="T9" fmla="*/ 19 h 40"/>
                <a:gd name="T10" fmla="*/ 3 w 5"/>
                <a:gd name="T11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40">
                  <a:moveTo>
                    <a:pt x="3" y="0"/>
                  </a:moveTo>
                  <a:lnTo>
                    <a:pt x="3" y="19"/>
                  </a:lnTo>
                  <a:lnTo>
                    <a:pt x="5" y="40"/>
                  </a:lnTo>
                  <a:lnTo>
                    <a:pt x="0" y="40"/>
                  </a:lnTo>
                  <a:lnTo>
                    <a:pt x="2" y="19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85530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661065" y="1022466"/>
            <a:ext cx="10336673" cy="5561566"/>
          </a:xfrm>
          <a:ln>
            <a:noFill/>
          </a:ln>
        </p:spPr>
        <p:txBody>
          <a:bodyPr>
            <a:normAutofit fontScale="92500" lnSpcReduction="10000"/>
          </a:bodyPr>
          <a:lstStyle/>
          <a:p>
            <a:pPr algn="ctr">
              <a:lnSpc>
                <a:spcPct val="80000"/>
              </a:lnSpc>
            </a:pPr>
            <a:r>
              <a:rPr lang="fr-FR" sz="3000" b="1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SECRÉTARIAT DES INSTANCES MÉDICALES</a:t>
            </a:r>
          </a:p>
          <a:p>
            <a:pPr algn="l"/>
            <a:endParaRPr lang="fr-FR" sz="1400" b="1" u="sng" dirty="0" smtClean="0">
              <a:solidFill>
                <a:schemeClr val="tx1"/>
              </a:solidFill>
            </a:endParaRPr>
          </a:p>
          <a:p>
            <a:pPr marL="1200150" lvl="2" indent="-285750" algn="l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Service créé le 1er janvier 2016 suite au transfert de compétence des préfectures vers les centre de Gestion.</a:t>
            </a:r>
          </a:p>
          <a:p>
            <a:pPr marL="1200150" lvl="2" indent="-285750" algn="l">
              <a:lnSpc>
                <a:spcPct val="90000"/>
              </a:lnSpc>
              <a:buFont typeface="Wingdings" panose="05000000000000000000" pitchFamily="2" charset="2"/>
              <a:buChar char="v"/>
            </a:pPr>
            <a:endParaRPr lang="fr-FR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200150" lvl="2" indent="-285750" algn="l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Seul le secrétariat est transféré. La composition du comité médical et des commissions de réforme reste de la compétence du préfet.</a:t>
            </a:r>
          </a:p>
          <a:p>
            <a:pPr marL="1200150" lvl="2" indent="-285750" algn="l">
              <a:lnSpc>
                <a:spcPct val="90000"/>
              </a:lnSpc>
              <a:buFont typeface="Wingdings" panose="05000000000000000000" pitchFamily="2" charset="2"/>
              <a:buChar char="v"/>
            </a:pPr>
            <a:endParaRPr lang="fr-FR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200150" lvl="2" indent="-285750" algn="l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Service obligatoire pour les collectivités affiliées au CDG.</a:t>
            </a:r>
          </a:p>
          <a:p>
            <a:pPr marL="1200150" lvl="2" indent="-285750" algn="l">
              <a:lnSpc>
                <a:spcPct val="90000"/>
              </a:lnSpc>
              <a:buFont typeface="Wingdings" panose="05000000000000000000" pitchFamily="2" charset="2"/>
              <a:buChar char="v"/>
            </a:pPr>
            <a:endParaRPr lang="fr-FR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200150" lvl="2" indent="-285750" algn="l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Les collectivités non affiliées ont majoritairement rejoint le CDG 30 </a:t>
            </a: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par </a:t>
            </a:r>
            <a:r>
              <a:rPr lang="fr-FR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convention: SDIS, Conseil Départemental, Conseil Régional, Alès Agglomération, Mairie d’Alès et son CCAS, EID Méditerranée.</a:t>
            </a:r>
          </a:p>
          <a:p>
            <a:pPr marL="1200150" lvl="2" indent="-285750" algn="l">
              <a:lnSpc>
                <a:spcPct val="90000"/>
              </a:lnSpc>
              <a:buFont typeface="Wingdings" panose="05000000000000000000" pitchFamily="2" charset="2"/>
              <a:buChar char="v"/>
            </a:pPr>
            <a:endParaRPr lang="fr-FR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200150" lvl="2" indent="-285750" algn="l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Soit un portefeuille de 18 000 agents</a:t>
            </a: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1200150" lvl="2" indent="-285750" algn="l">
              <a:lnSpc>
                <a:spcPct val="90000"/>
              </a:lnSpc>
              <a:buFont typeface="Wingdings" panose="05000000000000000000" pitchFamily="2" charset="2"/>
              <a:buChar char="v"/>
            </a:pPr>
            <a:endParaRPr lang="fr-FR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200150" lvl="2" indent="-285750" algn="l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En attente de parution de décret. Au 01/02/2022 les instances médicales doivent être fondues au profit d’un conseil médical unique</a:t>
            </a:r>
          </a:p>
          <a:p>
            <a:pPr marL="1200150" lvl="2" indent="-285750" algn="l">
              <a:lnSpc>
                <a:spcPct val="90000"/>
              </a:lnSpc>
              <a:buFont typeface="Wingdings" panose="05000000000000000000" pitchFamily="2" charset="2"/>
              <a:buChar char="v"/>
            </a:pPr>
            <a:endParaRPr lang="fr-FR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200150" lvl="2" indent="-285750" algn="l">
              <a:lnSpc>
                <a:spcPct val="90000"/>
              </a:lnSpc>
              <a:buFont typeface="Wingdings" panose="05000000000000000000" pitchFamily="2" charset="2"/>
              <a:buChar char="v"/>
            </a:pPr>
            <a:endParaRPr lang="fr-FR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224442" y="6453226"/>
            <a:ext cx="34331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Pôle protection sociale – Vanessa Pasqué</a:t>
            </a:r>
            <a:endParaRPr lang="fr-FR" sz="11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15" name="Group 37"/>
          <p:cNvGrpSpPr/>
          <p:nvPr/>
        </p:nvGrpSpPr>
        <p:grpSpPr>
          <a:xfrm>
            <a:off x="971616" y="146349"/>
            <a:ext cx="628301" cy="733019"/>
            <a:chOff x="5006975" y="4953000"/>
            <a:chExt cx="400050" cy="466726"/>
          </a:xfrm>
          <a:solidFill>
            <a:schemeClr val="accent1"/>
          </a:solidFill>
        </p:grpSpPr>
        <p:sp>
          <p:nvSpPr>
            <p:cNvPr id="16" name="Freeform 353"/>
            <p:cNvSpPr>
              <a:spLocks noEditPoints="1"/>
            </p:cNvSpPr>
            <p:nvPr/>
          </p:nvSpPr>
          <p:spPr bwMode="auto">
            <a:xfrm>
              <a:off x="5057775" y="4953000"/>
              <a:ext cx="298450" cy="246063"/>
            </a:xfrm>
            <a:custGeom>
              <a:avLst/>
              <a:gdLst>
                <a:gd name="T0" fmla="*/ 880 w 2258"/>
                <a:gd name="T1" fmla="*/ 186 h 1852"/>
                <a:gd name="T2" fmla="*/ 641 w 2258"/>
                <a:gd name="T3" fmla="*/ 281 h 1852"/>
                <a:gd name="T4" fmla="*/ 463 w 2258"/>
                <a:gd name="T5" fmla="*/ 437 h 1852"/>
                <a:gd name="T6" fmla="*/ 371 w 2258"/>
                <a:gd name="T7" fmla="*/ 634 h 1852"/>
                <a:gd name="T8" fmla="*/ 372 w 2258"/>
                <a:gd name="T9" fmla="*/ 714 h 1852"/>
                <a:gd name="T10" fmla="*/ 391 w 2258"/>
                <a:gd name="T11" fmla="*/ 717 h 1852"/>
                <a:gd name="T12" fmla="*/ 425 w 2258"/>
                <a:gd name="T13" fmla="*/ 722 h 1852"/>
                <a:gd name="T14" fmla="*/ 476 w 2258"/>
                <a:gd name="T15" fmla="*/ 647 h 1852"/>
                <a:gd name="T16" fmla="*/ 666 w 2258"/>
                <a:gd name="T17" fmla="*/ 452 h 1852"/>
                <a:gd name="T18" fmla="*/ 915 w 2258"/>
                <a:gd name="T19" fmla="*/ 333 h 1852"/>
                <a:gd name="T20" fmla="*/ 1202 w 2258"/>
                <a:gd name="T21" fmla="*/ 307 h 1852"/>
                <a:gd name="T22" fmla="*/ 1474 w 2258"/>
                <a:gd name="T23" fmla="*/ 382 h 1852"/>
                <a:gd name="T24" fmla="*/ 1695 w 2258"/>
                <a:gd name="T25" fmla="*/ 542 h 1852"/>
                <a:gd name="T26" fmla="*/ 1821 w 2258"/>
                <a:gd name="T27" fmla="*/ 712 h 1852"/>
                <a:gd name="T28" fmla="*/ 1849 w 2258"/>
                <a:gd name="T29" fmla="*/ 720 h 1852"/>
                <a:gd name="T30" fmla="*/ 1886 w 2258"/>
                <a:gd name="T31" fmla="*/ 710 h 1852"/>
                <a:gd name="T32" fmla="*/ 1881 w 2258"/>
                <a:gd name="T33" fmla="*/ 632 h 1852"/>
                <a:gd name="T34" fmla="*/ 1765 w 2258"/>
                <a:gd name="T35" fmla="*/ 421 h 1852"/>
                <a:gd name="T36" fmla="*/ 1570 w 2258"/>
                <a:gd name="T37" fmla="*/ 262 h 1852"/>
                <a:gd name="T38" fmla="*/ 1315 w 2258"/>
                <a:gd name="T39" fmla="*/ 174 h 1852"/>
                <a:gd name="T40" fmla="*/ 1086 w 2258"/>
                <a:gd name="T41" fmla="*/ 0 h 1852"/>
                <a:gd name="T42" fmla="*/ 1398 w 2258"/>
                <a:gd name="T43" fmla="*/ 24 h 1852"/>
                <a:gd name="T44" fmla="*/ 1664 w 2258"/>
                <a:gd name="T45" fmla="*/ 124 h 1852"/>
                <a:gd name="T46" fmla="*/ 1875 w 2258"/>
                <a:gd name="T47" fmla="*/ 290 h 1852"/>
                <a:gd name="T48" fmla="*/ 2014 w 2258"/>
                <a:gd name="T49" fmla="*/ 509 h 1852"/>
                <a:gd name="T50" fmla="*/ 2064 w 2258"/>
                <a:gd name="T51" fmla="*/ 709 h 1852"/>
                <a:gd name="T52" fmla="*/ 2101 w 2258"/>
                <a:gd name="T53" fmla="*/ 729 h 1852"/>
                <a:gd name="T54" fmla="*/ 2167 w 2258"/>
                <a:gd name="T55" fmla="*/ 773 h 1852"/>
                <a:gd name="T56" fmla="*/ 2224 w 2258"/>
                <a:gd name="T57" fmla="*/ 864 h 1852"/>
                <a:gd name="T58" fmla="*/ 2256 w 2258"/>
                <a:gd name="T59" fmla="*/ 1014 h 1852"/>
                <a:gd name="T60" fmla="*/ 2250 w 2258"/>
                <a:gd name="T61" fmla="*/ 1290 h 1852"/>
                <a:gd name="T62" fmla="*/ 2202 w 2258"/>
                <a:gd name="T63" fmla="*/ 1397 h 1852"/>
                <a:gd name="T64" fmla="*/ 2130 w 2258"/>
                <a:gd name="T65" fmla="*/ 1455 h 1852"/>
                <a:gd name="T66" fmla="*/ 2062 w 2258"/>
                <a:gd name="T67" fmla="*/ 1474 h 1852"/>
                <a:gd name="T68" fmla="*/ 1854 w 2258"/>
                <a:gd name="T69" fmla="*/ 1471 h 1852"/>
                <a:gd name="T70" fmla="*/ 1811 w 2258"/>
                <a:gd name="T71" fmla="*/ 1472 h 1852"/>
                <a:gd name="T72" fmla="*/ 1717 w 2258"/>
                <a:gd name="T73" fmla="*/ 1591 h 1852"/>
                <a:gd name="T74" fmla="*/ 1514 w 2258"/>
                <a:gd name="T75" fmla="*/ 1752 h 1852"/>
                <a:gd name="T76" fmla="*/ 1266 w 2258"/>
                <a:gd name="T77" fmla="*/ 1840 h 1852"/>
                <a:gd name="T78" fmla="*/ 991 w 2258"/>
                <a:gd name="T79" fmla="*/ 1840 h 1852"/>
                <a:gd name="T80" fmla="*/ 741 w 2258"/>
                <a:gd name="T81" fmla="*/ 1751 h 1852"/>
                <a:gd name="T82" fmla="*/ 539 w 2258"/>
                <a:gd name="T83" fmla="*/ 1589 h 1852"/>
                <a:gd name="T84" fmla="*/ 438 w 2258"/>
                <a:gd name="T85" fmla="*/ 1468 h 1852"/>
                <a:gd name="T86" fmla="*/ 393 w 2258"/>
                <a:gd name="T87" fmla="*/ 1474 h 1852"/>
                <a:gd name="T88" fmla="*/ 181 w 2258"/>
                <a:gd name="T89" fmla="*/ 1472 h 1852"/>
                <a:gd name="T90" fmla="*/ 109 w 2258"/>
                <a:gd name="T91" fmla="*/ 1444 h 1852"/>
                <a:gd name="T92" fmla="*/ 40 w 2258"/>
                <a:gd name="T93" fmla="*/ 1376 h 1852"/>
                <a:gd name="T94" fmla="*/ 2 w 2258"/>
                <a:gd name="T95" fmla="*/ 1253 h 1852"/>
                <a:gd name="T96" fmla="*/ 6 w 2258"/>
                <a:gd name="T97" fmla="*/ 970 h 1852"/>
                <a:gd name="T98" fmla="*/ 44 w 2258"/>
                <a:gd name="T99" fmla="*/ 837 h 1852"/>
                <a:gd name="T100" fmla="*/ 105 w 2258"/>
                <a:gd name="T101" fmla="*/ 760 h 1852"/>
                <a:gd name="T102" fmla="*/ 168 w 2258"/>
                <a:gd name="T103" fmla="*/ 724 h 1852"/>
                <a:gd name="T104" fmla="*/ 195 w 2258"/>
                <a:gd name="T105" fmla="*/ 704 h 1852"/>
                <a:gd name="T106" fmla="*/ 245 w 2258"/>
                <a:gd name="T107" fmla="*/ 501 h 1852"/>
                <a:gd name="T108" fmla="*/ 383 w 2258"/>
                <a:gd name="T109" fmla="*/ 285 h 1852"/>
                <a:gd name="T110" fmla="*/ 594 w 2258"/>
                <a:gd name="T111" fmla="*/ 122 h 1852"/>
                <a:gd name="T112" fmla="*/ 860 w 2258"/>
                <a:gd name="T113" fmla="*/ 24 h 1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258" h="1852">
                  <a:moveTo>
                    <a:pt x="1086" y="162"/>
                  </a:moveTo>
                  <a:lnTo>
                    <a:pt x="1016" y="164"/>
                  </a:lnTo>
                  <a:lnTo>
                    <a:pt x="947" y="173"/>
                  </a:lnTo>
                  <a:lnTo>
                    <a:pt x="880" y="186"/>
                  </a:lnTo>
                  <a:lnTo>
                    <a:pt x="817" y="203"/>
                  </a:lnTo>
                  <a:lnTo>
                    <a:pt x="755" y="226"/>
                  </a:lnTo>
                  <a:lnTo>
                    <a:pt x="696" y="251"/>
                  </a:lnTo>
                  <a:lnTo>
                    <a:pt x="641" y="281"/>
                  </a:lnTo>
                  <a:lnTo>
                    <a:pt x="590" y="316"/>
                  </a:lnTo>
                  <a:lnTo>
                    <a:pt x="543" y="353"/>
                  </a:lnTo>
                  <a:lnTo>
                    <a:pt x="501" y="394"/>
                  </a:lnTo>
                  <a:lnTo>
                    <a:pt x="463" y="437"/>
                  </a:lnTo>
                  <a:lnTo>
                    <a:pt x="432" y="483"/>
                  </a:lnTo>
                  <a:lnTo>
                    <a:pt x="405" y="531"/>
                  </a:lnTo>
                  <a:lnTo>
                    <a:pt x="385" y="582"/>
                  </a:lnTo>
                  <a:lnTo>
                    <a:pt x="371" y="634"/>
                  </a:lnTo>
                  <a:lnTo>
                    <a:pt x="364" y="689"/>
                  </a:lnTo>
                  <a:lnTo>
                    <a:pt x="364" y="700"/>
                  </a:lnTo>
                  <a:lnTo>
                    <a:pt x="368" y="708"/>
                  </a:lnTo>
                  <a:lnTo>
                    <a:pt x="372" y="714"/>
                  </a:lnTo>
                  <a:lnTo>
                    <a:pt x="375" y="716"/>
                  </a:lnTo>
                  <a:lnTo>
                    <a:pt x="378" y="717"/>
                  </a:lnTo>
                  <a:lnTo>
                    <a:pt x="380" y="717"/>
                  </a:lnTo>
                  <a:lnTo>
                    <a:pt x="391" y="717"/>
                  </a:lnTo>
                  <a:lnTo>
                    <a:pt x="400" y="718"/>
                  </a:lnTo>
                  <a:lnTo>
                    <a:pt x="407" y="719"/>
                  </a:lnTo>
                  <a:lnTo>
                    <a:pt x="418" y="723"/>
                  </a:lnTo>
                  <a:lnTo>
                    <a:pt x="425" y="722"/>
                  </a:lnTo>
                  <a:lnTo>
                    <a:pt x="431" y="718"/>
                  </a:lnTo>
                  <a:lnTo>
                    <a:pt x="436" y="712"/>
                  </a:lnTo>
                  <a:lnTo>
                    <a:pt x="441" y="705"/>
                  </a:lnTo>
                  <a:lnTo>
                    <a:pt x="476" y="647"/>
                  </a:lnTo>
                  <a:lnTo>
                    <a:pt x="517" y="592"/>
                  </a:lnTo>
                  <a:lnTo>
                    <a:pt x="562" y="541"/>
                  </a:lnTo>
                  <a:lnTo>
                    <a:pt x="612" y="495"/>
                  </a:lnTo>
                  <a:lnTo>
                    <a:pt x="666" y="452"/>
                  </a:lnTo>
                  <a:lnTo>
                    <a:pt x="724" y="414"/>
                  </a:lnTo>
                  <a:lnTo>
                    <a:pt x="784" y="382"/>
                  </a:lnTo>
                  <a:lnTo>
                    <a:pt x="848" y="354"/>
                  </a:lnTo>
                  <a:lnTo>
                    <a:pt x="915" y="333"/>
                  </a:lnTo>
                  <a:lnTo>
                    <a:pt x="984" y="317"/>
                  </a:lnTo>
                  <a:lnTo>
                    <a:pt x="1056" y="307"/>
                  </a:lnTo>
                  <a:lnTo>
                    <a:pt x="1129" y="304"/>
                  </a:lnTo>
                  <a:lnTo>
                    <a:pt x="1202" y="307"/>
                  </a:lnTo>
                  <a:lnTo>
                    <a:pt x="1273" y="317"/>
                  </a:lnTo>
                  <a:lnTo>
                    <a:pt x="1343" y="333"/>
                  </a:lnTo>
                  <a:lnTo>
                    <a:pt x="1410" y="354"/>
                  </a:lnTo>
                  <a:lnTo>
                    <a:pt x="1474" y="382"/>
                  </a:lnTo>
                  <a:lnTo>
                    <a:pt x="1534" y="414"/>
                  </a:lnTo>
                  <a:lnTo>
                    <a:pt x="1592" y="452"/>
                  </a:lnTo>
                  <a:lnTo>
                    <a:pt x="1646" y="495"/>
                  </a:lnTo>
                  <a:lnTo>
                    <a:pt x="1695" y="542"/>
                  </a:lnTo>
                  <a:lnTo>
                    <a:pt x="1741" y="592"/>
                  </a:lnTo>
                  <a:lnTo>
                    <a:pt x="1782" y="647"/>
                  </a:lnTo>
                  <a:lnTo>
                    <a:pt x="1817" y="705"/>
                  </a:lnTo>
                  <a:lnTo>
                    <a:pt x="1821" y="712"/>
                  </a:lnTo>
                  <a:lnTo>
                    <a:pt x="1826" y="718"/>
                  </a:lnTo>
                  <a:lnTo>
                    <a:pt x="1832" y="722"/>
                  </a:lnTo>
                  <a:lnTo>
                    <a:pt x="1840" y="723"/>
                  </a:lnTo>
                  <a:lnTo>
                    <a:pt x="1849" y="720"/>
                  </a:lnTo>
                  <a:lnTo>
                    <a:pt x="1857" y="718"/>
                  </a:lnTo>
                  <a:lnTo>
                    <a:pt x="1866" y="716"/>
                  </a:lnTo>
                  <a:lnTo>
                    <a:pt x="1876" y="714"/>
                  </a:lnTo>
                  <a:lnTo>
                    <a:pt x="1886" y="710"/>
                  </a:lnTo>
                  <a:lnTo>
                    <a:pt x="1891" y="705"/>
                  </a:lnTo>
                  <a:lnTo>
                    <a:pt x="1894" y="698"/>
                  </a:lnTo>
                  <a:lnTo>
                    <a:pt x="1894" y="691"/>
                  </a:lnTo>
                  <a:lnTo>
                    <a:pt x="1881" y="632"/>
                  </a:lnTo>
                  <a:lnTo>
                    <a:pt x="1860" y="575"/>
                  </a:lnTo>
                  <a:lnTo>
                    <a:pt x="1834" y="522"/>
                  </a:lnTo>
                  <a:lnTo>
                    <a:pt x="1803" y="470"/>
                  </a:lnTo>
                  <a:lnTo>
                    <a:pt x="1765" y="421"/>
                  </a:lnTo>
                  <a:lnTo>
                    <a:pt x="1723" y="376"/>
                  </a:lnTo>
                  <a:lnTo>
                    <a:pt x="1677" y="334"/>
                  </a:lnTo>
                  <a:lnTo>
                    <a:pt x="1625" y="296"/>
                  </a:lnTo>
                  <a:lnTo>
                    <a:pt x="1570" y="262"/>
                  </a:lnTo>
                  <a:lnTo>
                    <a:pt x="1511" y="233"/>
                  </a:lnTo>
                  <a:lnTo>
                    <a:pt x="1449" y="208"/>
                  </a:lnTo>
                  <a:lnTo>
                    <a:pt x="1383" y="188"/>
                  </a:lnTo>
                  <a:lnTo>
                    <a:pt x="1315" y="174"/>
                  </a:lnTo>
                  <a:lnTo>
                    <a:pt x="1244" y="165"/>
                  </a:lnTo>
                  <a:lnTo>
                    <a:pt x="1172" y="162"/>
                  </a:lnTo>
                  <a:lnTo>
                    <a:pt x="1086" y="162"/>
                  </a:lnTo>
                  <a:close/>
                  <a:moveTo>
                    <a:pt x="1086" y="0"/>
                  </a:moveTo>
                  <a:lnTo>
                    <a:pt x="1172" y="0"/>
                  </a:lnTo>
                  <a:lnTo>
                    <a:pt x="1248" y="2"/>
                  </a:lnTo>
                  <a:lnTo>
                    <a:pt x="1325" y="11"/>
                  </a:lnTo>
                  <a:lnTo>
                    <a:pt x="1398" y="24"/>
                  </a:lnTo>
                  <a:lnTo>
                    <a:pt x="1468" y="42"/>
                  </a:lnTo>
                  <a:lnTo>
                    <a:pt x="1537" y="65"/>
                  </a:lnTo>
                  <a:lnTo>
                    <a:pt x="1602" y="93"/>
                  </a:lnTo>
                  <a:lnTo>
                    <a:pt x="1664" y="124"/>
                  </a:lnTo>
                  <a:lnTo>
                    <a:pt x="1723" y="160"/>
                  </a:lnTo>
                  <a:lnTo>
                    <a:pt x="1778" y="200"/>
                  </a:lnTo>
                  <a:lnTo>
                    <a:pt x="1829" y="243"/>
                  </a:lnTo>
                  <a:lnTo>
                    <a:pt x="1875" y="290"/>
                  </a:lnTo>
                  <a:lnTo>
                    <a:pt x="1917" y="340"/>
                  </a:lnTo>
                  <a:lnTo>
                    <a:pt x="1955" y="393"/>
                  </a:lnTo>
                  <a:lnTo>
                    <a:pt x="1987" y="450"/>
                  </a:lnTo>
                  <a:lnTo>
                    <a:pt x="2014" y="509"/>
                  </a:lnTo>
                  <a:lnTo>
                    <a:pt x="2035" y="570"/>
                  </a:lnTo>
                  <a:lnTo>
                    <a:pt x="2050" y="633"/>
                  </a:lnTo>
                  <a:lnTo>
                    <a:pt x="2059" y="700"/>
                  </a:lnTo>
                  <a:lnTo>
                    <a:pt x="2064" y="709"/>
                  </a:lnTo>
                  <a:lnTo>
                    <a:pt x="2070" y="716"/>
                  </a:lnTo>
                  <a:lnTo>
                    <a:pt x="2079" y="720"/>
                  </a:lnTo>
                  <a:lnTo>
                    <a:pt x="2085" y="723"/>
                  </a:lnTo>
                  <a:lnTo>
                    <a:pt x="2101" y="729"/>
                  </a:lnTo>
                  <a:lnTo>
                    <a:pt x="2118" y="736"/>
                  </a:lnTo>
                  <a:lnTo>
                    <a:pt x="2134" y="746"/>
                  </a:lnTo>
                  <a:lnTo>
                    <a:pt x="2151" y="759"/>
                  </a:lnTo>
                  <a:lnTo>
                    <a:pt x="2167" y="773"/>
                  </a:lnTo>
                  <a:lnTo>
                    <a:pt x="2183" y="791"/>
                  </a:lnTo>
                  <a:lnTo>
                    <a:pt x="2198" y="812"/>
                  </a:lnTo>
                  <a:lnTo>
                    <a:pt x="2212" y="836"/>
                  </a:lnTo>
                  <a:lnTo>
                    <a:pt x="2224" y="864"/>
                  </a:lnTo>
                  <a:lnTo>
                    <a:pt x="2236" y="895"/>
                  </a:lnTo>
                  <a:lnTo>
                    <a:pt x="2245" y="930"/>
                  </a:lnTo>
                  <a:lnTo>
                    <a:pt x="2251" y="970"/>
                  </a:lnTo>
                  <a:lnTo>
                    <a:pt x="2256" y="1014"/>
                  </a:lnTo>
                  <a:lnTo>
                    <a:pt x="2258" y="1061"/>
                  </a:lnTo>
                  <a:lnTo>
                    <a:pt x="2258" y="1212"/>
                  </a:lnTo>
                  <a:lnTo>
                    <a:pt x="2255" y="1253"/>
                  </a:lnTo>
                  <a:lnTo>
                    <a:pt x="2250" y="1290"/>
                  </a:lnTo>
                  <a:lnTo>
                    <a:pt x="2241" y="1322"/>
                  </a:lnTo>
                  <a:lnTo>
                    <a:pt x="2231" y="1351"/>
                  </a:lnTo>
                  <a:lnTo>
                    <a:pt x="2217" y="1376"/>
                  </a:lnTo>
                  <a:lnTo>
                    <a:pt x="2202" y="1397"/>
                  </a:lnTo>
                  <a:lnTo>
                    <a:pt x="2185" y="1416"/>
                  </a:lnTo>
                  <a:lnTo>
                    <a:pt x="2167" y="1431"/>
                  </a:lnTo>
                  <a:lnTo>
                    <a:pt x="2149" y="1444"/>
                  </a:lnTo>
                  <a:lnTo>
                    <a:pt x="2130" y="1455"/>
                  </a:lnTo>
                  <a:lnTo>
                    <a:pt x="2111" y="1462"/>
                  </a:lnTo>
                  <a:lnTo>
                    <a:pt x="2094" y="1469"/>
                  </a:lnTo>
                  <a:lnTo>
                    <a:pt x="2077" y="1472"/>
                  </a:lnTo>
                  <a:lnTo>
                    <a:pt x="2062" y="1474"/>
                  </a:lnTo>
                  <a:lnTo>
                    <a:pt x="2048" y="1475"/>
                  </a:lnTo>
                  <a:lnTo>
                    <a:pt x="1877" y="1475"/>
                  </a:lnTo>
                  <a:lnTo>
                    <a:pt x="1864" y="1474"/>
                  </a:lnTo>
                  <a:lnTo>
                    <a:pt x="1854" y="1471"/>
                  </a:lnTo>
                  <a:lnTo>
                    <a:pt x="1843" y="1468"/>
                  </a:lnTo>
                  <a:lnTo>
                    <a:pt x="1833" y="1466"/>
                  </a:lnTo>
                  <a:lnTo>
                    <a:pt x="1821" y="1467"/>
                  </a:lnTo>
                  <a:lnTo>
                    <a:pt x="1811" y="1472"/>
                  </a:lnTo>
                  <a:lnTo>
                    <a:pt x="1802" y="1479"/>
                  </a:lnTo>
                  <a:lnTo>
                    <a:pt x="1794" y="1488"/>
                  </a:lnTo>
                  <a:lnTo>
                    <a:pt x="1758" y="1541"/>
                  </a:lnTo>
                  <a:lnTo>
                    <a:pt x="1717" y="1591"/>
                  </a:lnTo>
                  <a:lnTo>
                    <a:pt x="1672" y="1637"/>
                  </a:lnTo>
                  <a:lnTo>
                    <a:pt x="1623" y="1679"/>
                  </a:lnTo>
                  <a:lnTo>
                    <a:pt x="1570" y="1718"/>
                  </a:lnTo>
                  <a:lnTo>
                    <a:pt x="1514" y="1752"/>
                  </a:lnTo>
                  <a:lnTo>
                    <a:pt x="1456" y="1781"/>
                  </a:lnTo>
                  <a:lnTo>
                    <a:pt x="1395" y="1806"/>
                  </a:lnTo>
                  <a:lnTo>
                    <a:pt x="1331" y="1826"/>
                  </a:lnTo>
                  <a:lnTo>
                    <a:pt x="1266" y="1840"/>
                  </a:lnTo>
                  <a:lnTo>
                    <a:pt x="1198" y="1849"/>
                  </a:lnTo>
                  <a:lnTo>
                    <a:pt x="1129" y="1852"/>
                  </a:lnTo>
                  <a:lnTo>
                    <a:pt x="1059" y="1849"/>
                  </a:lnTo>
                  <a:lnTo>
                    <a:pt x="991" y="1840"/>
                  </a:lnTo>
                  <a:lnTo>
                    <a:pt x="924" y="1826"/>
                  </a:lnTo>
                  <a:lnTo>
                    <a:pt x="861" y="1806"/>
                  </a:lnTo>
                  <a:lnTo>
                    <a:pt x="799" y="1781"/>
                  </a:lnTo>
                  <a:lnTo>
                    <a:pt x="741" y="1751"/>
                  </a:lnTo>
                  <a:lnTo>
                    <a:pt x="685" y="1717"/>
                  </a:lnTo>
                  <a:lnTo>
                    <a:pt x="632" y="1678"/>
                  </a:lnTo>
                  <a:lnTo>
                    <a:pt x="584" y="1635"/>
                  </a:lnTo>
                  <a:lnTo>
                    <a:pt x="539" y="1589"/>
                  </a:lnTo>
                  <a:lnTo>
                    <a:pt x="498" y="1539"/>
                  </a:lnTo>
                  <a:lnTo>
                    <a:pt x="461" y="1485"/>
                  </a:lnTo>
                  <a:lnTo>
                    <a:pt x="450" y="1474"/>
                  </a:lnTo>
                  <a:lnTo>
                    <a:pt x="438" y="1468"/>
                  </a:lnTo>
                  <a:lnTo>
                    <a:pt x="426" y="1467"/>
                  </a:lnTo>
                  <a:lnTo>
                    <a:pt x="415" y="1468"/>
                  </a:lnTo>
                  <a:lnTo>
                    <a:pt x="404" y="1471"/>
                  </a:lnTo>
                  <a:lnTo>
                    <a:pt x="393" y="1474"/>
                  </a:lnTo>
                  <a:lnTo>
                    <a:pt x="380" y="1475"/>
                  </a:lnTo>
                  <a:lnTo>
                    <a:pt x="210" y="1475"/>
                  </a:lnTo>
                  <a:lnTo>
                    <a:pt x="196" y="1474"/>
                  </a:lnTo>
                  <a:lnTo>
                    <a:pt x="181" y="1472"/>
                  </a:lnTo>
                  <a:lnTo>
                    <a:pt x="164" y="1469"/>
                  </a:lnTo>
                  <a:lnTo>
                    <a:pt x="146" y="1462"/>
                  </a:lnTo>
                  <a:lnTo>
                    <a:pt x="127" y="1455"/>
                  </a:lnTo>
                  <a:lnTo>
                    <a:pt x="109" y="1444"/>
                  </a:lnTo>
                  <a:lnTo>
                    <a:pt x="91" y="1431"/>
                  </a:lnTo>
                  <a:lnTo>
                    <a:pt x="72" y="1416"/>
                  </a:lnTo>
                  <a:lnTo>
                    <a:pt x="56" y="1397"/>
                  </a:lnTo>
                  <a:lnTo>
                    <a:pt x="40" y="1376"/>
                  </a:lnTo>
                  <a:lnTo>
                    <a:pt x="27" y="1351"/>
                  </a:lnTo>
                  <a:lnTo>
                    <a:pt x="15" y="1322"/>
                  </a:lnTo>
                  <a:lnTo>
                    <a:pt x="8" y="1290"/>
                  </a:lnTo>
                  <a:lnTo>
                    <a:pt x="2" y="1253"/>
                  </a:lnTo>
                  <a:lnTo>
                    <a:pt x="0" y="1212"/>
                  </a:lnTo>
                  <a:lnTo>
                    <a:pt x="0" y="1062"/>
                  </a:lnTo>
                  <a:lnTo>
                    <a:pt x="1" y="1014"/>
                  </a:lnTo>
                  <a:lnTo>
                    <a:pt x="6" y="970"/>
                  </a:lnTo>
                  <a:lnTo>
                    <a:pt x="12" y="931"/>
                  </a:lnTo>
                  <a:lnTo>
                    <a:pt x="21" y="896"/>
                  </a:lnTo>
                  <a:lnTo>
                    <a:pt x="32" y="865"/>
                  </a:lnTo>
                  <a:lnTo>
                    <a:pt x="44" y="837"/>
                  </a:lnTo>
                  <a:lnTo>
                    <a:pt x="57" y="812"/>
                  </a:lnTo>
                  <a:lnTo>
                    <a:pt x="72" y="792"/>
                  </a:lnTo>
                  <a:lnTo>
                    <a:pt x="89" y="774"/>
                  </a:lnTo>
                  <a:lnTo>
                    <a:pt x="105" y="760"/>
                  </a:lnTo>
                  <a:lnTo>
                    <a:pt x="121" y="747"/>
                  </a:lnTo>
                  <a:lnTo>
                    <a:pt x="137" y="737"/>
                  </a:lnTo>
                  <a:lnTo>
                    <a:pt x="153" y="730"/>
                  </a:lnTo>
                  <a:lnTo>
                    <a:pt x="168" y="724"/>
                  </a:lnTo>
                  <a:lnTo>
                    <a:pt x="175" y="722"/>
                  </a:lnTo>
                  <a:lnTo>
                    <a:pt x="182" y="718"/>
                  </a:lnTo>
                  <a:lnTo>
                    <a:pt x="190" y="713"/>
                  </a:lnTo>
                  <a:lnTo>
                    <a:pt x="195" y="704"/>
                  </a:lnTo>
                  <a:lnTo>
                    <a:pt x="200" y="692"/>
                  </a:lnTo>
                  <a:lnTo>
                    <a:pt x="208" y="626"/>
                  </a:lnTo>
                  <a:lnTo>
                    <a:pt x="223" y="562"/>
                  </a:lnTo>
                  <a:lnTo>
                    <a:pt x="245" y="501"/>
                  </a:lnTo>
                  <a:lnTo>
                    <a:pt x="272" y="442"/>
                  </a:lnTo>
                  <a:lnTo>
                    <a:pt x="304" y="386"/>
                  </a:lnTo>
                  <a:lnTo>
                    <a:pt x="341" y="334"/>
                  </a:lnTo>
                  <a:lnTo>
                    <a:pt x="383" y="285"/>
                  </a:lnTo>
                  <a:lnTo>
                    <a:pt x="429" y="238"/>
                  </a:lnTo>
                  <a:lnTo>
                    <a:pt x="481" y="196"/>
                  </a:lnTo>
                  <a:lnTo>
                    <a:pt x="534" y="157"/>
                  </a:lnTo>
                  <a:lnTo>
                    <a:pt x="594" y="122"/>
                  </a:lnTo>
                  <a:lnTo>
                    <a:pt x="655" y="90"/>
                  </a:lnTo>
                  <a:lnTo>
                    <a:pt x="721" y="64"/>
                  </a:lnTo>
                  <a:lnTo>
                    <a:pt x="789" y="41"/>
                  </a:lnTo>
                  <a:lnTo>
                    <a:pt x="860" y="24"/>
                  </a:lnTo>
                  <a:lnTo>
                    <a:pt x="933" y="11"/>
                  </a:lnTo>
                  <a:lnTo>
                    <a:pt x="1008" y="2"/>
                  </a:lnTo>
                  <a:lnTo>
                    <a:pt x="108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354"/>
            <p:cNvSpPr>
              <a:spLocks noEditPoints="1"/>
            </p:cNvSpPr>
            <p:nvPr/>
          </p:nvSpPr>
          <p:spPr bwMode="auto">
            <a:xfrm>
              <a:off x="5006975" y="5227638"/>
              <a:ext cx="400050" cy="192088"/>
            </a:xfrm>
            <a:custGeom>
              <a:avLst/>
              <a:gdLst>
                <a:gd name="T0" fmla="*/ 1644 w 3022"/>
                <a:gd name="T1" fmla="*/ 514 h 1454"/>
                <a:gd name="T2" fmla="*/ 1625 w 3022"/>
                <a:gd name="T3" fmla="*/ 643 h 1454"/>
                <a:gd name="T4" fmla="*/ 1658 w 3022"/>
                <a:gd name="T5" fmla="*/ 701 h 1454"/>
                <a:gd name="T6" fmla="*/ 2096 w 3022"/>
                <a:gd name="T7" fmla="*/ 709 h 1454"/>
                <a:gd name="T8" fmla="*/ 2143 w 3022"/>
                <a:gd name="T9" fmla="*/ 661 h 1454"/>
                <a:gd name="T10" fmla="*/ 2136 w 3022"/>
                <a:gd name="T11" fmla="*/ 528 h 1454"/>
                <a:gd name="T12" fmla="*/ 2077 w 3022"/>
                <a:gd name="T13" fmla="*/ 495 h 1454"/>
                <a:gd name="T14" fmla="*/ 2232 w 3022"/>
                <a:gd name="T15" fmla="*/ 9 h 1454"/>
                <a:gd name="T16" fmla="*/ 2353 w 3022"/>
                <a:gd name="T17" fmla="*/ 75 h 1454"/>
                <a:gd name="T18" fmla="*/ 2437 w 3022"/>
                <a:gd name="T19" fmla="*/ 166 h 1454"/>
                <a:gd name="T20" fmla="*/ 2483 w 3022"/>
                <a:gd name="T21" fmla="*/ 244 h 1454"/>
                <a:gd name="T22" fmla="*/ 3021 w 3022"/>
                <a:gd name="T23" fmla="*/ 1388 h 1454"/>
                <a:gd name="T24" fmla="*/ 3011 w 3022"/>
                <a:gd name="T25" fmla="*/ 1433 h 1454"/>
                <a:gd name="T26" fmla="*/ 2945 w 3022"/>
                <a:gd name="T27" fmla="*/ 1454 h 1454"/>
                <a:gd name="T28" fmla="*/ 2565 w 3022"/>
                <a:gd name="T29" fmla="*/ 1438 h 1454"/>
                <a:gd name="T30" fmla="*/ 2526 w 3022"/>
                <a:gd name="T31" fmla="*/ 1397 h 1454"/>
                <a:gd name="T32" fmla="*/ 2325 w 3022"/>
                <a:gd name="T33" fmla="*/ 977 h 1454"/>
                <a:gd name="T34" fmla="*/ 2313 w 3022"/>
                <a:gd name="T35" fmla="*/ 962 h 1454"/>
                <a:gd name="T36" fmla="*/ 2287 w 3022"/>
                <a:gd name="T37" fmla="*/ 945 h 1454"/>
                <a:gd name="T38" fmla="*/ 2266 w 3022"/>
                <a:gd name="T39" fmla="*/ 962 h 1454"/>
                <a:gd name="T40" fmla="*/ 2263 w 3022"/>
                <a:gd name="T41" fmla="*/ 1062 h 1454"/>
                <a:gd name="T42" fmla="*/ 2264 w 3022"/>
                <a:gd name="T43" fmla="*/ 1177 h 1454"/>
                <a:gd name="T44" fmla="*/ 2264 w 3022"/>
                <a:gd name="T45" fmla="*/ 1336 h 1454"/>
                <a:gd name="T46" fmla="*/ 2263 w 3022"/>
                <a:gd name="T47" fmla="*/ 1403 h 1454"/>
                <a:gd name="T48" fmla="*/ 2238 w 3022"/>
                <a:gd name="T49" fmla="*/ 1443 h 1454"/>
                <a:gd name="T50" fmla="*/ 910 w 3022"/>
                <a:gd name="T51" fmla="*/ 1454 h 1454"/>
                <a:gd name="T52" fmla="*/ 852 w 3022"/>
                <a:gd name="T53" fmla="*/ 1434 h 1454"/>
                <a:gd name="T54" fmla="*/ 836 w 3022"/>
                <a:gd name="T55" fmla="*/ 1381 h 1454"/>
                <a:gd name="T56" fmla="*/ 835 w 3022"/>
                <a:gd name="T57" fmla="*/ 1226 h 1454"/>
                <a:gd name="T58" fmla="*/ 834 w 3022"/>
                <a:gd name="T59" fmla="*/ 1080 h 1454"/>
                <a:gd name="T60" fmla="*/ 829 w 3022"/>
                <a:gd name="T61" fmla="*/ 959 h 1454"/>
                <a:gd name="T62" fmla="*/ 810 w 3022"/>
                <a:gd name="T63" fmla="*/ 934 h 1454"/>
                <a:gd name="T64" fmla="*/ 784 w 3022"/>
                <a:gd name="T65" fmla="*/ 958 h 1454"/>
                <a:gd name="T66" fmla="*/ 764 w 3022"/>
                <a:gd name="T67" fmla="*/ 989 h 1454"/>
                <a:gd name="T68" fmla="*/ 551 w 3022"/>
                <a:gd name="T69" fmla="*/ 1394 h 1454"/>
                <a:gd name="T70" fmla="*/ 527 w 3022"/>
                <a:gd name="T71" fmla="*/ 1428 h 1454"/>
                <a:gd name="T72" fmla="*/ 460 w 3022"/>
                <a:gd name="T73" fmla="*/ 1454 h 1454"/>
                <a:gd name="T74" fmla="*/ 19 w 3022"/>
                <a:gd name="T75" fmla="*/ 1441 h 1454"/>
                <a:gd name="T76" fmla="*/ 0 w 3022"/>
                <a:gd name="T77" fmla="*/ 1399 h 1454"/>
                <a:gd name="T78" fmla="*/ 532 w 3022"/>
                <a:gd name="T79" fmla="*/ 258 h 1454"/>
                <a:gd name="T80" fmla="*/ 561 w 3022"/>
                <a:gd name="T81" fmla="*/ 195 h 1454"/>
                <a:gd name="T82" fmla="*/ 622 w 3022"/>
                <a:gd name="T83" fmla="*/ 110 h 1454"/>
                <a:gd name="T84" fmla="*/ 722 w 3022"/>
                <a:gd name="T85" fmla="*/ 34 h 1454"/>
                <a:gd name="T86" fmla="*/ 864 w 3022"/>
                <a:gd name="T87" fmla="*/ 2 h 1454"/>
                <a:gd name="T88" fmla="*/ 954 w 3022"/>
                <a:gd name="T89" fmla="*/ 2 h 1454"/>
                <a:gd name="T90" fmla="*/ 1109 w 3022"/>
                <a:gd name="T91" fmla="*/ 2 h 1454"/>
                <a:gd name="T92" fmla="*/ 1332 w 3022"/>
                <a:gd name="T93" fmla="*/ 1 h 1454"/>
                <a:gd name="T94" fmla="*/ 1586 w 3022"/>
                <a:gd name="T95" fmla="*/ 1 h 1454"/>
                <a:gd name="T96" fmla="*/ 1832 w 3022"/>
                <a:gd name="T97" fmla="*/ 1 h 1454"/>
                <a:gd name="T98" fmla="*/ 2032 w 3022"/>
                <a:gd name="T99" fmla="*/ 0 h 1454"/>
                <a:gd name="T100" fmla="*/ 2147 w 3022"/>
                <a:gd name="T101" fmla="*/ 0 h 1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022" h="1454">
                  <a:moveTo>
                    <a:pt x="1692" y="495"/>
                  </a:moveTo>
                  <a:lnTo>
                    <a:pt x="1675" y="497"/>
                  </a:lnTo>
                  <a:lnTo>
                    <a:pt x="1658" y="504"/>
                  </a:lnTo>
                  <a:lnTo>
                    <a:pt x="1644" y="514"/>
                  </a:lnTo>
                  <a:lnTo>
                    <a:pt x="1634" y="528"/>
                  </a:lnTo>
                  <a:lnTo>
                    <a:pt x="1627" y="545"/>
                  </a:lnTo>
                  <a:lnTo>
                    <a:pt x="1625" y="563"/>
                  </a:lnTo>
                  <a:lnTo>
                    <a:pt x="1625" y="643"/>
                  </a:lnTo>
                  <a:lnTo>
                    <a:pt x="1627" y="661"/>
                  </a:lnTo>
                  <a:lnTo>
                    <a:pt x="1634" y="678"/>
                  </a:lnTo>
                  <a:lnTo>
                    <a:pt x="1644" y="690"/>
                  </a:lnTo>
                  <a:lnTo>
                    <a:pt x="1658" y="701"/>
                  </a:lnTo>
                  <a:lnTo>
                    <a:pt x="1675" y="709"/>
                  </a:lnTo>
                  <a:lnTo>
                    <a:pt x="1692" y="711"/>
                  </a:lnTo>
                  <a:lnTo>
                    <a:pt x="2077" y="711"/>
                  </a:lnTo>
                  <a:lnTo>
                    <a:pt x="2096" y="709"/>
                  </a:lnTo>
                  <a:lnTo>
                    <a:pt x="2112" y="701"/>
                  </a:lnTo>
                  <a:lnTo>
                    <a:pt x="2125" y="690"/>
                  </a:lnTo>
                  <a:lnTo>
                    <a:pt x="2136" y="678"/>
                  </a:lnTo>
                  <a:lnTo>
                    <a:pt x="2143" y="661"/>
                  </a:lnTo>
                  <a:lnTo>
                    <a:pt x="2145" y="643"/>
                  </a:lnTo>
                  <a:lnTo>
                    <a:pt x="2145" y="563"/>
                  </a:lnTo>
                  <a:lnTo>
                    <a:pt x="2143" y="545"/>
                  </a:lnTo>
                  <a:lnTo>
                    <a:pt x="2136" y="528"/>
                  </a:lnTo>
                  <a:lnTo>
                    <a:pt x="2125" y="514"/>
                  </a:lnTo>
                  <a:lnTo>
                    <a:pt x="2112" y="504"/>
                  </a:lnTo>
                  <a:lnTo>
                    <a:pt x="2096" y="497"/>
                  </a:lnTo>
                  <a:lnTo>
                    <a:pt x="2077" y="495"/>
                  </a:lnTo>
                  <a:lnTo>
                    <a:pt x="1692" y="495"/>
                  </a:lnTo>
                  <a:close/>
                  <a:moveTo>
                    <a:pt x="2158" y="0"/>
                  </a:moveTo>
                  <a:lnTo>
                    <a:pt x="2196" y="3"/>
                  </a:lnTo>
                  <a:lnTo>
                    <a:pt x="2232" y="9"/>
                  </a:lnTo>
                  <a:lnTo>
                    <a:pt x="2266" y="21"/>
                  </a:lnTo>
                  <a:lnTo>
                    <a:pt x="2297" y="36"/>
                  </a:lnTo>
                  <a:lnTo>
                    <a:pt x="2326" y="54"/>
                  </a:lnTo>
                  <a:lnTo>
                    <a:pt x="2353" y="75"/>
                  </a:lnTo>
                  <a:lnTo>
                    <a:pt x="2377" y="96"/>
                  </a:lnTo>
                  <a:lnTo>
                    <a:pt x="2399" y="120"/>
                  </a:lnTo>
                  <a:lnTo>
                    <a:pt x="2419" y="143"/>
                  </a:lnTo>
                  <a:lnTo>
                    <a:pt x="2437" y="166"/>
                  </a:lnTo>
                  <a:lnTo>
                    <a:pt x="2452" y="188"/>
                  </a:lnTo>
                  <a:lnTo>
                    <a:pt x="2465" y="210"/>
                  </a:lnTo>
                  <a:lnTo>
                    <a:pt x="2476" y="228"/>
                  </a:lnTo>
                  <a:lnTo>
                    <a:pt x="2483" y="244"/>
                  </a:lnTo>
                  <a:lnTo>
                    <a:pt x="2490" y="257"/>
                  </a:lnTo>
                  <a:lnTo>
                    <a:pt x="2493" y="266"/>
                  </a:lnTo>
                  <a:lnTo>
                    <a:pt x="3016" y="1375"/>
                  </a:lnTo>
                  <a:lnTo>
                    <a:pt x="3021" y="1388"/>
                  </a:lnTo>
                  <a:lnTo>
                    <a:pt x="3022" y="1399"/>
                  </a:lnTo>
                  <a:lnTo>
                    <a:pt x="3021" y="1411"/>
                  </a:lnTo>
                  <a:lnTo>
                    <a:pt x="3018" y="1422"/>
                  </a:lnTo>
                  <a:lnTo>
                    <a:pt x="3011" y="1433"/>
                  </a:lnTo>
                  <a:lnTo>
                    <a:pt x="3000" y="1441"/>
                  </a:lnTo>
                  <a:lnTo>
                    <a:pt x="2986" y="1448"/>
                  </a:lnTo>
                  <a:lnTo>
                    <a:pt x="2968" y="1452"/>
                  </a:lnTo>
                  <a:lnTo>
                    <a:pt x="2945" y="1454"/>
                  </a:lnTo>
                  <a:lnTo>
                    <a:pt x="2624" y="1454"/>
                  </a:lnTo>
                  <a:lnTo>
                    <a:pt x="2602" y="1452"/>
                  </a:lnTo>
                  <a:lnTo>
                    <a:pt x="2582" y="1447"/>
                  </a:lnTo>
                  <a:lnTo>
                    <a:pt x="2565" y="1438"/>
                  </a:lnTo>
                  <a:lnTo>
                    <a:pt x="2552" y="1428"/>
                  </a:lnTo>
                  <a:lnTo>
                    <a:pt x="2540" y="1418"/>
                  </a:lnTo>
                  <a:lnTo>
                    <a:pt x="2533" y="1407"/>
                  </a:lnTo>
                  <a:lnTo>
                    <a:pt x="2526" y="1397"/>
                  </a:lnTo>
                  <a:lnTo>
                    <a:pt x="2522" y="1390"/>
                  </a:lnTo>
                  <a:lnTo>
                    <a:pt x="2520" y="1383"/>
                  </a:lnTo>
                  <a:lnTo>
                    <a:pt x="2519" y="1382"/>
                  </a:lnTo>
                  <a:lnTo>
                    <a:pt x="2325" y="977"/>
                  </a:lnTo>
                  <a:lnTo>
                    <a:pt x="2324" y="976"/>
                  </a:lnTo>
                  <a:lnTo>
                    <a:pt x="2322" y="973"/>
                  </a:lnTo>
                  <a:lnTo>
                    <a:pt x="2318" y="967"/>
                  </a:lnTo>
                  <a:lnTo>
                    <a:pt x="2313" y="962"/>
                  </a:lnTo>
                  <a:lnTo>
                    <a:pt x="2307" y="956"/>
                  </a:lnTo>
                  <a:lnTo>
                    <a:pt x="2300" y="951"/>
                  </a:lnTo>
                  <a:lnTo>
                    <a:pt x="2294" y="947"/>
                  </a:lnTo>
                  <a:lnTo>
                    <a:pt x="2287" y="945"/>
                  </a:lnTo>
                  <a:lnTo>
                    <a:pt x="2281" y="944"/>
                  </a:lnTo>
                  <a:lnTo>
                    <a:pt x="2276" y="947"/>
                  </a:lnTo>
                  <a:lnTo>
                    <a:pt x="2270" y="952"/>
                  </a:lnTo>
                  <a:lnTo>
                    <a:pt x="2266" y="962"/>
                  </a:lnTo>
                  <a:lnTo>
                    <a:pt x="2264" y="977"/>
                  </a:lnTo>
                  <a:lnTo>
                    <a:pt x="2263" y="996"/>
                  </a:lnTo>
                  <a:lnTo>
                    <a:pt x="2263" y="1030"/>
                  </a:lnTo>
                  <a:lnTo>
                    <a:pt x="2263" y="1062"/>
                  </a:lnTo>
                  <a:lnTo>
                    <a:pt x="2263" y="1091"/>
                  </a:lnTo>
                  <a:lnTo>
                    <a:pt x="2263" y="1118"/>
                  </a:lnTo>
                  <a:lnTo>
                    <a:pt x="2263" y="1147"/>
                  </a:lnTo>
                  <a:lnTo>
                    <a:pt x="2264" y="1177"/>
                  </a:lnTo>
                  <a:lnTo>
                    <a:pt x="2264" y="1210"/>
                  </a:lnTo>
                  <a:lnTo>
                    <a:pt x="2264" y="1246"/>
                  </a:lnTo>
                  <a:lnTo>
                    <a:pt x="2264" y="1288"/>
                  </a:lnTo>
                  <a:lnTo>
                    <a:pt x="2264" y="1336"/>
                  </a:lnTo>
                  <a:lnTo>
                    <a:pt x="2264" y="1354"/>
                  </a:lnTo>
                  <a:lnTo>
                    <a:pt x="2265" y="1372"/>
                  </a:lnTo>
                  <a:lnTo>
                    <a:pt x="2265" y="1388"/>
                  </a:lnTo>
                  <a:lnTo>
                    <a:pt x="2263" y="1403"/>
                  </a:lnTo>
                  <a:lnTo>
                    <a:pt x="2260" y="1416"/>
                  </a:lnTo>
                  <a:lnTo>
                    <a:pt x="2256" y="1426"/>
                  </a:lnTo>
                  <a:lnTo>
                    <a:pt x="2249" y="1436"/>
                  </a:lnTo>
                  <a:lnTo>
                    <a:pt x="2238" y="1443"/>
                  </a:lnTo>
                  <a:lnTo>
                    <a:pt x="2225" y="1449"/>
                  </a:lnTo>
                  <a:lnTo>
                    <a:pt x="2207" y="1452"/>
                  </a:lnTo>
                  <a:lnTo>
                    <a:pt x="2185" y="1454"/>
                  </a:lnTo>
                  <a:lnTo>
                    <a:pt x="910" y="1454"/>
                  </a:lnTo>
                  <a:lnTo>
                    <a:pt x="890" y="1452"/>
                  </a:lnTo>
                  <a:lnTo>
                    <a:pt x="873" y="1449"/>
                  </a:lnTo>
                  <a:lnTo>
                    <a:pt x="862" y="1442"/>
                  </a:lnTo>
                  <a:lnTo>
                    <a:pt x="852" y="1434"/>
                  </a:lnTo>
                  <a:lnTo>
                    <a:pt x="845" y="1424"/>
                  </a:lnTo>
                  <a:lnTo>
                    <a:pt x="840" y="1411"/>
                  </a:lnTo>
                  <a:lnTo>
                    <a:pt x="837" y="1397"/>
                  </a:lnTo>
                  <a:lnTo>
                    <a:pt x="836" y="1381"/>
                  </a:lnTo>
                  <a:lnTo>
                    <a:pt x="836" y="1363"/>
                  </a:lnTo>
                  <a:lnTo>
                    <a:pt x="835" y="1313"/>
                  </a:lnTo>
                  <a:lnTo>
                    <a:pt x="835" y="1266"/>
                  </a:lnTo>
                  <a:lnTo>
                    <a:pt x="835" y="1226"/>
                  </a:lnTo>
                  <a:lnTo>
                    <a:pt x="834" y="1187"/>
                  </a:lnTo>
                  <a:lnTo>
                    <a:pt x="834" y="1151"/>
                  </a:lnTo>
                  <a:lnTo>
                    <a:pt x="834" y="1115"/>
                  </a:lnTo>
                  <a:lnTo>
                    <a:pt x="834" y="1080"/>
                  </a:lnTo>
                  <a:lnTo>
                    <a:pt x="832" y="1042"/>
                  </a:lnTo>
                  <a:lnTo>
                    <a:pt x="832" y="1002"/>
                  </a:lnTo>
                  <a:lnTo>
                    <a:pt x="832" y="977"/>
                  </a:lnTo>
                  <a:lnTo>
                    <a:pt x="829" y="959"/>
                  </a:lnTo>
                  <a:lnTo>
                    <a:pt x="826" y="946"/>
                  </a:lnTo>
                  <a:lnTo>
                    <a:pt x="822" y="938"/>
                  </a:lnTo>
                  <a:lnTo>
                    <a:pt x="816" y="935"/>
                  </a:lnTo>
                  <a:lnTo>
                    <a:pt x="810" y="934"/>
                  </a:lnTo>
                  <a:lnTo>
                    <a:pt x="803" y="937"/>
                  </a:lnTo>
                  <a:lnTo>
                    <a:pt x="797" y="943"/>
                  </a:lnTo>
                  <a:lnTo>
                    <a:pt x="790" y="950"/>
                  </a:lnTo>
                  <a:lnTo>
                    <a:pt x="784" y="958"/>
                  </a:lnTo>
                  <a:lnTo>
                    <a:pt x="778" y="966"/>
                  </a:lnTo>
                  <a:lnTo>
                    <a:pt x="772" y="975"/>
                  </a:lnTo>
                  <a:lnTo>
                    <a:pt x="768" y="982"/>
                  </a:lnTo>
                  <a:lnTo>
                    <a:pt x="764" y="989"/>
                  </a:lnTo>
                  <a:lnTo>
                    <a:pt x="761" y="993"/>
                  </a:lnTo>
                  <a:lnTo>
                    <a:pt x="761" y="994"/>
                  </a:lnTo>
                  <a:lnTo>
                    <a:pt x="551" y="1392"/>
                  </a:lnTo>
                  <a:lnTo>
                    <a:pt x="551" y="1394"/>
                  </a:lnTo>
                  <a:lnTo>
                    <a:pt x="548" y="1401"/>
                  </a:lnTo>
                  <a:lnTo>
                    <a:pt x="544" y="1408"/>
                  </a:lnTo>
                  <a:lnTo>
                    <a:pt x="536" y="1418"/>
                  </a:lnTo>
                  <a:lnTo>
                    <a:pt x="527" y="1428"/>
                  </a:lnTo>
                  <a:lnTo>
                    <a:pt x="515" y="1438"/>
                  </a:lnTo>
                  <a:lnTo>
                    <a:pt x="500" y="1446"/>
                  </a:lnTo>
                  <a:lnTo>
                    <a:pt x="481" y="1452"/>
                  </a:lnTo>
                  <a:lnTo>
                    <a:pt x="460" y="1454"/>
                  </a:lnTo>
                  <a:lnTo>
                    <a:pt x="73" y="1454"/>
                  </a:lnTo>
                  <a:lnTo>
                    <a:pt x="51" y="1452"/>
                  </a:lnTo>
                  <a:lnTo>
                    <a:pt x="33" y="1448"/>
                  </a:lnTo>
                  <a:lnTo>
                    <a:pt x="19" y="1441"/>
                  </a:lnTo>
                  <a:lnTo>
                    <a:pt x="10" y="1433"/>
                  </a:lnTo>
                  <a:lnTo>
                    <a:pt x="3" y="1422"/>
                  </a:lnTo>
                  <a:lnTo>
                    <a:pt x="0" y="1411"/>
                  </a:lnTo>
                  <a:lnTo>
                    <a:pt x="0" y="1399"/>
                  </a:lnTo>
                  <a:lnTo>
                    <a:pt x="1" y="1388"/>
                  </a:lnTo>
                  <a:lnTo>
                    <a:pt x="4" y="1375"/>
                  </a:lnTo>
                  <a:lnTo>
                    <a:pt x="529" y="266"/>
                  </a:lnTo>
                  <a:lnTo>
                    <a:pt x="532" y="258"/>
                  </a:lnTo>
                  <a:lnTo>
                    <a:pt x="536" y="246"/>
                  </a:lnTo>
                  <a:lnTo>
                    <a:pt x="543" y="231"/>
                  </a:lnTo>
                  <a:lnTo>
                    <a:pt x="551" y="214"/>
                  </a:lnTo>
                  <a:lnTo>
                    <a:pt x="561" y="195"/>
                  </a:lnTo>
                  <a:lnTo>
                    <a:pt x="574" y="174"/>
                  </a:lnTo>
                  <a:lnTo>
                    <a:pt x="588" y="153"/>
                  </a:lnTo>
                  <a:lnTo>
                    <a:pt x="604" y="132"/>
                  </a:lnTo>
                  <a:lnTo>
                    <a:pt x="622" y="110"/>
                  </a:lnTo>
                  <a:lnTo>
                    <a:pt x="644" y="89"/>
                  </a:lnTo>
                  <a:lnTo>
                    <a:pt x="668" y="68"/>
                  </a:lnTo>
                  <a:lnTo>
                    <a:pt x="694" y="50"/>
                  </a:lnTo>
                  <a:lnTo>
                    <a:pt x="722" y="34"/>
                  </a:lnTo>
                  <a:lnTo>
                    <a:pt x="753" y="21"/>
                  </a:lnTo>
                  <a:lnTo>
                    <a:pt x="787" y="10"/>
                  </a:lnTo>
                  <a:lnTo>
                    <a:pt x="824" y="4"/>
                  </a:lnTo>
                  <a:lnTo>
                    <a:pt x="864" y="2"/>
                  </a:lnTo>
                  <a:lnTo>
                    <a:pt x="907" y="2"/>
                  </a:lnTo>
                  <a:lnTo>
                    <a:pt x="915" y="2"/>
                  </a:lnTo>
                  <a:lnTo>
                    <a:pt x="932" y="2"/>
                  </a:lnTo>
                  <a:lnTo>
                    <a:pt x="954" y="2"/>
                  </a:lnTo>
                  <a:lnTo>
                    <a:pt x="984" y="2"/>
                  </a:lnTo>
                  <a:lnTo>
                    <a:pt x="1021" y="2"/>
                  </a:lnTo>
                  <a:lnTo>
                    <a:pt x="1063" y="2"/>
                  </a:lnTo>
                  <a:lnTo>
                    <a:pt x="1109" y="2"/>
                  </a:lnTo>
                  <a:lnTo>
                    <a:pt x="1160" y="1"/>
                  </a:lnTo>
                  <a:lnTo>
                    <a:pt x="1215" y="1"/>
                  </a:lnTo>
                  <a:lnTo>
                    <a:pt x="1272" y="1"/>
                  </a:lnTo>
                  <a:lnTo>
                    <a:pt x="1332" y="1"/>
                  </a:lnTo>
                  <a:lnTo>
                    <a:pt x="1395" y="1"/>
                  </a:lnTo>
                  <a:lnTo>
                    <a:pt x="1458" y="1"/>
                  </a:lnTo>
                  <a:lnTo>
                    <a:pt x="1522" y="1"/>
                  </a:lnTo>
                  <a:lnTo>
                    <a:pt x="1586" y="1"/>
                  </a:lnTo>
                  <a:lnTo>
                    <a:pt x="1650" y="1"/>
                  </a:lnTo>
                  <a:lnTo>
                    <a:pt x="1712" y="1"/>
                  </a:lnTo>
                  <a:lnTo>
                    <a:pt x="1774" y="1"/>
                  </a:lnTo>
                  <a:lnTo>
                    <a:pt x="1832" y="1"/>
                  </a:lnTo>
                  <a:lnTo>
                    <a:pt x="1888" y="0"/>
                  </a:lnTo>
                  <a:lnTo>
                    <a:pt x="1940" y="0"/>
                  </a:lnTo>
                  <a:lnTo>
                    <a:pt x="1988" y="0"/>
                  </a:lnTo>
                  <a:lnTo>
                    <a:pt x="2032" y="0"/>
                  </a:lnTo>
                  <a:lnTo>
                    <a:pt x="2070" y="0"/>
                  </a:lnTo>
                  <a:lnTo>
                    <a:pt x="2102" y="0"/>
                  </a:lnTo>
                  <a:lnTo>
                    <a:pt x="2128" y="0"/>
                  </a:lnTo>
                  <a:lnTo>
                    <a:pt x="2147" y="0"/>
                  </a:lnTo>
                  <a:lnTo>
                    <a:pt x="21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71201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1021492" y="1217983"/>
            <a:ext cx="8562455" cy="5548577"/>
          </a:xfrm>
          <a:ln>
            <a:noFill/>
          </a:ln>
        </p:spPr>
        <p:txBody>
          <a:bodyPr>
            <a:normAutofit/>
          </a:bodyPr>
          <a:lstStyle/>
          <a:p>
            <a:pPr algn="l"/>
            <a:endParaRPr lang="fr-FR" sz="1400" b="1" u="sng" dirty="0" smtClean="0"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</a:pPr>
            <a:r>
              <a:rPr lang="fr-FR" sz="28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COMITÉ MÉDICAL:</a:t>
            </a:r>
          </a:p>
          <a:p>
            <a:pPr lvl="2" algn="l">
              <a:lnSpc>
                <a:spcPct val="90000"/>
              </a:lnSpc>
            </a:pPr>
            <a:endParaRPr lang="fr-FR" sz="2400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657350" lvl="3" indent="-285750" algn="l">
              <a:buFont typeface="Wingdings" panose="05000000000000000000" pitchFamily="2" charset="2"/>
              <a:buChar char="§"/>
            </a:pPr>
            <a:r>
              <a:rPr lang="fr-FR" sz="1800" dirty="0" smtClean="0">
                <a:solidFill>
                  <a:schemeClr val="tx1"/>
                </a:solidFill>
              </a:rPr>
              <a:t>environ 20 séances par an, pour 800 avis rendus</a:t>
            </a:r>
          </a:p>
          <a:p>
            <a:pPr marL="1657350" lvl="3" indent="-285750" algn="l">
              <a:buFont typeface="Wingdings" panose="05000000000000000000" pitchFamily="2" charset="2"/>
              <a:buChar char="§"/>
            </a:pPr>
            <a:r>
              <a:rPr lang="fr-FR" sz="1800" dirty="0" smtClean="0">
                <a:solidFill>
                  <a:schemeClr val="tx1"/>
                </a:solidFill>
              </a:rPr>
              <a:t>composé uniquement de médecins</a:t>
            </a:r>
          </a:p>
          <a:p>
            <a:pPr marL="1657350" lvl="3" indent="-285750" algn="l">
              <a:buFont typeface="Wingdings" panose="05000000000000000000" pitchFamily="2" charset="2"/>
              <a:buChar char="§"/>
            </a:pPr>
            <a:r>
              <a:rPr lang="fr-FR" sz="1800" dirty="0" smtClean="0">
                <a:solidFill>
                  <a:schemeClr val="tx1"/>
                </a:solidFill>
              </a:rPr>
              <a:t>saisi par l’employeur sur les questions relatives à la maladie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</a:t>
            </a:r>
          </a:p>
          <a:p>
            <a:pPr marL="742950" lvl="1" indent="-285750" algn="l">
              <a:buFont typeface="Wingdings" panose="05000000000000000000" pitchFamily="2" charset="2"/>
              <a:buChar char="v"/>
            </a:pPr>
            <a:r>
              <a:rPr lang="fr-FR" sz="1800" dirty="0" smtClean="0">
                <a:solidFill>
                  <a:schemeClr val="tx1"/>
                </a:solidFill>
              </a:rPr>
              <a:t>Le secrétariat assure la réception et traitement des saisines, les demandes d’expertise, la tenue des séances, la rédaction des procès-verbaux et leur transmission aux employeurs.</a:t>
            </a:r>
          </a:p>
          <a:p>
            <a:pPr algn="l"/>
            <a:endParaRPr lang="fr-FR" dirty="0">
              <a:solidFill>
                <a:schemeClr val="tx1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</a:t>
            </a:r>
            <a:endParaRPr lang="fr-FR" dirty="0">
              <a:solidFill>
                <a:schemeClr val="tx1"/>
              </a:solidFill>
            </a:endParaRPr>
          </a:p>
          <a:p>
            <a:pPr algn="l"/>
            <a:r>
              <a:rPr lang="fr-FR" dirty="0" smtClean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24442" y="6453226"/>
            <a:ext cx="34331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Pôle protection sociale – Vanessa Pasqué</a:t>
            </a:r>
            <a:endParaRPr lang="fr-FR" sz="11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10" name="Group 37"/>
          <p:cNvGrpSpPr/>
          <p:nvPr/>
        </p:nvGrpSpPr>
        <p:grpSpPr>
          <a:xfrm>
            <a:off x="971616" y="146349"/>
            <a:ext cx="628301" cy="733019"/>
            <a:chOff x="5006975" y="4953000"/>
            <a:chExt cx="400050" cy="466726"/>
          </a:xfrm>
          <a:solidFill>
            <a:schemeClr val="accent1"/>
          </a:solidFill>
        </p:grpSpPr>
        <p:sp>
          <p:nvSpPr>
            <p:cNvPr id="13" name="Freeform 353"/>
            <p:cNvSpPr>
              <a:spLocks noEditPoints="1"/>
            </p:cNvSpPr>
            <p:nvPr/>
          </p:nvSpPr>
          <p:spPr bwMode="auto">
            <a:xfrm>
              <a:off x="5057775" y="4953000"/>
              <a:ext cx="298450" cy="246063"/>
            </a:xfrm>
            <a:custGeom>
              <a:avLst/>
              <a:gdLst>
                <a:gd name="T0" fmla="*/ 880 w 2258"/>
                <a:gd name="T1" fmla="*/ 186 h 1852"/>
                <a:gd name="T2" fmla="*/ 641 w 2258"/>
                <a:gd name="T3" fmla="*/ 281 h 1852"/>
                <a:gd name="T4" fmla="*/ 463 w 2258"/>
                <a:gd name="T5" fmla="*/ 437 h 1852"/>
                <a:gd name="T6" fmla="*/ 371 w 2258"/>
                <a:gd name="T7" fmla="*/ 634 h 1852"/>
                <a:gd name="T8" fmla="*/ 372 w 2258"/>
                <a:gd name="T9" fmla="*/ 714 h 1852"/>
                <a:gd name="T10" fmla="*/ 391 w 2258"/>
                <a:gd name="T11" fmla="*/ 717 h 1852"/>
                <a:gd name="T12" fmla="*/ 425 w 2258"/>
                <a:gd name="T13" fmla="*/ 722 h 1852"/>
                <a:gd name="T14" fmla="*/ 476 w 2258"/>
                <a:gd name="T15" fmla="*/ 647 h 1852"/>
                <a:gd name="T16" fmla="*/ 666 w 2258"/>
                <a:gd name="T17" fmla="*/ 452 h 1852"/>
                <a:gd name="T18" fmla="*/ 915 w 2258"/>
                <a:gd name="T19" fmla="*/ 333 h 1852"/>
                <a:gd name="T20" fmla="*/ 1202 w 2258"/>
                <a:gd name="T21" fmla="*/ 307 h 1852"/>
                <a:gd name="T22" fmla="*/ 1474 w 2258"/>
                <a:gd name="T23" fmla="*/ 382 h 1852"/>
                <a:gd name="T24" fmla="*/ 1695 w 2258"/>
                <a:gd name="T25" fmla="*/ 542 h 1852"/>
                <a:gd name="T26" fmla="*/ 1821 w 2258"/>
                <a:gd name="T27" fmla="*/ 712 h 1852"/>
                <a:gd name="T28" fmla="*/ 1849 w 2258"/>
                <a:gd name="T29" fmla="*/ 720 h 1852"/>
                <a:gd name="T30" fmla="*/ 1886 w 2258"/>
                <a:gd name="T31" fmla="*/ 710 h 1852"/>
                <a:gd name="T32" fmla="*/ 1881 w 2258"/>
                <a:gd name="T33" fmla="*/ 632 h 1852"/>
                <a:gd name="T34" fmla="*/ 1765 w 2258"/>
                <a:gd name="T35" fmla="*/ 421 h 1852"/>
                <a:gd name="T36" fmla="*/ 1570 w 2258"/>
                <a:gd name="T37" fmla="*/ 262 h 1852"/>
                <a:gd name="T38" fmla="*/ 1315 w 2258"/>
                <a:gd name="T39" fmla="*/ 174 h 1852"/>
                <a:gd name="T40" fmla="*/ 1086 w 2258"/>
                <a:gd name="T41" fmla="*/ 0 h 1852"/>
                <a:gd name="T42" fmla="*/ 1398 w 2258"/>
                <a:gd name="T43" fmla="*/ 24 h 1852"/>
                <a:gd name="T44" fmla="*/ 1664 w 2258"/>
                <a:gd name="T45" fmla="*/ 124 h 1852"/>
                <a:gd name="T46" fmla="*/ 1875 w 2258"/>
                <a:gd name="T47" fmla="*/ 290 h 1852"/>
                <a:gd name="T48" fmla="*/ 2014 w 2258"/>
                <a:gd name="T49" fmla="*/ 509 h 1852"/>
                <a:gd name="T50" fmla="*/ 2064 w 2258"/>
                <a:gd name="T51" fmla="*/ 709 h 1852"/>
                <a:gd name="T52" fmla="*/ 2101 w 2258"/>
                <a:gd name="T53" fmla="*/ 729 h 1852"/>
                <a:gd name="T54" fmla="*/ 2167 w 2258"/>
                <a:gd name="T55" fmla="*/ 773 h 1852"/>
                <a:gd name="T56" fmla="*/ 2224 w 2258"/>
                <a:gd name="T57" fmla="*/ 864 h 1852"/>
                <a:gd name="T58" fmla="*/ 2256 w 2258"/>
                <a:gd name="T59" fmla="*/ 1014 h 1852"/>
                <a:gd name="T60" fmla="*/ 2250 w 2258"/>
                <a:gd name="T61" fmla="*/ 1290 h 1852"/>
                <a:gd name="T62" fmla="*/ 2202 w 2258"/>
                <a:gd name="T63" fmla="*/ 1397 h 1852"/>
                <a:gd name="T64" fmla="*/ 2130 w 2258"/>
                <a:gd name="T65" fmla="*/ 1455 h 1852"/>
                <a:gd name="T66" fmla="*/ 2062 w 2258"/>
                <a:gd name="T67" fmla="*/ 1474 h 1852"/>
                <a:gd name="T68" fmla="*/ 1854 w 2258"/>
                <a:gd name="T69" fmla="*/ 1471 h 1852"/>
                <a:gd name="T70" fmla="*/ 1811 w 2258"/>
                <a:gd name="T71" fmla="*/ 1472 h 1852"/>
                <a:gd name="T72" fmla="*/ 1717 w 2258"/>
                <a:gd name="T73" fmla="*/ 1591 h 1852"/>
                <a:gd name="T74" fmla="*/ 1514 w 2258"/>
                <a:gd name="T75" fmla="*/ 1752 h 1852"/>
                <a:gd name="T76" fmla="*/ 1266 w 2258"/>
                <a:gd name="T77" fmla="*/ 1840 h 1852"/>
                <a:gd name="T78" fmla="*/ 991 w 2258"/>
                <a:gd name="T79" fmla="*/ 1840 h 1852"/>
                <a:gd name="T80" fmla="*/ 741 w 2258"/>
                <a:gd name="T81" fmla="*/ 1751 h 1852"/>
                <a:gd name="T82" fmla="*/ 539 w 2258"/>
                <a:gd name="T83" fmla="*/ 1589 h 1852"/>
                <a:gd name="T84" fmla="*/ 438 w 2258"/>
                <a:gd name="T85" fmla="*/ 1468 h 1852"/>
                <a:gd name="T86" fmla="*/ 393 w 2258"/>
                <a:gd name="T87" fmla="*/ 1474 h 1852"/>
                <a:gd name="T88" fmla="*/ 181 w 2258"/>
                <a:gd name="T89" fmla="*/ 1472 h 1852"/>
                <a:gd name="T90" fmla="*/ 109 w 2258"/>
                <a:gd name="T91" fmla="*/ 1444 h 1852"/>
                <a:gd name="T92" fmla="*/ 40 w 2258"/>
                <a:gd name="T93" fmla="*/ 1376 h 1852"/>
                <a:gd name="T94" fmla="*/ 2 w 2258"/>
                <a:gd name="T95" fmla="*/ 1253 h 1852"/>
                <a:gd name="T96" fmla="*/ 6 w 2258"/>
                <a:gd name="T97" fmla="*/ 970 h 1852"/>
                <a:gd name="T98" fmla="*/ 44 w 2258"/>
                <a:gd name="T99" fmla="*/ 837 h 1852"/>
                <a:gd name="T100" fmla="*/ 105 w 2258"/>
                <a:gd name="T101" fmla="*/ 760 h 1852"/>
                <a:gd name="T102" fmla="*/ 168 w 2258"/>
                <a:gd name="T103" fmla="*/ 724 h 1852"/>
                <a:gd name="T104" fmla="*/ 195 w 2258"/>
                <a:gd name="T105" fmla="*/ 704 h 1852"/>
                <a:gd name="T106" fmla="*/ 245 w 2258"/>
                <a:gd name="T107" fmla="*/ 501 h 1852"/>
                <a:gd name="T108" fmla="*/ 383 w 2258"/>
                <a:gd name="T109" fmla="*/ 285 h 1852"/>
                <a:gd name="T110" fmla="*/ 594 w 2258"/>
                <a:gd name="T111" fmla="*/ 122 h 1852"/>
                <a:gd name="T112" fmla="*/ 860 w 2258"/>
                <a:gd name="T113" fmla="*/ 24 h 1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258" h="1852">
                  <a:moveTo>
                    <a:pt x="1086" y="162"/>
                  </a:moveTo>
                  <a:lnTo>
                    <a:pt x="1016" y="164"/>
                  </a:lnTo>
                  <a:lnTo>
                    <a:pt x="947" y="173"/>
                  </a:lnTo>
                  <a:lnTo>
                    <a:pt x="880" y="186"/>
                  </a:lnTo>
                  <a:lnTo>
                    <a:pt x="817" y="203"/>
                  </a:lnTo>
                  <a:lnTo>
                    <a:pt x="755" y="226"/>
                  </a:lnTo>
                  <a:lnTo>
                    <a:pt x="696" y="251"/>
                  </a:lnTo>
                  <a:lnTo>
                    <a:pt x="641" y="281"/>
                  </a:lnTo>
                  <a:lnTo>
                    <a:pt x="590" y="316"/>
                  </a:lnTo>
                  <a:lnTo>
                    <a:pt x="543" y="353"/>
                  </a:lnTo>
                  <a:lnTo>
                    <a:pt x="501" y="394"/>
                  </a:lnTo>
                  <a:lnTo>
                    <a:pt x="463" y="437"/>
                  </a:lnTo>
                  <a:lnTo>
                    <a:pt x="432" y="483"/>
                  </a:lnTo>
                  <a:lnTo>
                    <a:pt x="405" y="531"/>
                  </a:lnTo>
                  <a:lnTo>
                    <a:pt x="385" y="582"/>
                  </a:lnTo>
                  <a:lnTo>
                    <a:pt x="371" y="634"/>
                  </a:lnTo>
                  <a:lnTo>
                    <a:pt x="364" y="689"/>
                  </a:lnTo>
                  <a:lnTo>
                    <a:pt x="364" y="700"/>
                  </a:lnTo>
                  <a:lnTo>
                    <a:pt x="368" y="708"/>
                  </a:lnTo>
                  <a:lnTo>
                    <a:pt x="372" y="714"/>
                  </a:lnTo>
                  <a:lnTo>
                    <a:pt x="375" y="716"/>
                  </a:lnTo>
                  <a:lnTo>
                    <a:pt x="378" y="717"/>
                  </a:lnTo>
                  <a:lnTo>
                    <a:pt x="380" y="717"/>
                  </a:lnTo>
                  <a:lnTo>
                    <a:pt x="391" y="717"/>
                  </a:lnTo>
                  <a:lnTo>
                    <a:pt x="400" y="718"/>
                  </a:lnTo>
                  <a:lnTo>
                    <a:pt x="407" y="719"/>
                  </a:lnTo>
                  <a:lnTo>
                    <a:pt x="418" y="723"/>
                  </a:lnTo>
                  <a:lnTo>
                    <a:pt x="425" y="722"/>
                  </a:lnTo>
                  <a:lnTo>
                    <a:pt x="431" y="718"/>
                  </a:lnTo>
                  <a:lnTo>
                    <a:pt x="436" y="712"/>
                  </a:lnTo>
                  <a:lnTo>
                    <a:pt x="441" y="705"/>
                  </a:lnTo>
                  <a:lnTo>
                    <a:pt x="476" y="647"/>
                  </a:lnTo>
                  <a:lnTo>
                    <a:pt x="517" y="592"/>
                  </a:lnTo>
                  <a:lnTo>
                    <a:pt x="562" y="541"/>
                  </a:lnTo>
                  <a:lnTo>
                    <a:pt x="612" y="495"/>
                  </a:lnTo>
                  <a:lnTo>
                    <a:pt x="666" y="452"/>
                  </a:lnTo>
                  <a:lnTo>
                    <a:pt x="724" y="414"/>
                  </a:lnTo>
                  <a:lnTo>
                    <a:pt x="784" y="382"/>
                  </a:lnTo>
                  <a:lnTo>
                    <a:pt x="848" y="354"/>
                  </a:lnTo>
                  <a:lnTo>
                    <a:pt x="915" y="333"/>
                  </a:lnTo>
                  <a:lnTo>
                    <a:pt x="984" y="317"/>
                  </a:lnTo>
                  <a:lnTo>
                    <a:pt x="1056" y="307"/>
                  </a:lnTo>
                  <a:lnTo>
                    <a:pt x="1129" y="304"/>
                  </a:lnTo>
                  <a:lnTo>
                    <a:pt x="1202" y="307"/>
                  </a:lnTo>
                  <a:lnTo>
                    <a:pt x="1273" y="317"/>
                  </a:lnTo>
                  <a:lnTo>
                    <a:pt x="1343" y="333"/>
                  </a:lnTo>
                  <a:lnTo>
                    <a:pt x="1410" y="354"/>
                  </a:lnTo>
                  <a:lnTo>
                    <a:pt x="1474" y="382"/>
                  </a:lnTo>
                  <a:lnTo>
                    <a:pt x="1534" y="414"/>
                  </a:lnTo>
                  <a:lnTo>
                    <a:pt x="1592" y="452"/>
                  </a:lnTo>
                  <a:lnTo>
                    <a:pt x="1646" y="495"/>
                  </a:lnTo>
                  <a:lnTo>
                    <a:pt x="1695" y="542"/>
                  </a:lnTo>
                  <a:lnTo>
                    <a:pt x="1741" y="592"/>
                  </a:lnTo>
                  <a:lnTo>
                    <a:pt x="1782" y="647"/>
                  </a:lnTo>
                  <a:lnTo>
                    <a:pt x="1817" y="705"/>
                  </a:lnTo>
                  <a:lnTo>
                    <a:pt x="1821" y="712"/>
                  </a:lnTo>
                  <a:lnTo>
                    <a:pt x="1826" y="718"/>
                  </a:lnTo>
                  <a:lnTo>
                    <a:pt x="1832" y="722"/>
                  </a:lnTo>
                  <a:lnTo>
                    <a:pt x="1840" y="723"/>
                  </a:lnTo>
                  <a:lnTo>
                    <a:pt x="1849" y="720"/>
                  </a:lnTo>
                  <a:lnTo>
                    <a:pt x="1857" y="718"/>
                  </a:lnTo>
                  <a:lnTo>
                    <a:pt x="1866" y="716"/>
                  </a:lnTo>
                  <a:lnTo>
                    <a:pt x="1876" y="714"/>
                  </a:lnTo>
                  <a:lnTo>
                    <a:pt x="1886" y="710"/>
                  </a:lnTo>
                  <a:lnTo>
                    <a:pt x="1891" y="705"/>
                  </a:lnTo>
                  <a:lnTo>
                    <a:pt x="1894" y="698"/>
                  </a:lnTo>
                  <a:lnTo>
                    <a:pt x="1894" y="691"/>
                  </a:lnTo>
                  <a:lnTo>
                    <a:pt x="1881" y="632"/>
                  </a:lnTo>
                  <a:lnTo>
                    <a:pt x="1860" y="575"/>
                  </a:lnTo>
                  <a:lnTo>
                    <a:pt x="1834" y="522"/>
                  </a:lnTo>
                  <a:lnTo>
                    <a:pt x="1803" y="470"/>
                  </a:lnTo>
                  <a:lnTo>
                    <a:pt x="1765" y="421"/>
                  </a:lnTo>
                  <a:lnTo>
                    <a:pt x="1723" y="376"/>
                  </a:lnTo>
                  <a:lnTo>
                    <a:pt x="1677" y="334"/>
                  </a:lnTo>
                  <a:lnTo>
                    <a:pt x="1625" y="296"/>
                  </a:lnTo>
                  <a:lnTo>
                    <a:pt x="1570" y="262"/>
                  </a:lnTo>
                  <a:lnTo>
                    <a:pt x="1511" y="233"/>
                  </a:lnTo>
                  <a:lnTo>
                    <a:pt x="1449" y="208"/>
                  </a:lnTo>
                  <a:lnTo>
                    <a:pt x="1383" y="188"/>
                  </a:lnTo>
                  <a:lnTo>
                    <a:pt x="1315" y="174"/>
                  </a:lnTo>
                  <a:lnTo>
                    <a:pt x="1244" y="165"/>
                  </a:lnTo>
                  <a:lnTo>
                    <a:pt x="1172" y="162"/>
                  </a:lnTo>
                  <a:lnTo>
                    <a:pt x="1086" y="162"/>
                  </a:lnTo>
                  <a:close/>
                  <a:moveTo>
                    <a:pt x="1086" y="0"/>
                  </a:moveTo>
                  <a:lnTo>
                    <a:pt x="1172" y="0"/>
                  </a:lnTo>
                  <a:lnTo>
                    <a:pt x="1248" y="2"/>
                  </a:lnTo>
                  <a:lnTo>
                    <a:pt x="1325" y="11"/>
                  </a:lnTo>
                  <a:lnTo>
                    <a:pt x="1398" y="24"/>
                  </a:lnTo>
                  <a:lnTo>
                    <a:pt x="1468" y="42"/>
                  </a:lnTo>
                  <a:lnTo>
                    <a:pt x="1537" y="65"/>
                  </a:lnTo>
                  <a:lnTo>
                    <a:pt x="1602" y="93"/>
                  </a:lnTo>
                  <a:lnTo>
                    <a:pt x="1664" y="124"/>
                  </a:lnTo>
                  <a:lnTo>
                    <a:pt x="1723" y="160"/>
                  </a:lnTo>
                  <a:lnTo>
                    <a:pt x="1778" y="200"/>
                  </a:lnTo>
                  <a:lnTo>
                    <a:pt x="1829" y="243"/>
                  </a:lnTo>
                  <a:lnTo>
                    <a:pt x="1875" y="290"/>
                  </a:lnTo>
                  <a:lnTo>
                    <a:pt x="1917" y="340"/>
                  </a:lnTo>
                  <a:lnTo>
                    <a:pt x="1955" y="393"/>
                  </a:lnTo>
                  <a:lnTo>
                    <a:pt x="1987" y="450"/>
                  </a:lnTo>
                  <a:lnTo>
                    <a:pt x="2014" y="509"/>
                  </a:lnTo>
                  <a:lnTo>
                    <a:pt x="2035" y="570"/>
                  </a:lnTo>
                  <a:lnTo>
                    <a:pt x="2050" y="633"/>
                  </a:lnTo>
                  <a:lnTo>
                    <a:pt x="2059" y="700"/>
                  </a:lnTo>
                  <a:lnTo>
                    <a:pt x="2064" y="709"/>
                  </a:lnTo>
                  <a:lnTo>
                    <a:pt x="2070" y="716"/>
                  </a:lnTo>
                  <a:lnTo>
                    <a:pt x="2079" y="720"/>
                  </a:lnTo>
                  <a:lnTo>
                    <a:pt x="2085" y="723"/>
                  </a:lnTo>
                  <a:lnTo>
                    <a:pt x="2101" y="729"/>
                  </a:lnTo>
                  <a:lnTo>
                    <a:pt x="2118" y="736"/>
                  </a:lnTo>
                  <a:lnTo>
                    <a:pt x="2134" y="746"/>
                  </a:lnTo>
                  <a:lnTo>
                    <a:pt x="2151" y="759"/>
                  </a:lnTo>
                  <a:lnTo>
                    <a:pt x="2167" y="773"/>
                  </a:lnTo>
                  <a:lnTo>
                    <a:pt x="2183" y="791"/>
                  </a:lnTo>
                  <a:lnTo>
                    <a:pt x="2198" y="812"/>
                  </a:lnTo>
                  <a:lnTo>
                    <a:pt x="2212" y="836"/>
                  </a:lnTo>
                  <a:lnTo>
                    <a:pt x="2224" y="864"/>
                  </a:lnTo>
                  <a:lnTo>
                    <a:pt x="2236" y="895"/>
                  </a:lnTo>
                  <a:lnTo>
                    <a:pt x="2245" y="930"/>
                  </a:lnTo>
                  <a:lnTo>
                    <a:pt x="2251" y="970"/>
                  </a:lnTo>
                  <a:lnTo>
                    <a:pt x="2256" y="1014"/>
                  </a:lnTo>
                  <a:lnTo>
                    <a:pt x="2258" y="1061"/>
                  </a:lnTo>
                  <a:lnTo>
                    <a:pt x="2258" y="1212"/>
                  </a:lnTo>
                  <a:lnTo>
                    <a:pt x="2255" y="1253"/>
                  </a:lnTo>
                  <a:lnTo>
                    <a:pt x="2250" y="1290"/>
                  </a:lnTo>
                  <a:lnTo>
                    <a:pt x="2241" y="1322"/>
                  </a:lnTo>
                  <a:lnTo>
                    <a:pt x="2231" y="1351"/>
                  </a:lnTo>
                  <a:lnTo>
                    <a:pt x="2217" y="1376"/>
                  </a:lnTo>
                  <a:lnTo>
                    <a:pt x="2202" y="1397"/>
                  </a:lnTo>
                  <a:lnTo>
                    <a:pt x="2185" y="1416"/>
                  </a:lnTo>
                  <a:lnTo>
                    <a:pt x="2167" y="1431"/>
                  </a:lnTo>
                  <a:lnTo>
                    <a:pt x="2149" y="1444"/>
                  </a:lnTo>
                  <a:lnTo>
                    <a:pt x="2130" y="1455"/>
                  </a:lnTo>
                  <a:lnTo>
                    <a:pt x="2111" y="1462"/>
                  </a:lnTo>
                  <a:lnTo>
                    <a:pt x="2094" y="1469"/>
                  </a:lnTo>
                  <a:lnTo>
                    <a:pt x="2077" y="1472"/>
                  </a:lnTo>
                  <a:lnTo>
                    <a:pt x="2062" y="1474"/>
                  </a:lnTo>
                  <a:lnTo>
                    <a:pt x="2048" y="1475"/>
                  </a:lnTo>
                  <a:lnTo>
                    <a:pt x="1877" y="1475"/>
                  </a:lnTo>
                  <a:lnTo>
                    <a:pt x="1864" y="1474"/>
                  </a:lnTo>
                  <a:lnTo>
                    <a:pt x="1854" y="1471"/>
                  </a:lnTo>
                  <a:lnTo>
                    <a:pt x="1843" y="1468"/>
                  </a:lnTo>
                  <a:lnTo>
                    <a:pt x="1833" y="1466"/>
                  </a:lnTo>
                  <a:lnTo>
                    <a:pt x="1821" y="1467"/>
                  </a:lnTo>
                  <a:lnTo>
                    <a:pt x="1811" y="1472"/>
                  </a:lnTo>
                  <a:lnTo>
                    <a:pt x="1802" y="1479"/>
                  </a:lnTo>
                  <a:lnTo>
                    <a:pt x="1794" y="1488"/>
                  </a:lnTo>
                  <a:lnTo>
                    <a:pt x="1758" y="1541"/>
                  </a:lnTo>
                  <a:lnTo>
                    <a:pt x="1717" y="1591"/>
                  </a:lnTo>
                  <a:lnTo>
                    <a:pt x="1672" y="1637"/>
                  </a:lnTo>
                  <a:lnTo>
                    <a:pt x="1623" y="1679"/>
                  </a:lnTo>
                  <a:lnTo>
                    <a:pt x="1570" y="1718"/>
                  </a:lnTo>
                  <a:lnTo>
                    <a:pt x="1514" y="1752"/>
                  </a:lnTo>
                  <a:lnTo>
                    <a:pt x="1456" y="1781"/>
                  </a:lnTo>
                  <a:lnTo>
                    <a:pt x="1395" y="1806"/>
                  </a:lnTo>
                  <a:lnTo>
                    <a:pt x="1331" y="1826"/>
                  </a:lnTo>
                  <a:lnTo>
                    <a:pt x="1266" y="1840"/>
                  </a:lnTo>
                  <a:lnTo>
                    <a:pt x="1198" y="1849"/>
                  </a:lnTo>
                  <a:lnTo>
                    <a:pt x="1129" y="1852"/>
                  </a:lnTo>
                  <a:lnTo>
                    <a:pt x="1059" y="1849"/>
                  </a:lnTo>
                  <a:lnTo>
                    <a:pt x="991" y="1840"/>
                  </a:lnTo>
                  <a:lnTo>
                    <a:pt x="924" y="1826"/>
                  </a:lnTo>
                  <a:lnTo>
                    <a:pt x="861" y="1806"/>
                  </a:lnTo>
                  <a:lnTo>
                    <a:pt x="799" y="1781"/>
                  </a:lnTo>
                  <a:lnTo>
                    <a:pt x="741" y="1751"/>
                  </a:lnTo>
                  <a:lnTo>
                    <a:pt x="685" y="1717"/>
                  </a:lnTo>
                  <a:lnTo>
                    <a:pt x="632" y="1678"/>
                  </a:lnTo>
                  <a:lnTo>
                    <a:pt x="584" y="1635"/>
                  </a:lnTo>
                  <a:lnTo>
                    <a:pt x="539" y="1589"/>
                  </a:lnTo>
                  <a:lnTo>
                    <a:pt x="498" y="1539"/>
                  </a:lnTo>
                  <a:lnTo>
                    <a:pt x="461" y="1485"/>
                  </a:lnTo>
                  <a:lnTo>
                    <a:pt x="450" y="1474"/>
                  </a:lnTo>
                  <a:lnTo>
                    <a:pt x="438" y="1468"/>
                  </a:lnTo>
                  <a:lnTo>
                    <a:pt x="426" y="1467"/>
                  </a:lnTo>
                  <a:lnTo>
                    <a:pt x="415" y="1468"/>
                  </a:lnTo>
                  <a:lnTo>
                    <a:pt x="404" y="1471"/>
                  </a:lnTo>
                  <a:lnTo>
                    <a:pt x="393" y="1474"/>
                  </a:lnTo>
                  <a:lnTo>
                    <a:pt x="380" y="1475"/>
                  </a:lnTo>
                  <a:lnTo>
                    <a:pt x="210" y="1475"/>
                  </a:lnTo>
                  <a:lnTo>
                    <a:pt x="196" y="1474"/>
                  </a:lnTo>
                  <a:lnTo>
                    <a:pt x="181" y="1472"/>
                  </a:lnTo>
                  <a:lnTo>
                    <a:pt x="164" y="1469"/>
                  </a:lnTo>
                  <a:lnTo>
                    <a:pt x="146" y="1462"/>
                  </a:lnTo>
                  <a:lnTo>
                    <a:pt x="127" y="1455"/>
                  </a:lnTo>
                  <a:lnTo>
                    <a:pt x="109" y="1444"/>
                  </a:lnTo>
                  <a:lnTo>
                    <a:pt x="91" y="1431"/>
                  </a:lnTo>
                  <a:lnTo>
                    <a:pt x="72" y="1416"/>
                  </a:lnTo>
                  <a:lnTo>
                    <a:pt x="56" y="1397"/>
                  </a:lnTo>
                  <a:lnTo>
                    <a:pt x="40" y="1376"/>
                  </a:lnTo>
                  <a:lnTo>
                    <a:pt x="27" y="1351"/>
                  </a:lnTo>
                  <a:lnTo>
                    <a:pt x="15" y="1322"/>
                  </a:lnTo>
                  <a:lnTo>
                    <a:pt x="8" y="1290"/>
                  </a:lnTo>
                  <a:lnTo>
                    <a:pt x="2" y="1253"/>
                  </a:lnTo>
                  <a:lnTo>
                    <a:pt x="0" y="1212"/>
                  </a:lnTo>
                  <a:lnTo>
                    <a:pt x="0" y="1062"/>
                  </a:lnTo>
                  <a:lnTo>
                    <a:pt x="1" y="1014"/>
                  </a:lnTo>
                  <a:lnTo>
                    <a:pt x="6" y="970"/>
                  </a:lnTo>
                  <a:lnTo>
                    <a:pt x="12" y="931"/>
                  </a:lnTo>
                  <a:lnTo>
                    <a:pt x="21" y="896"/>
                  </a:lnTo>
                  <a:lnTo>
                    <a:pt x="32" y="865"/>
                  </a:lnTo>
                  <a:lnTo>
                    <a:pt x="44" y="837"/>
                  </a:lnTo>
                  <a:lnTo>
                    <a:pt x="57" y="812"/>
                  </a:lnTo>
                  <a:lnTo>
                    <a:pt x="72" y="792"/>
                  </a:lnTo>
                  <a:lnTo>
                    <a:pt x="89" y="774"/>
                  </a:lnTo>
                  <a:lnTo>
                    <a:pt x="105" y="760"/>
                  </a:lnTo>
                  <a:lnTo>
                    <a:pt x="121" y="747"/>
                  </a:lnTo>
                  <a:lnTo>
                    <a:pt x="137" y="737"/>
                  </a:lnTo>
                  <a:lnTo>
                    <a:pt x="153" y="730"/>
                  </a:lnTo>
                  <a:lnTo>
                    <a:pt x="168" y="724"/>
                  </a:lnTo>
                  <a:lnTo>
                    <a:pt x="175" y="722"/>
                  </a:lnTo>
                  <a:lnTo>
                    <a:pt x="182" y="718"/>
                  </a:lnTo>
                  <a:lnTo>
                    <a:pt x="190" y="713"/>
                  </a:lnTo>
                  <a:lnTo>
                    <a:pt x="195" y="704"/>
                  </a:lnTo>
                  <a:lnTo>
                    <a:pt x="200" y="692"/>
                  </a:lnTo>
                  <a:lnTo>
                    <a:pt x="208" y="626"/>
                  </a:lnTo>
                  <a:lnTo>
                    <a:pt x="223" y="562"/>
                  </a:lnTo>
                  <a:lnTo>
                    <a:pt x="245" y="501"/>
                  </a:lnTo>
                  <a:lnTo>
                    <a:pt x="272" y="442"/>
                  </a:lnTo>
                  <a:lnTo>
                    <a:pt x="304" y="386"/>
                  </a:lnTo>
                  <a:lnTo>
                    <a:pt x="341" y="334"/>
                  </a:lnTo>
                  <a:lnTo>
                    <a:pt x="383" y="285"/>
                  </a:lnTo>
                  <a:lnTo>
                    <a:pt x="429" y="238"/>
                  </a:lnTo>
                  <a:lnTo>
                    <a:pt x="481" y="196"/>
                  </a:lnTo>
                  <a:lnTo>
                    <a:pt x="534" y="157"/>
                  </a:lnTo>
                  <a:lnTo>
                    <a:pt x="594" y="122"/>
                  </a:lnTo>
                  <a:lnTo>
                    <a:pt x="655" y="90"/>
                  </a:lnTo>
                  <a:lnTo>
                    <a:pt x="721" y="64"/>
                  </a:lnTo>
                  <a:lnTo>
                    <a:pt x="789" y="41"/>
                  </a:lnTo>
                  <a:lnTo>
                    <a:pt x="860" y="24"/>
                  </a:lnTo>
                  <a:lnTo>
                    <a:pt x="933" y="11"/>
                  </a:lnTo>
                  <a:lnTo>
                    <a:pt x="1008" y="2"/>
                  </a:lnTo>
                  <a:lnTo>
                    <a:pt x="108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354"/>
            <p:cNvSpPr>
              <a:spLocks noEditPoints="1"/>
            </p:cNvSpPr>
            <p:nvPr/>
          </p:nvSpPr>
          <p:spPr bwMode="auto">
            <a:xfrm>
              <a:off x="5006975" y="5227638"/>
              <a:ext cx="400050" cy="192088"/>
            </a:xfrm>
            <a:custGeom>
              <a:avLst/>
              <a:gdLst>
                <a:gd name="T0" fmla="*/ 1644 w 3022"/>
                <a:gd name="T1" fmla="*/ 514 h 1454"/>
                <a:gd name="T2" fmla="*/ 1625 w 3022"/>
                <a:gd name="T3" fmla="*/ 643 h 1454"/>
                <a:gd name="T4" fmla="*/ 1658 w 3022"/>
                <a:gd name="T5" fmla="*/ 701 h 1454"/>
                <a:gd name="T6" fmla="*/ 2096 w 3022"/>
                <a:gd name="T7" fmla="*/ 709 h 1454"/>
                <a:gd name="T8" fmla="*/ 2143 w 3022"/>
                <a:gd name="T9" fmla="*/ 661 h 1454"/>
                <a:gd name="T10" fmla="*/ 2136 w 3022"/>
                <a:gd name="T11" fmla="*/ 528 h 1454"/>
                <a:gd name="T12" fmla="*/ 2077 w 3022"/>
                <a:gd name="T13" fmla="*/ 495 h 1454"/>
                <a:gd name="T14" fmla="*/ 2232 w 3022"/>
                <a:gd name="T15" fmla="*/ 9 h 1454"/>
                <a:gd name="T16" fmla="*/ 2353 w 3022"/>
                <a:gd name="T17" fmla="*/ 75 h 1454"/>
                <a:gd name="T18" fmla="*/ 2437 w 3022"/>
                <a:gd name="T19" fmla="*/ 166 h 1454"/>
                <a:gd name="T20" fmla="*/ 2483 w 3022"/>
                <a:gd name="T21" fmla="*/ 244 h 1454"/>
                <a:gd name="T22" fmla="*/ 3021 w 3022"/>
                <a:gd name="T23" fmla="*/ 1388 h 1454"/>
                <a:gd name="T24" fmla="*/ 3011 w 3022"/>
                <a:gd name="T25" fmla="*/ 1433 h 1454"/>
                <a:gd name="T26" fmla="*/ 2945 w 3022"/>
                <a:gd name="T27" fmla="*/ 1454 h 1454"/>
                <a:gd name="T28" fmla="*/ 2565 w 3022"/>
                <a:gd name="T29" fmla="*/ 1438 h 1454"/>
                <a:gd name="T30" fmla="*/ 2526 w 3022"/>
                <a:gd name="T31" fmla="*/ 1397 h 1454"/>
                <a:gd name="T32" fmla="*/ 2325 w 3022"/>
                <a:gd name="T33" fmla="*/ 977 h 1454"/>
                <a:gd name="T34" fmla="*/ 2313 w 3022"/>
                <a:gd name="T35" fmla="*/ 962 h 1454"/>
                <a:gd name="T36" fmla="*/ 2287 w 3022"/>
                <a:gd name="T37" fmla="*/ 945 h 1454"/>
                <a:gd name="T38" fmla="*/ 2266 w 3022"/>
                <a:gd name="T39" fmla="*/ 962 h 1454"/>
                <a:gd name="T40" fmla="*/ 2263 w 3022"/>
                <a:gd name="T41" fmla="*/ 1062 h 1454"/>
                <a:gd name="T42" fmla="*/ 2264 w 3022"/>
                <a:gd name="T43" fmla="*/ 1177 h 1454"/>
                <a:gd name="T44" fmla="*/ 2264 w 3022"/>
                <a:gd name="T45" fmla="*/ 1336 h 1454"/>
                <a:gd name="T46" fmla="*/ 2263 w 3022"/>
                <a:gd name="T47" fmla="*/ 1403 h 1454"/>
                <a:gd name="T48" fmla="*/ 2238 w 3022"/>
                <a:gd name="T49" fmla="*/ 1443 h 1454"/>
                <a:gd name="T50" fmla="*/ 910 w 3022"/>
                <a:gd name="T51" fmla="*/ 1454 h 1454"/>
                <a:gd name="T52" fmla="*/ 852 w 3022"/>
                <a:gd name="T53" fmla="*/ 1434 h 1454"/>
                <a:gd name="T54" fmla="*/ 836 w 3022"/>
                <a:gd name="T55" fmla="*/ 1381 h 1454"/>
                <a:gd name="T56" fmla="*/ 835 w 3022"/>
                <a:gd name="T57" fmla="*/ 1226 h 1454"/>
                <a:gd name="T58" fmla="*/ 834 w 3022"/>
                <a:gd name="T59" fmla="*/ 1080 h 1454"/>
                <a:gd name="T60" fmla="*/ 829 w 3022"/>
                <a:gd name="T61" fmla="*/ 959 h 1454"/>
                <a:gd name="T62" fmla="*/ 810 w 3022"/>
                <a:gd name="T63" fmla="*/ 934 h 1454"/>
                <a:gd name="T64" fmla="*/ 784 w 3022"/>
                <a:gd name="T65" fmla="*/ 958 h 1454"/>
                <a:gd name="T66" fmla="*/ 764 w 3022"/>
                <a:gd name="T67" fmla="*/ 989 h 1454"/>
                <a:gd name="T68" fmla="*/ 551 w 3022"/>
                <a:gd name="T69" fmla="*/ 1394 h 1454"/>
                <a:gd name="T70" fmla="*/ 527 w 3022"/>
                <a:gd name="T71" fmla="*/ 1428 h 1454"/>
                <a:gd name="T72" fmla="*/ 460 w 3022"/>
                <a:gd name="T73" fmla="*/ 1454 h 1454"/>
                <a:gd name="T74" fmla="*/ 19 w 3022"/>
                <a:gd name="T75" fmla="*/ 1441 h 1454"/>
                <a:gd name="T76" fmla="*/ 0 w 3022"/>
                <a:gd name="T77" fmla="*/ 1399 h 1454"/>
                <a:gd name="T78" fmla="*/ 532 w 3022"/>
                <a:gd name="T79" fmla="*/ 258 h 1454"/>
                <a:gd name="T80" fmla="*/ 561 w 3022"/>
                <a:gd name="T81" fmla="*/ 195 h 1454"/>
                <a:gd name="T82" fmla="*/ 622 w 3022"/>
                <a:gd name="T83" fmla="*/ 110 h 1454"/>
                <a:gd name="T84" fmla="*/ 722 w 3022"/>
                <a:gd name="T85" fmla="*/ 34 h 1454"/>
                <a:gd name="T86" fmla="*/ 864 w 3022"/>
                <a:gd name="T87" fmla="*/ 2 h 1454"/>
                <a:gd name="T88" fmla="*/ 954 w 3022"/>
                <a:gd name="T89" fmla="*/ 2 h 1454"/>
                <a:gd name="T90" fmla="*/ 1109 w 3022"/>
                <a:gd name="T91" fmla="*/ 2 h 1454"/>
                <a:gd name="T92" fmla="*/ 1332 w 3022"/>
                <a:gd name="T93" fmla="*/ 1 h 1454"/>
                <a:gd name="T94" fmla="*/ 1586 w 3022"/>
                <a:gd name="T95" fmla="*/ 1 h 1454"/>
                <a:gd name="T96" fmla="*/ 1832 w 3022"/>
                <a:gd name="T97" fmla="*/ 1 h 1454"/>
                <a:gd name="T98" fmla="*/ 2032 w 3022"/>
                <a:gd name="T99" fmla="*/ 0 h 1454"/>
                <a:gd name="T100" fmla="*/ 2147 w 3022"/>
                <a:gd name="T101" fmla="*/ 0 h 1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022" h="1454">
                  <a:moveTo>
                    <a:pt x="1692" y="495"/>
                  </a:moveTo>
                  <a:lnTo>
                    <a:pt x="1675" y="497"/>
                  </a:lnTo>
                  <a:lnTo>
                    <a:pt x="1658" y="504"/>
                  </a:lnTo>
                  <a:lnTo>
                    <a:pt x="1644" y="514"/>
                  </a:lnTo>
                  <a:lnTo>
                    <a:pt x="1634" y="528"/>
                  </a:lnTo>
                  <a:lnTo>
                    <a:pt x="1627" y="545"/>
                  </a:lnTo>
                  <a:lnTo>
                    <a:pt x="1625" y="563"/>
                  </a:lnTo>
                  <a:lnTo>
                    <a:pt x="1625" y="643"/>
                  </a:lnTo>
                  <a:lnTo>
                    <a:pt x="1627" y="661"/>
                  </a:lnTo>
                  <a:lnTo>
                    <a:pt x="1634" y="678"/>
                  </a:lnTo>
                  <a:lnTo>
                    <a:pt x="1644" y="690"/>
                  </a:lnTo>
                  <a:lnTo>
                    <a:pt x="1658" y="701"/>
                  </a:lnTo>
                  <a:lnTo>
                    <a:pt x="1675" y="709"/>
                  </a:lnTo>
                  <a:lnTo>
                    <a:pt x="1692" y="711"/>
                  </a:lnTo>
                  <a:lnTo>
                    <a:pt x="2077" y="711"/>
                  </a:lnTo>
                  <a:lnTo>
                    <a:pt x="2096" y="709"/>
                  </a:lnTo>
                  <a:lnTo>
                    <a:pt x="2112" y="701"/>
                  </a:lnTo>
                  <a:lnTo>
                    <a:pt x="2125" y="690"/>
                  </a:lnTo>
                  <a:lnTo>
                    <a:pt x="2136" y="678"/>
                  </a:lnTo>
                  <a:lnTo>
                    <a:pt x="2143" y="661"/>
                  </a:lnTo>
                  <a:lnTo>
                    <a:pt x="2145" y="643"/>
                  </a:lnTo>
                  <a:lnTo>
                    <a:pt x="2145" y="563"/>
                  </a:lnTo>
                  <a:lnTo>
                    <a:pt x="2143" y="545"/>
                  </a:lnTo>
                  <a:lnTo>
                    <a:pt x="2136" y="528"/>
                  </a:lnTo>
                  <a:lnTo>
                    <a:pt x="2125" y="514"/>
                  </a:lnTo>
                  <a:lnTo>
                    <a:pt x="2112" y="504"/>
                  </a:lnTo>
                  <a:lnTo>
                    <a:pt x="2096" y="497"/>
                  </a:lnTo>
                  <a:lnTo>
                    <a:pt x="2077" y="495"/>
                  </a:lnTo>
                  <a:lnTo>
                    <a:pt x="1692" y="495"/>
                  </a:lnTo>
                  <a:close/>
                  <a:moveTo>
                    <a:pt x="2158" y="0"/>
                  </a:moveTo>
                  <a:lnTo>
                    <a:pt x="2196" y="3"/>
                  </a:lnTo>
                  <a:lnTo>
                    <a:pt x="2232" y="9"/>
                  </a:lnTo>
                  <a:lnTo>
                    <a:pt x="2266" y="21"/>
                  </a:lnTo>
                  <a:lnTo>
                    <a:pt x="2297" y="36"/>
                  </a:lnTo>
                  <a:lnTo>
                    <a:pt x="2326" y="54"/>
                  </a:lnTo>
                  <a:lnTo>
                    <a:pt x="2353" y="75"/>
                  </a:lnTo>
                  <a:lnTo>
                    <a:pt x="2377" y="96"/>
                  </a:lnTo>
                  <a:lnTo>
                    <a:pt x="2399" y="120"/>
                  </a:lnTo>
                  <a:lnTo>
                    <a:pt x="2419" y="143"/>
                  </a:lnTo>
                  <a:lnTo>
                    <a:pt x="2437" y="166"/>
                  </a:lnTo>
                  <a:lnTo>
                    <a:pt x="2452" y="188"/>
                  </a:lnTo>
                  <a:lnTo>
                    <a:pt x="2465" y="210"/>
                  </a:lnTo>
                  <a:lnTo>
                    <a:pt x="2476" y="228"/>
                  </a:lnTo>
                  <a:lnTo>
                    <a:pt x="2483" y="244"/>
                  </a:lnTo>
                  <a:lnTo>
                    <a:pt x="2490" y="257"/>
                  </a:lnTo>
                  <a:lnTo>
                    <a:pt x="2493" y="266"/>
                  </a:lnTo>
                  <a:lnTo>
                    <a:pt x="3016" y="1375"/>
                  </a:lnTo>
                  <a:lnTo>
                    <a:pt x="3021" y="1388"/>
                  </a:lnTo>
                  <a:lnTo>
                    <a:pt x="3022" y="1399"/>
                  </a:lnTo>
                  <a:lnTo>
                    <a:pt x="3021" y="1411"/>
                  </a:lnTo>
                  <a:lnTo>
                    <a:pt x="3018" y="1422"/>
                  </a:lnTo>
                  <a:lnTo>
                    <a:pt x="3011" y="1433"/>
                  </a:lnTo>
                  <a:lnTo>
                    <a:pt x="3000" y="1441"/>
                  </a:lnTo>
                  <a:lnTo>
                    <a:pt x="2986" y="1448"/>
                  </a:lnTo>
                  <a:lnTo>
                    <a:pt x="2968" y="1452"/>
                  </a:lnTo>
                  <a:lnTo>
                    <a:pt x="2945" y="1454"/>
                  </a:lnTo>
                  <a:lnTo>
                    <a:pt x="2624" y="1454"/>
                  </a:lnTo>
                  <a:lnTo>
                    <a:pt x="2602" y="1452"/>
                  </a:lnTo>
                  <a:lnTo>
                    <a:pt x="2582" y="1447"/>
                  </a:lnTo>
                  <a:lnTo>
                    <a:pt x="2565" y="1438"/>
                  </a:lnTo>
                  <a:lnTo>
                    <a:pt x="2552" y="1428"/>
                  </a:lnTo>
                  <a:lnTo>
                    <a:pt x="2540" y="1418"/>
                  </a:lnTo>
                  <a:lnTo>
                    <a:pt x="2533" y="1407"/>
                  </a:lnTo>
                  <a:lnTo>
                    <a:pt x="2526" y="1397"/>
                  </a:lnTo>
                  <a:lnTo>
                    <a:pt x="2522" y="1390"/>
                  </a:lnTo>
                  <a:lnTo>
                    <a:pt x="2520" y="1383"/>
                  </a:lnTo>
                  <a:lnTo>
                    <a:pt x="2519" y="1382"/>
                  </a:lnTo>
                  <a:lnTo>
                    <a:pt x="2325" y="977"/>
                  </a:lnTo>
                  <a:lnTo>
                    <a:pt x="2324" y="976"/>
                  </a:lnTo>
                  <a:lnTo>
                    <a:pt x="2322" y="973"/>
                  </a:lnTo>
                  <a:lnTo>
                    <a:pt x="2318" y="967"/>
                  </a:lnTo>
                  <a:lnTo>
                    <a:pt x="2313" y="962"/>
                  </a:lnTo>
                  <a:lnTo>
                    <a:pt x="2307" y="956"/>
                  </a:lnTo>
                  <a:lnTo>
                    <a:pt x="2300" y="951"/>
                  </a:lnTo>
                  <a:lnTo>
                    <a:pt x="2294" y="947"/>
                  </a:lnTo>
                  <a:lnTo>
                    <a:pt x="2287" y="945"/>
                  </a:lnTo>
                  <a:lnTo>
                    <a:pt x="2281" y="944"/>
                  </a:lnTo>
                  <a:lnTo>
                    <a:pt x="2276" y="947"/>
                  </a:lnTo>
                  <a:lnTo>
                    <a:pt x="2270" y="952"/>
                  </a:lnTo>
                  <a:lnTo>
                    <a:pt x="2266" y="962"/>
                  </a:lnTo>
                  <a:lnTo>
                    <a:pt x="2264" y="977"/>
                  </a:lnTo>
                  <a:lnTo>
                    <a:pt x="2263" y="996"/>
                  </a:lnTo>
                  <a:lnTo>
                    <a:pt x="2263" y="1030"/>
                  </a:lnTo>
                  <a:lnTo>
                    <a:pt x="2263" y="1062"/>
                  </a:lnTo>
                  <a:lnTo>
                    <a:pt x="2263" y="1091"/>
                  </a:lnTo>
                  <a:lnTo>
                    <a:pt x="2263" y="1118"/>
                  </a:lnTo>
                  <a:lnTo>
                    <a:pt x="2263" y="1147"/>
                  </a:lnTo>
                  <a:lnTo>
                    <a:pt x="2264" y="1177"/>
                  </a:lnTo>
                  <a:lnTo>
                    <a:pt x="2264" y="1210"/>
                  </a:lnTo>
                  <a:lnTo>
                    <a:pt x="2264" y="1246"/>
                  </a:lnTo>
                  <a:lnTo>
                    <a:pt x="2264" y="1288"/>
                  </a:lnTo>
                  <a:lnTo>
                    <a:pt x="2264" y="1336"/>
                  </a:lnTo>
                  <a:lnTo>
                    <a:pt x="2264" y="1354"/>
                  </a:lnTo>
                  <a:lnTo>
                    <a:pt x="2265" y="1372"/>
                  </a:lnTo>
                  <a:lnTo>
                    <a:pt x="2265" y="1388"/>
                  </a:lnTo>
                  <a:lnTo>
                    <a:pt x="2263" y="1403"/>
                  </a:lnTo>
                  <a:lnTo>
                    <a:pt x="2260" y="1416"/>
                  </a:lnTo>
                  <a:lnTo>
                    <a:pt x="2256" y="1426"/>
                  </a:lnTo>
                  <a:lnTo>
                    <a:pt x="2249" y="1436"/>
                  </a:lnTo>
                  <a:lnTo>
                    <a:pt x="2238" y="1443"/>
                  </a:lnTo>
                  <a:lnTo>
                    <a:pt x="2225" y="1449"/>
                  </a:lnTo>
                  <a:lnTo>
                    <a:pt x="2207" y="1452"/>
                  </a:lnTo>
                  <a:lnTo>
                    <a:pt x="2185" y="1454"/>
                  </a:lnTo>
                  <a:lnTo>
                    <a:pt x="910" y="1454"/>
                  </a:lnTo>
                  <a:lnTo>
                    <a:pt x="890" y="1452"/>
                  </a:lnTo>
                  <a:lnTo>
                    <a:pt x="873" y="1449"/>
                  </a:lnTo>
                  <a:lnTo>
                    <a:pt x="862" y="1442"/>
                  </a:lnTo>
                  <a:lnTo>
                    <a:pt x="852" y="1434"/>
                  </a:lnTo>
                  <a:lnTo>
                    <a:pt x="845" y="1424"/>
                  </a:lnTo>
                  <a:lnTo>
                    <a:pt x="840" y="1411"/>
                  </a:lnTo>
                  <a:lnTo>
                    <a:pt x="837" y="1397"/>
                  </a:lnTo>
                  <a:lnTo>
                    <a:pt x="836" y="1381"/>
                  </a:lnTo>
                  <a:lnTo>
                    <a:pt x="836" y="1363"/>
                  </a:lnTo>
                  <a:lnTo>
                    <a:pt x="835" y="1313"/>
                  </a:lnTo>
                  <a:lnTo>
                    <a:pt x="835" y="1266"/>
                  </a:lnTo>
                  <a:lnTo>
                    <a:pt x="835" y="1226"/>
                  </a:lnTo>
                  <a:lnTo>
                    <a:pt x="834" y="1187"/>
                  </a:lnTo>
                  <a:lnTo>
                    <a:pt x="834" y="1151"/>
                  </a:lnTo>
                  <a:lnTo>
                    <a:pt x="834" y="1115"/>
                  </a:lnTo>
                  <a:lnTo>
                    <a:pt x="834" y="1080"/>
                  </a:lnTo>
                  <a:lnTo>
                    <a:pt x="832" y="1042"/>
                  </a:lnTo>
                  <a:lnTo>
                    <a:pt x="832" y="1002"/>
                  </a:lnTo>
                  <a:lnTo>
                    <a:pt x="832" y="977"/>
                  </a:lnTo>
                  <a:lnTo>
                    <a:pt x="829" y="959"/>
                  </a:lnTo>
                  <a:lnTo>
                    <a:pt x="826" y="946"/>
                  </a:lnTo>
                  <a:lnTo>
                    <a:pt x="822" y="938"/>
                  </a:lnTo>
                  <a:lnTo>
                    <a:pt x="816" y="935"/>
                  </a:lnTo>
                  <a:lnTo>
                    <a:pt x="810" y="934"/>
                  </a:lnTo>
                  <a:lnTo>
                    <a:pt x="803" y="937"/>
                  </a:lnTo>
                  <a:lnTo>
                    <a:pt x="797" y="943"/>
                  </a:lnTo>
                  <a:lnTo>
                    <a:pt x="790" y="950"/>
                  </a:lnTo>
                  <a:lnTo>
                    <a:pt x="784" y="958"/>
                  </a:lnTo>
                  <a:lnTo>
                    <a:pt x="778" y="966"/>
                  </a:lnTo>
                  <a:lnTo>
                    <a:pt x="772" y="975"/>
                  </a:lnTo>
                  <a:lnTo>
                    <a:pt x="768" y="982"/>
                  </a:lnTo>
                  <a:lnTo>
                    <a:pt x="764" y="989"/>
                  </a:lnTo>
                  <a:lnTo>
                    <a:pt x="761" y="993"/>
                  </a:lnTo>
                  <a:lnTo>
                    <a:pt x="761" y="994"/>
                  </a:lnTo>
                  <a:lnTo>
                    <a:pt x="551" y="1392"/>
                  </a:lnTo>
                  <a:lnTo>
                    <a:pt x="551" y="1394"/>
                  </a:lnTo>
                  <a:lnTo>
                    <a:pt x="548" y="1401"/>
                  </a:lnTo>
                  <a:lnTo>
                    <a:pt x="544" y="1408"/>
                  </a:lnTo>
                  <a:lnTo>
                    <a:pt x="536" y="1418"/>
                  </a:lnTo>
                  <a:lnTo>
                    <a:pt x="527" y="1428"/>
                  </a:lnTo>
                  <a:lnTo>
                    <a:pt x="515" y="1438"/>
                  </a:lnTo>
                  <a:lnTo>
                    <a:pt x="500" y="1446"/>
                  </a:lnTo>
                  <a:lnTo>
                    <a:pt x="481" y="1452"/>
                  </a:lnTo>
                  <a:lnTo>
                    <a:pt x="460" y="1454"/>
                  </a:lnTo>
                  <a:lnTo>
                    <a:pt x="73" y="1454"/>
                  </a:lnTo>
                  <a:lnTo>
                    <a:pt x="51" y="1452"/>
                  </a:lnTo>
                  <a:lnTo>
                    <a:pt x="33" y="1448"/>
                  </a:lnTo>
                  <a:lnTo>
                    <a:pt x="19" y="1441"/>
                  </a:lnTo>
                  <a:lnTo>
                    <a:pt x="10" y="1433"/>
                  </a:lnTo>
                  <a:lnTo>
                    <a:pt x="3" y="1422"/>
                  </a:lnTo>
                  <a:lnTo>
                    <a:pt x="0" y="1411"/>
                  </a:lnTo>
                  <a:lnTo>
                    <a:pt x="0" y="1399"/>
                  </a:lnTo>
                  <a:lnTo>
                    <a:pt x="1" y="1388"/>
                  </a:lnTo>
                  <a:lnTo>
                    <a:pt x="4" y="1375"/>
                  </a:lnTo>
                  <a:lnTo>
                    <a:pt x="529" y="266"/>
                  </a:lnTo>
                  <a:lnTo>
                    <a:pt x="532" y="258"/>
                  </a:lnTo>
                  <a:lnTo>
                    <a:pt x="536" y="246"/>
                  </a:lnTo>
                  <a:lnTo>
                    <a:pt x="543" y="231"/>
                  </a:lnTo>
                  <a:lnTo>
                    <a:pt x="551" y="214"/>
                  </a:lnTo>
                  <a:lnTo>
                    <a:pt x="561" y="195"/>
                  </a:lnTo>
                  <a:lnTo>
                    <a:pt x="574" y="174"/>
                  </a:lnTo>
                  <a:lnTo>
                    <a:pt x="588" y="153"/>
                  </a:lnTo>
                  <a:lnTo>
                    <a:pt x="604" y="132"/>
                  </a:lnTo>
                  <a:lnTo>
                    <a:pt x="622" y="110"/>
                  </a:lnTo>
                  <a:lnTo>
                    <a:pt x="644" y="89"/>
                  </a:lnTo>
                  <a:lnTo>
                    <a:pt x="668" y="68"/>
                  </a:lnTo>
                  <a:lnTo>
                    <a:pt x="694" y="50"/>
                  </a:lnTo>
                  <a:lnTo>
                    <a:pt x="722" y="34"/>
                  </a:lnTo>
                  <a:lnTo>
                    <a:pt x="753" y="21"/>
                  </a:lnTo>
                  <a:lnTo>
                    <a:pt x="787" y="10"/>
                  </a:lnTo>
                  <a:lnTo>
                    <a:pt x="824" y="4"/>
                  </a:lnTo>
                  <a:lnTo>
                    <a:pt x="864" y="2"/>
                  </a:lnTo>
                  <a:lnTo>
                    <a:pt x="907" y="2"/>
                  </a:lnTo>
                  <a:lnTo>
                    <a:pt x="915" y="2"/>
                  </a:lnTo>
                  <a:lnTo>
                    <a:pt x="932" y="2"/>
                  </a:lnTo>
                  <a:lnTo>
                    <a:pt x="954" y="2"/>
                  </a:lnTo>
                  <a:lnTo>
                    <a:pt x="984" y="2"/>
                  </a:lnTo>
                  <a:lnTo>
                    <a:pt x="1021" y="2"/>
                  </a:lnTo>
                  <a:lnTo>
                    <a:pt x="1063" y="2"/>
                  </a:lnTo>
                  <a:lnTo>
                    <a:pt x="1109" y="2"/>
                  </a:lnTo>
                  <a:lnTo>
                    <a:pt x="1160" y="1"/>
                  </a:lnTo>
                  <a:lnTo>
                    <a:pt x="1215" y="1"/>
                  </a:lnTo>
                  <a:lnTo>
                    <a:pt x="1272" y="1"/>
                  </a:lnTo>
                  <a:lnTo>
                    <a:pt x="1332" y="1"/>
                  </a:lnTo>
                  <a:lnTo>
                    <a:pt x="1395" y="1"/>
                  </a:lnTo>
                  <a:lnTo>
                    <a:pt x="1458" y="1"/>
                  </a:lnTo>
                  <a:lnTo>
                    <a:pt x="1522" y="1"/>
                  </a:lnTo>
                  <a:lnTo>
                    <a:pt x="1586" y="1"/>
                  </a:lnTo>
                  <a:lnTo>
                    <a:pt x="1650" y="1"/>
                  </a:lnTo>
                  <a:lnTo>
                    <a:pt x="1712" y="1"/>
                  </a:lnTo>
                  <a:lnTo>
                    <a:pt x="1774" y="1"/>
                  </a:lnTo>
                  <a:lnTo>
                    <a:pt x="1832" y="1"/>
                  </a:lnTo>
                  <a:lnTo>
                    <a:pt x="1888" y="0"/>
                  </a:lnTo>
                  <a:lnTo>
                    <a:pt x="1940" y="0"/>
                  </a:lnTo>
                  <a:lnTo>
                    <a:pt x="1988" y="0"/>
                  </a:lnTo>
                  <a:lnTo>
                    <a:pt x="2032" y="0"/>
                  </a:lnTo>
                  <a:lnTo>
                    <a:pt x="2070" y="0"/>
                  </a:lnTo>
                  <a:lnTo>
                    <a:pt x="2102" y="0"/>
                  </a:lnTo>
                  <a:lnTo>
                    <a:pt x="2128" y="0"/>
                  </a:lnTo>
                  <a:lnTo>
                    <a:pt x="2147" y="0"/>
                  </a:lnTo>
                  <a:lnTo>
                    <a:pt x="21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34034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1051400" y="1035455"/>
            <a:ext cx="8389927" cy="5166938"/>
          </a:xfrm>
          <a:ln>
            <a:noFill/>
          </a:ln>
        </p:spPr>
        <p:txBody>
          <a:bodyPr>
            <a:normAutofit fontScale="92500" lnSpcReduction="10000"/>
          </a:bodyPr>
          <a:lstStyle/>
          <a:p>
            <a:pPr algn="l"/>
            <a:r>
              <a:rPr lang="fr-FR" sz="28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COMMISSION </a:t>
            </a:r>
            <a:r>
              <a:rPr lang="fr-FR" sz="28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 RÉFORME </a:t>
            </a:r>
            <a:r>
              <a:rPr lang="fr-FR" sz="28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</a:p>
          <a:p>
            <a:pPr algn="l"/>
            <a:endParaRPr lang="fr-FR" sz="2800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200150" lvl="2" indent="-285750" algn="l">
              <a:buFont typeface="Wingdings" panose="05000000000000000000" pitchFamily="2" charset="2"/>
              <a:buChar char="§"/>
            </a:pPr>
            <a:r>
              <a:rPr lang="fr-FR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11 séances par an, pour 600 avis rendus</a:t>
            </a:r>
          </a:p>
          <a:p>
            <a:pPr marL="1200150" lvl="2" indent="-285750" algn="l">
              <a:buFont typeface="Wingdings" panose="05000000000000000000" pitchFamily="2" charset="2"/>
              <a:buChar char="§"/>
            </a:pPr>
            <a:r>
              <a:rPr lang="fr-FR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composé de médecins, de représentants d’élus, et de représentants du personnel</a:t>
            </a:r>
          </a:p>
          <a:p>
            <a:pPr marL="1200150" lvl="2" indent="-285750" algn="l">
              <a:buFont typeface="Wingdings" panose="05000000000000000000" pitchFamily="2" charset="2"/>
              <a:buChar char="§"/>
            </a:pPr>
            <a:r>
              <a:rPr lang="fr-FR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saisi par l’employeur sur les questions relatives à l’imputabilité au service et sur la </a:t>
            </a:r>
            <a:r>
              <a:rPr lang="fr-FR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retraite </a:t>
            </a:r>
            <a:r>
              <a:rPr lang="fr-FR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pour invalidité</a:t>
            </a:r>
          </a:p>
          <a:p>
            <a:pPr marL="1200150" lvl="2" indent="-285750" algn="l">
              <a:buFont typeface="Wingdings" panose="05000000000000000000" pitchFamily="2" charset="2"/>
              <a:buChar char="v"/>
            </a:pPr>
            <a:endParaRPr lang="fr-FR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742950" lvl="1" indent="-285750" algn="l">
              <a:buFont typeface="Wingdings" panose="05000000000000000000" pitchFamily="2" charset="2"/>
              <a:buChar char="v"/>
            </a:pPr>
            <a:r>
              <a:rPr lang="fr-FR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 </a:t>
            </a:r>
            <a:r>
              <a:rPr lang="fr-FR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secrétariat assure la réception et traitement des saisines, les convocations des membres, la tenue des séances, la rédaction des procès-verbaux et leur transmission aux employeurs</a:t>
            </a:r>
            <a:r>
              <a:rPr lang="fr-FR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lvl="1" algn="l"/>
            <a:endParaRPr lang="fr-FR" sz="19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742950" lvl="1" indent="-285750" algn="l">
              <a:buFont typeface="Wingdings" panose="05000000000000000000" pitchFamily="2" charset="2"/>
              <a:buChar char="v"/>
            </a:pPr>
            <a:r>
              <a:rPr lang="fr-FR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L’ordonnance </a:t>
            </a:r>
            <a:r>
              <a:rPr lang="fr-FR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2020-1447 du 25 novembre 2020 prévoit la fusion du </a:t>
            </a:r>
            <a:r>
              <a:rPr lang="fr-FR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comité médical </a:t>
            </a:r>
            <a:r>
              <a:rPr lang="fr-FR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et de la </a:t>
            </a:r>
            <a:r>
              <a:rPr lang="fr-FR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commission </a:t>
            </a:r>
            <a:r>
              <a:rPr lang="fr-FR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 réforme en une seule instance: le Conseil Médical, entrée en vigueur prévue au 01/02/2022</a:t>
            </a:r>
            <a:r>
              <a:rPr lang="fr-FR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fr-FR" sz="1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24442" y="6453226"/>
            <a:ext cx="34331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Pôle protection sociale – Vanessa Pasqué</a:t>
            </a:r>
            <a:endParaRPr lang="fr-FR" sz="11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11" name="Group 37"/>
          <p:cNvGrpSpPr/>
          <p:nvPr/>
        </p:nvGrpSpPr>
        <p:grpSpPr>
          <a:xfrm>
            <a:off x="971616" y="146349"/>
            <a:ext cx="628301" cy="733019"/>
            <a:chOff x="5006975" y="4953000"/>
            <a:chExt cx="400050" cy="466726"/>
          </a:xfrm>
          <a:solidFill>
            <a:schemeClr val="accent1"/>
          </a:solidFill>
        </p:grpSpPr>
        <p:sp>
          <p:nvSpPr>
            <p:cNvPr id="13" name="Freeform 353"/>
            <p:cNvSpPr>
              <a:spLocks noEditPoints="1"/>
            </p:cNvSpPr>
            <p:nvPr/>
          </p:nvSpPr>
          <p:spPr bwMode="auto">
            <a:xfrm>
              <a:off x="5057775" y="4953000"/>
              <a:ext cx="298450" cy="246063"/>
            </a:xfrm>
            <a:custGeom>
              <a:avLst/>
              <a:gdLst>
                <a:gd name="T0" fmla="*/ 880 w 2258"/>
                <a:gd name="T1" fmla="*/ 186 h 1852"/>
                <a:gd name="T2" fmla="*/ 641 w 2258"/>
                <a:gd name="T3" fmla="*/ 281 h 1852"/>
                <a:gd name="T4" fmla="*/ 463 w 2258"/>
                <a:gd name="T5" fmla="*/ 437 h 1852"/>
                <a:gd name="T6" fmla="*/ 371 w 2258"/>
                <a:gd name="T7" fmla="*/ 634 h 1852"/>
                <a:gd name="T8" fmla="*/ 372 w 2258"/>
                <a:gd name="T9" fmla="*/ 714 h 1852"/>
                <a:gd name="T10" fmla="*/ 391 w 2258"/>
                <a:gd name="T11" fmla="*/ 717 h 1852"/>
                <a:gd name="T12" fmla="*/ 425 w 2258"/>
                <a:gd name="T13" fmla="*/ 722 h 1852"/>
                <a:gd name="T14" fmla="*/ 476 w 2258"/>
                <a:gd name="T15" fmla="*/ 647 h 1852"/>
                <a:gd name="T16" fmla="*/ 666 w 2258"/>
                <a:gd name="T17" fmla="*/ 452 h 1852"/>
                <a:gd name="T18" fmla="*/ 915 w 2258"/>
                <a:gd name="T19" fmla="*/ 333 h 1852"/>
                <a:gd name="T20" fmla="*/ 1202 w 2258"/>
                <a:gd name="T21" fmla="*/ 307 h 1852"/>
                <a:gd name="T22" fmla="*/ 1474 w 2258"/>
                <a:gd name="T23" fmla="*/ 382 h 1852"/>
                <a:gd name="T24" fmla="*/ 1695 w 2258"/>
                <a:gd name="T25" fmla="*/ 542 h 1852"/>
                <a:gd name="T26" fmla="*/ 1821 w 2258"/>
                <a:gd name="T27" fmla="*/ 712 h 1852"/>
                <a:gd name="T28" fmla="*/ 1849 w 2258"/>
                <a:gd name="T29" fmla="*/ 720 h 1852"/>
                <a:gd name="T30" fmla="*/ 1886 w 2258"/>
                <a:gd name="T31" fmla="*/ 710 h 1852"/>
                <a:gd name="T32" fmla="*/ 1881 w 2258"/>
                <a:gd name="T33" fmla="*/ 632 h 1852"/>
                <a:gd name="T34" fmla="*/ 1765 w 2258"/>
                <a:gd name="T35" fmla="*/ 421 h 1852"/>
                <a:gd name="T36" fmla="*/ 1570 w 2258"/>
                <a:gd name="T37" fmla="*/ 262 h 1852"/>
                <a:gd name="T38" fmla="*/ 1315 w 2258"/>
                <a:gd name="T39" fmla="*/ 174 h 1852"/>
                <a:gd name="T40" fmla="*/ 1086 w 2258"/>
                <a:gd name="T41" fmla="*/ 0 h 1852"/>
                <a:gd name="T42" fmla="*/ 1398 w 2258"/>
                <a:gd name="T43" fmla="*/ 24 h 1852"/>
                <a:gd name="T44" fmla="*/ 1664 w 2258"/>
                <a:gd name="T45" fmla="*/ 124 h 1852"/>
                <a:gd name="T46" fmla="*/ 1875 w 2258"/>
                <a:gd name="T47" fmla="*/ 290 h 1852"/>
                <a:gd name="T48" fmla="*/ 2014 w 2258"/>
                <a:gd name="T49" fmla="*/ 509 h 1852"/>
                <a:gd name="T50" fmla="*/ 2064 w 2258"/>
                <a:gd name="T51" fmla="*/ 709 h 1852"/>
                <a:gd name="T52" fmla="*/ 2101 w 2258"/>
                <a:gd name="T53" fmla="*/ 729 h 1852"/>
                <a:gd name="T54" fmla="*/ 2167 w 2258"/>
                <a:gd name="T55" fmla="*/ 773 h 1852"/>
                <a:gd name="T56" fmla="*/ 2224 w 2258"/>
                <a:gd name="T57" fmla="*/ 864 h 1852"/>
                <a:gd name="T58" fmla="*/ 2256 w 2258"/>
                <a:gd name="T59" fmla="*/ 1014 h 1852"/>
                <a:gd name="T60" fmla="*/ 2250 w 2258"/>
                <a:gd name="T61" fmla="*/ 1290 h 1852"/>
                <a:gd name="T62" fmla="*/ 2202 w 2258"/>
                <a:gd name="T63" fmla="*/ 1397 h 1852"/>
                <a:gd name="T64" fmla="*/ 2130 w 2258"/>
                <a:gd name="T65" fmla="*/ 1455 h 1852"/>
                <a:gd name="T66" fmla="*/ 2062 w 2258"/>
                <a:gd name="T67" fmla="*/ 1474 h 1852"/>
                <a:gd name="T68" fmla="*/ 1854 w 2258"/>
                <a:gd name="T69" fmla="*/ 1471 h 1852"/>
                <a:gd name="T70" fmla="*/ 1811 w 2258"/>
                <a:gd name="T71" fmla="*/ 1472 h 1852"/>
                <a:gd name="T72" fmla="*/ 1717 w 2258"/>
                <a:gd name="T73" fmla="*/ 1591 h 1852"/>
                <a:gd name="T74" fmla="*/ 1514 w 2258"/>
                <a:gd name="T75" fmla="*/ 1752 h 1852"/>
                <a:gd name="T76" fmla="*/ 1266 w 2258"/>
                <a:gd name="T77" fmla="*/ 1840 h 1852"/>
                <a:gd name="T78" fmla="*/ 991 w 2258"/>
                <a:gd name="T79" fmla="*/ 1840 h 1852"/>
                <a:gd name="T80" fmla="*/ 741 w 2258"/>
                <a:gd name="T81" fmla="*/ 1751 h 1852"/>
                <a:gd name="T82" fmla="*/ 539 w 2258"/>
                <a:gd name="T83" fmla="*/ 1589 h 1852"/>
                <a:gd name="T84" fmla="*/ 438 w 2258"/>
                <a:gd name="T85" fmla="*/ 1468 h 1852"/>
                <a:gd name="T86" fmla="*/ 393 w 2258"/>
                <a:gd name="T87" fmla="*/ 1474 h 1852"/>
                <a:gd name="T88" fmla="*/ 181 w 2258"/>
                <a:gd name="T89" fmla="*/ 1472 h 1852"/>
                <a:gd name="T90" fmla="*/ 109 w 2258"/>
                <a:gd name="T91" fmla="*/ 1444 h 1852"/>
                <a:gd name="T92" fmla="*/ 40 w 2258"/>
                <a:gd name="T93" fmla="*/ 1376 h 1852"/>
                <a:gd name="T94" fmla="*/ 2 w 2258"/>
                <a:gd name="T95" fmla="*/ 1253 h 1852"/>
                <a:gd name="T96" fmla="*/ 6 w 2258"/>
                <a:gd name="T97" fmla="*/ 970 h 1852"/>
                <a:gd name="T98" fmla="*/ 44 w 2258"/>
                <a:gd name="T99" fmla="*/ 837 h 1852"/>
                <a:gd name="T100" fmla="*/ 105 w 2258"/>
                <a:gd name="T101" fmla="*/ 760 h 1852"/>
                <a:gd name="T102" fmla="*/ 168 w 2258"/>
                <a:gd name="T103" fmla="*/ 724 h 1852"/>
                <a:gd name="T104" fmla="*/ 195 w 2258"/>
                <a:gd name="T105" fmla="*/ 704 h 1852"/>
                <a:gd name="T106" fmla="*/ 245 w 2258"/>
                <a:gd name="T107" fmla="*/ 501 h 1852"/>
                <a:gd name="T108" fmla="*/ 383 w 2258"/>
                <a:gd name="T109" fmla="*/ 285 h 1852"/>
                <a:gd name="T110" fmla="*/ 594 w 2258"/>
                <a:gd name="T111" fmla="*/ 122 h 1852"/>
                <a:gd name="T112" fmla="*/ 860 w 2258"/>
                <a:gd name="T113" fmla="*/ 24 h 1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258" h="1852">
                  <a:moveTo>
                    <a:pt x="1086" y="162"/>
                  </a:moveTo>
                  <a:lnTo>
                    <a:pt x="1016" y="164"/>
                  </a:lnTo>
                  <a:lnTo>
                    <a:pt x="947" y="173"/>
                  </a:lnTo>
                  <a:lnTo>
                    <a:pt x="880" y="186"/>
                  </a:lnTo>
                  <a:lnTo>
                    <a:pt x="817" y="203"/>
                  </a:lnTo>
                  <a:lnTo>
                    <a:pt x="755" y="226"/>
                  </a:lnTo>
                  <a:lnTo>
                    <a:pt x="696" y="251"/>
                  </a:lnTo>
                  <a:lnTo>
                    <a:pt x="641" y="281"/>
                  </a:lnTo>
                  <a:lnTo>
                    <a:pt x="590" y="316"/>
                  </a:lnTo>
                  <a:lnTo>
                    <a:pt x="543" y="353"/>
                  </a:lnTo>
                  <a:lnTo>
                    <a:pt x="501" y="394"/>
                  </a:lnTo>
                  <a:lnTo>
                    <a:pt x="463" y="437"/>
                  </a:lnTo>
                  <a:lnTo>
                    <a:pt x="432" y="483"/>
                  </a:lnTo>
                  <a:lnTo>
                    <a:pt x="405" y="531"/>
                  </a:lnTo>
                  <a:lnTo>
                    <a:pt x="385" y="582"/>
                  </a:lnTo>
                  <a:lnTo>
                    <a:pt x="371" y="634"/>
                  </a:lnTo>
                  <a:lnTo>
                    <a:pt x="364" y="689"/>
                  </a:lnTo>
                  <a:lnTo>
                    <a:pt x="364" y="700"/>
                  </a:lnTo>
                  <a:lnTo>
                    <a:pt x="368" y="708"/>
                  </a:lnTo>
                  <a:lnTo>
                    <a:pt x="372" y="714"/>
                  </a:lnTo>
                  <a:lnTo>
                    <a:pt x="375" y="716"/>
                  </a:lnTo>
                  <a:lnTo>
                    <a:pt x="378" y="717"/>
                  </a:lnTo>
                  <a:lnTo>
                    <a:pt x="380" y="717"/>
                  </a:lnTo>
                  <a:lnTo>
                    <a:pt x="391" y="717"/>
                  </a:lnTo>
                  <a:lnTo>
                    <a:pt x="400" y="718"/>
                  </a:lnTo>
                  <a:lnTo>
                    <a:pt x="407" y="719"/>
                  </a:lnTo>
                  <a:lnTo>
                    <a:pt x="418" y="723"/>
                  </a:lnTo>
                  <a:lnTo>
                    <a:pt x="425" y="722"/>
                  </a:lnTo>
                  <a:lnTo>
                    <a:pt x="431" y="718"/>
                  </a:lnTo>
                  <a:lnTo>
                    <a:pt x="436" y="712"/>
                  </a:lnTo>
                  <a:lnTo>
                    <a:pt x="441" y="705"/>
                  </a:lnTo>
                  <a:lnTo>
                    <a:pt x="476" y="647"/>
                  </a:lnTo>
                  <a:lnTo>
                    <a:pt x="517" y="592"/>
                  </a:lnTo>
                  <a:lnTo>
                    <a:pt x="562" y="541"/>
                  </a:lnTo>
                  <a:lnTo>
                    <a:pt x="612" y="495"/>
                  </a:lnTo>
                  <a:lnTo>
                    <a:pt x="666" y="452"/>
                  </a:lnTo>
                  <a:lnTo>
                    <a:pt x="724" y="414"/>
                  </a:lnTo>
                  <a:lnTo>
                    <a:pt x="784" y="382"/>
                  </a:lnTo>
                  <a:lnTo>
                    <a:pt x="848" y="354"/>
                  </a:lnTo>
                  <a:lnTo>
                    <a:pt x="915" y="333"/>
                  </a:lnTo>
                  <a:lnTo>
                    <a:pt x="984" y="317"/>
                  </a:lnTo>
                  <a:lnTo>
                    <a:pt x="1056" y="307"/>
                  </a:lnTo>
                  <a:lnTo>
                    <a:pt x="1129" y="304"/>
                  </a:lnTo>
                  <a:lnTo>
                    <a:pt x="1202" y="307"/>
                  </a:lnTo>
                  <a:lnTo>
                    <a:pt x="1273" y="317"/>
                  </a:lnTo>
                  <a:lnTo>
                    <a:pt x="1343" y="333"/>
                  </a:lnTo>
                  <a:lnTo>
                    <a:pt x="1410" y="354"/>
                  </a:lnTo>
                  <a:lnTo>
                    <a:pt x="1474" y="382"/>
                  </a:lnTo>
                  <a:lnTo>
                    <a:pt x="1534" y="414"/>
                  </a:lnTo>
                  <a:lnTo>
                    <a:pt x="1592" y="452"/>
                  </a:lnTo>
                  <a:lnTo>
                    <a:pt x="1646" y="495"/>
                  </a:lnTo>
                  <a:lnTo>
                    <a:pt x="1695" y="542"/>
                  </a:lnTo>
                  <a:lnTo>
                    <a:pt x="1741" y="592"/>
                  </a:lnTo>
                  <a:lnTo>
                    <a:pt x="1782" y="647"/>
                  </a:lnTo>
                  <a:lnTo>
                    <a:pt x="1817" y="705"/>
                  </a:lnTo>
                  <a:lnTo>
                    <a:pt x="1821" y="712"/>
                  </a:lnTo>
                  <a:lnTo>
                    <a:pt x="1826" y="718"/>
                  </a:lnTo>
                  <a:lnTo>
                    <a:pt x="1832" y="722"/>
                  </a:lnTo>
                  <a:lnTo>
                    <a:pt x="1840" y="723"/>
                  </a:lnTo>
                  <a:lnTo>
                    <a:pt x="1849" y="720"/>
                  </a:lnTo>
                  <a:lnTo>
                    <a:pt x="1857" y="718"/>
                  </a:lnTo>
                  <a:lnTo>
                    <a:pt x="1866" y="716"/>
                  </a:lnTo>
                  <a:lnTo>
                    <a:pt x="1876" y="714"/>
                  </a:lnTo>
                  <a:lnTo>
                    <a:pt x="1886" y="710"/>
                  </a:lnTo>
                  <a:lnTo>
                    <a:pt x="1891" y="705"/>
                  </a:lnTo>
                  <a:lnTo>
                    <a:pt x="1894" y="698"/>
                  </a:lnTo>
                  <a:lnTo>
                    <a:pt x="1894" y="691"/>
                  </a:lnTo>
                  <a:lnTo>
                    <a:pt x="1881" y="632"/>
                  </a:lnTo>
                  <a:lnTo>
                    <a:pt x="1860" y="575"/>
                  </a:lnTo>
                  <a:lnTo>
                    <a:pt x="1834" y="522"/>
                  </a:lnTo>
                  <a:lnTo>
                    <a:pt x="1803" y="470"/>
                  </a:lnTo>
                  <a:lnTo>
                    <a:pt x="1765" y="421"/>
                  </a:lnTo>
                  <a:lnTo>
                    <a:pt x="1723" y="376"/>
                  </a:lnTo>
                  <a:lnTo>
                    <a:pt x="1677" y="334"/>
                  </a:lnTo>
                  <a:lnTo>
                    <a:pt x="1625" y="296"/>
                  </a:lnTo>
                  <a:lnTo>
                    <a:pt x="1570" y="262"/>
                  </a:lnTo>
                  <a:lnTo>
                    <a:pt x="1511" y="233"/>
                  </a:lnTo>
                  <a:lnTo>
                    <a:pt x="1449" y="208"/>
                  </a:lnTo>
                  <a:lnTo>
                    <a:pt x="1383" y="188"/>
                  </a:lnTo>
                  <a:lnTo>
                    <a:pt x="1315" y="174"/>
                  </a:lnTo>
                  <a:lnTo>
                    <a:pt x="1244" y="165"/>
                  </a:lnTo>
                  <a:lnTo>
                    <a:pt x="1172" y="162"/>
                  </a:lnTo>
                  <a:lnTo>
                    <a:pt x="1086" y="162"/>
                  </a:lnTo>
                  <a:close/>
                  <a:moveTo>
                    <a:pt x="1086" y="0"/>
                  </a:moveTo>
                  <a:lnTo>
                    <a:pt x="1172" y="0"/>
                  </a:lnTo>
                  <a:lnTo>
                    <a:pt x="1248" y="2"/>
                  </a:lnTo>
                  <a:lnTo>
                    <a:pt x="1325" y="11"/>
                  </a:lnTo>
                  <a:lnTo>
                    <a:pt x="1398" y="24"/>
                  </a:lnTo>
                  <a:lnTo>
                    <a:pt x="1468" y="42"/>
                  </a:lnTo>
                  <a:lnTo>
                    <a:pt x="1537" y="65"/>
                  </a:lnTo>
                  <a:lnTo>
                    <a:pt x="1602" y="93"/>
                  </a:lnTo>
                  <a:lnTo>
                    <a:pt x="1664" y="124"/>
                  </a:lnTo>
                  <a:lnTo>
                    <a:pt x="1723" y="160"/>
                  </a:lnTo>
                  <a:lnTo>
                    <a:pt x="1778" y="200"/>
                  </a:lnTo>
                  <a:lnTo>
                    <a:pt x="1829" y="243"/>
                  </a:lnTo>
                  <a:lnTo>
                    <a:pt x="1875" y="290"/>
                  </a:lnTo>
                  <a:lnTo>
                    <a:pt x="1917" y="340"/>
                  </a:lnTo>
                  <a:lnTo>
                    <a:pt x="1955" y="393"/>
                  </a:lnTo>
                  <a:lnTo>
                    <a:pt x="1987" y="450"/>
                  </a:lnTo>
                  <a:lnTo>
                    <a:pt x="2014" y="509"/>
                  </a:lnTo>
                  <a:lnTo>
                    <a:pt x="2035" y="570"/>
                  </a:lnTo>
                  <a:lnTo>
                    <a:pt x="2050" y="633"/>
                  </a:lnTo>
                  <a:lnTo>
                    <a:pt x="2059" y="700"/>
                  </a:lnTo>
                  <a:lnTo>
                    <a:pt x="2064" y="709"/>
                  </a:lnTo>
                  <a:lnTo>
                    <a:pt x="2070" y="716"/>
                  </a:lnTo>
                  <a:lnTo>
                    <a:pt x="2079" y="720"/>
                  </a:lnTo>
                  <a:lnTo>
                    <a:pt x="2085" y="723"/>
                  </a:lnTo>
                  <a:lnTo>
                    <a:pt x="2101" y="729"/>
                  </a:lnTo>
                  <a:lnTo>
                    <a:pt x="2118" y="736"/>
                  </a:lnTo>
                  <a:lnTo>
                    <a:pt x="2134" y="746"/>
                  </a:lnTo>
                  <a:lnTo>
                    <a:pt x="2151" y="759"/>
                  </a:lnTo>
                  <a:lnTo>
                    <a:pt x="2167" y="773"/>
                  </a:lnTo>
                  <a:lnTo>
                    <a:pt x="2183" y="791"/>
                  </a:lnTo>
                  <a:lnTo>
                    <a:pt x="2198" y="812"/>
                  </a:lnTo>
                  <a:lnTo>
                    <a:pt x="2212" y="836"/>
                  </a:lnTo>
                  <a:lnTo>
                    <a:pt x="2224" y="864"/>
                  </a:lnTo>
                  <a:lnTo>
                    <a:pt x="2236" y="895"/>
                  </a:lnTo>
                  <a:lnTo>
                    <a:pt x="2245" y="930"/>
                  </a:lnTo>
                  <a:lnTo>
                    <a:pt x="2251" y="970"/>
                  </a:lnTo>
                  <a:lnTo>
                    <a:pt x="2256" y="1014"/>
                  </a:lnTo>
                  <a:lnTo>
                    <a:pt x="2258" y="1061"/>
                  </a:lnTo>
                  <a:lnTo>
                    <a:pt x="2258" y="1212"/>
                  </a:lnTo>
                  <a:lnTo>
                    <a:pt x="2255" y="1253"/>
                  </a:lnTo>
                  <a:lnTo>
                    <a:pt x="2250" y="1290"/>
                  </a:lnTo>
                  <a:lnTo>
                    <a:pt x="2241" y="1322"/>
                  </a:lnTo>
                  <a:lnTo>
                    <a:pt x="2231" y="1351"/>
                  </a:lnTo>
                  <a:lnTo>
                    <a:pt x="2217" y="1376"/>
                  </a:lnTo>
                  <a:lnTo>
                    <a:pt x="2202" y="1397"/>
                  </a:lnTo>
                  <a:lnTo>
                    <a:pt x="2185" y="1416"/>
                  </a:lnTo>
                  <a:lnTo>
                    <a:pt x="2167" y="1431"/>
                  </a:lnTo>
                  <a:lnTo>
                    <a:pt x="2149" y="1444"/>
                  </a:lnTo>
                  <a:lnTo>
                    <a:pt x="2130" y="1455"/>
                  </a:lnTo>
                  <a:lnTo>
                    <a:pt x="2111" y="1462"/>
                  </a:lnTo>
                  <a:lnTo>
                    <a:pt x="2094" y="1469"/>
                  </a:lnTo>
                  <a:lnTo>
                    <a:pt x="2077" y="1472"/>
                  </a:lnTo>
                  <a:lnTo>
                    <a:pt x="2062" y="1474"/>
                  </a:lnTo>
                  <a:lnTo>
                    <a:pt x="2048" y="1475"/>
                  </a:lnTo>
                  <a:lnTo>
                    <a:pt x="1877" y="1475"/>
                  </a:lnTo>
                  <a:lnTo>
                    <a:pt x="1864" y="1474"/>
                  </a:lnTo>
                  <a:lnTo>
                    <a:pt x="1854" y="1471"/>
                  </a:lnTo>
                  <a:lnTo>
                    <a:pt x="1843" y="1468"/>
                  </a:lnTo>
                  <a:lnTo>
                    <a:pt x="1833" y="1466"/>
                  </a:lnTo>
                  <a:lnTo>
                    <a:pt x="1821" y="1467"/>
                  </a:lnTo>
                  <a:lnTo>
                    <a:pt x="1811" y="1472"/>
                  </a:lnTo>
                  <a:lnTo>
                    <a:pt x="1802" y="1479"/>
                  </a:lnTo>
                  <a:lnTo>
                    <a:pt x="1794" y="1488"/>
                  </a:lnTo>
                  <a:lnTo>
                    <a:pt x="1758" y="1541"/>
                  </a:lnTo>
                  <a:lnTo>
                    <a:pt x="1717" y="1591"/>
                  </a:lnTo>
                  <a:lnTo>
                    <a:pt x="1672" y="1637"/>
                  </a:lnTo>
                  <a:lnTo>
                    <a:pt x="1623" y="1679"/>
                  </a:lnTo>
                  <a:lnTo>
                    <a:pt x="1570" y="1718"/>
                  </a:lnTo>
                  <a:lnTo>
                    <a:pt x="1514" y="1752"/>
                  </a:lnTo>
                  <a:lnTo>
                    <a:pt x="1456" y="1781"/>
                  </a:lnTo>
                  <a:lnTo>
                    <a:pt x="1395" y="1806"/>
                  </a:lnTo>
                  <a:lnTo>
                    <a:pt x="1331" y="1826"/>
                  </a:lnTo>
                  <a:lnTo>
                    <a:pt x="1266" y="1840"/>
                  </a:lnTo>
                  <a:lnTo>
                    <a:pt x="1198" y="1849"/>
                  </a:lnTo>
                  <a:lnTo>
                    <a:pt x="1129" y="1852"/>
                  </a:lnTo>
                  <a:lnTo>
                    <a:pt x="1059" y="1849"/>
                  </a:lnTo>
                  <a:lnTo>
                    <a:pt x="991" y="1840"/>
                  </a:lnTo>
                  <a:lnTo>
                    <a:pt x="924" y="1826"/>
                  </a:lnTo>
                  <a:lnTo>
                    <a:pt x="861" y="1806"/>
                  </a:lnTo>
                  <a:lnTo>
                    <a:pt x="799" y="1781"/>
                  </a:lnTo>
                  <a:lnTo>
                    <a:pt x="741" y="1751"/>
                  </a:lnTo>
                  <a:lnTo>
                    <a:pt x="685" y="1717"/>
                  </a:lnTo>
                  <a:lnTo>
                    <a:pt x="632" y="1678"/>
                  </a:lnTo>
                  <a:lnTo>
                    <a:pt x="584" y="1635"/>
                  </a:lnTo>
                  <a:lnTo>
                    <a:pt x="539" y="1589"/>
                  </a:lnTo>
                  <a:lnTo>
                    <a:pt x="498" y="1539"/>
                  </a:lnTo>
                  <a:lnTo>
                    <a:pt x="461" y="1485"/>
                  </a:lnTo>
                  <a:lnTo>
                    <a:pt x="450" y="1474"/>
                  </a:lnTo>
                  <a:lnTo>
                    <a:pt x="438" y="1468"/>
                  </a:lnTo>
                  <a:lnTo>
                    <a:pt x="426" y="1467"/>
                  </a:lnTo>
                  <a:lnTo>
                    <a:pt x="415" y="1468"/>
                  </a:lnTo>
                  <a:lnTo>
                    <a:pt x="404" y="1471"/>
                  </a:lnTo>
                  <a:lnTo>
                    <a:pt x="393" y="1474"/>
                  </a:lnTo>
                  <a:lnTo>
                    <a:pt x="380" y="1475"/>
                  </a:lnTo>
                  <a:lnTo>
                    <a:pt x="210" y="1475"/>
                  </a:lnTo>
                  <a:lnTo>
                    <a:pt x="196" y="1474"/>
                  </a:lnTo>
                  <a:lnTo>
                    <a:pt x="181" y="1472"/>
                  </a:lnTo>
                  <a:lnTo>
                    <a:pt x="164" y="1469"/>
                  </a:lnTo>
                  <a:lnTo>
                    <a:pt x="146" y="1462"/>
                  </a:lnTo>
                  <a:lnTo>
                    <a:pt x="127" y="1455"/>
                  </a:lnTo>
                  <a:lnTo>
                    <a:pt x="109" y="1444"/>
                  </a:lnTo>
                  <a:lnTo>
                    <a:pt x="91" y="1431"/>
                  </a:lnTo>
                  <a:lnTo>
                    <a:pt x="72" y="1416"/>
                  </a:lnTo>
                  <a:lnTo>
                    <a:pt x="56" y="1397"/>
                  </a:lnTo>
                  <a:lnTo>
                    <a:pt x="40" y="1376"/>
                  </a:lnTo>
                  <a:lnTo>
                    <a:pt x="27" y="1351"/>
                  </a:lnTo>
                  <a:lnTo>
                    <a:pt x="15" y="1322"/>
                  </a:lnTo>
                  <a:lnTo>
                    <a:pt x="8" y="1290"/>
                  </a:lnTo>
                  <a:lnTo>
                    <a:pt x="2" y="1253"/>
                  </a:lnTo>
                  <a:lnTo>
                    <a:pt x="0" y="1212"/>
                  </a:lnTo>
                  <a:lnTo>
                    <a:pt x="0" y="1062"/>
                  </a:lnTo>
                  <a:lnTo>
                    <a:pt x="1" y="1014"/>
                  </a:lnTo>
                  <a:lnTo>
                    <a:pt x="6" y="970"/>
                  </a:lnTo>
                  <a:lnTo>
                    <a:pt x="12" y="931"/>
                  </a:lnTo>
                  <a:lnTo>
                    <a:pt x="21" y="896"/>
                  </a:lnTo>
                  <a:lnTo>
                    <a:pt x="32" y="865"/>
                  </a:lnTo>
                  <a:lnTo>
                    <a:pt x="44" y="837"/>
                  </a:lnTo>
                  <a:lnTo>
                    <a:pt x="57" y="812"/>
                  </a:lnTo>
                  <a:lnTo>
                    <a:pt x="72" y="792"/>
                  </a:lnTo>
                  <a:lnTo>
                    <a:pt x="89" y="774"/>
                  </a:lnTo>
                  <a:lnTo>
                    <a:pt x="105" y="760"/>
                  </a:lnTo>
                  <a:lnTo>
                    <a:pt x="121" y="747"/>
                  </a:lnTo>
                  <a:lnTo>
                    <a:pt x="137" y="737"/>
                  </a:lnTo>
                  <a:lnTo>
                    <a:pt x="153" y="730"/>
                  </a:lnTo>
                  <a:lnTo>
                    <a:pt x="168" y="724"/>
                  </a:lnTo>
                  <a:lnTo>
                    <a:pt x="175" y="722"/>
                  </a:lnTo>
                  <a:lnTo>
                    <a:pt x="182" y="718"/>
                  </a:lnTo>
                  <a:lnTo>
                    <a:pt x="190" y="713"/>
                  </a:lnTo>
                  <a:lnTo>
                    <a:pt x="195" y="704"/>
                  </a:lnTo>
                  <a:lnTo>
                    <a:pt x="200" y="692"/>
                  </a:lnTo>
                  <a:lnTo>
                    <a:pt x="208" y="626"/>
                  </a:lnTo>
                  <a:lnTo>
                    <a:pt x="223" y="562"/>
                  </a:lnTo>
                  <a:lnTo>
                    <a:pt x="245" y="501"/>
                  </a:lnTo>
                  <a:lnTo>
                    <a:pt x="272" y="442"/>
                  </a:lnTo>
                  <a:lnTo>
                    <a:pt x="304" y="386"/>
                  </a:lnTo>
                  <a:lnTo>
                    <a:pt x="341" y="334"/>
                  </a:lnTo>
                  <a:lnTo>
                    <a:pt x="383" y="285"/>
                  </a:lnTo>
                  <a:lnTo>
                    <a:pt x="429" y="238"/>
                  </a:lnTo>
                  <a:lnTo>
                    <a:pt x="481" y="196"/>
                  </a:lnTo>
                  <a:lnTo>
                    <a:pt x="534" y="157"/>
                  </a:lnTo>
                  <a:lnTo>
                    <a:pt x="594" y="122"/>
                  </a:lnTo>
                  <a:lnTo>
                    <a:pt x="655" y="90"/>
                  </a:lnTo>
                  <a:lnTo>
                    <a:pt x="721" y="64"/>
                  </a:lnTo>
                  <a:lnTo>
                    <a:pt x="789" y="41"/>
                  </a:lnTo>
                  <a:lnTo>
                    <a:pt x="860" y="24"/>
                  </a:lnTo>
                  <a:lnTo>
                    <a:pt x="933" y="11"/>
                  </a:lnTo>
                  <a:lnTo>
                    <a:pt x="1008" y="2"/>
                  </a:lnTo>
                  <a:lnTo>
                    <a:pt x="108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354"/>
            <p:cNvSpPr>
              <a:spLocks noEditPoints="1"/>
            </p:cNvSpPr>
            <p:nvPr/>
          </p:nvSpPr>
          <p:spPr bwMode="auto">
            <a:xfrm>
              <a:off x="5006975" y="5227638"/>
              <a:ext cx="400050" cy="192088"/>
            </a:xfrm>
            <a:custGeom>
              <a:avLst/>
              <a:gdLst>
                <a:gd name="T0" fmla="*/ 1644 w 3022"/>
                <a:gd name="T1" fmla="*/ 514 h 1454"/>
                <a:gd name="T2" fmla="*/ 1625 w 3022"/>
                <a:gd name="T3" fmla="*/ 643 h 1454"/>
                <a:gd name="T4" fmla="*/ 1658 w 3022"/>
                <a:gd name="T5" fmla="*/ 701 h 1454"/>
                <a:gd name="T6" fmla="*/ 2096 w 3022"/>
                <a:gd name="T7" fmla="*/ 709 h 1454"/>
                <a:gd name="T8" fmla="*/ 2143 w 3022"/>
                <a:gd name="T9" fmla="*/ 661 h 1454"/>
                <a:gd name="T10" fmla="*/ 2136 w 3022"/>
                <a:gd name="T11" fmla="*/ 528 h 1454"/>
                <a:gd name="T12" fmla="*/ 2077 w 3022"/>
                <a:gd name="T13" fmla="*/ 495 h 1454"/>
                <a:gd name="T14" fmla="*/ 2232 w 3022"/>
                <a:gd name="T15" fmla="*/ 9 h 1454"/>
                <a:gd name="T16" fmla="*/ 2353 w 3022"/>
                <a:gd name="T17" fmla="*/ 75 h 1454"/>
                <a:gd name="T18" fmla="*/ 2437 w 3022"/>
                <a:gd name="T19" fmla="*/ 166 h 1454"/>
                <a:gd name="T20" fmla="*/ 2483 w 3022"/>
                <a:gd name="T21" fmla="*/ 244 h 1454"/>
                <a:gd name="T22" fmla="*/ 3021 w 3022"/>
                <a:gd name="T23" fmla="*/ 1388 h 1454"/>
                <a:gd name="T24" fmla="*/ 3011 w 3022"/>
                <a:gd name="T25" fmla="*/ 1433 h 1454"/>
                <a:gd name="T26" fmla="*/ 2945 w 3022"/>
                <a:gd name="T27" fmla="*/ 1454 h 1454"/>
                <a:gd name="T28" fmla="*/ 2565 w 3022"/>
                <a:gd name="T29" fmla="*/ 1438 h 1454"/>
                <a:gd name="T30" fmla="*/ 2526 w 3022"/>
                <a:gd name="T31" fmla="*/ 1397 h 1454"/>
                <a:gd name="T32" fmla="*/ 2325 w 3022"/>
                <a:gd name="T33" fmla="*/ 977 h 1454"/>
                <a:gd name="T34" fmla="*/ 2313 w 3022"/>
                <a:gd name="T35" fmla="*/ 962 h 1454"/>
                <a:gd name="T36" fmla="*/ 2287 w 3022"/>
                <a:gd name="T37" fmla="*/ 945 h 1454"/>
                <a:gd name="T38" fmla="*/ 2266 w 3022"/>
                <a:gd name="T39" fmla="*/ 962 h 1454"/>
                <a:gd name="T40" fmla="*/ 2263 w 3022"/>
                <a:gd name="T41" fmla="*/ 1062 h 1454"/>
                <a:gd name="T42" fmla="*/ 2264 w 3022"/>
                <a:gd name="T43" fmla="*/ 1177 h 1454"/>
                <a:gd name="T44" fmla="*/ 2264 w 3022"/>
                <a:gd name="T45" fmla="*/ 1336 h 1454"/>
                <a:gd name="T46" fmla="*/ 2263 w 3022"/>
                <a:gd name="T47" fmla="*/ 1403 h 1454"/>
                <a:gd name="T48" fmla="*/ 2238 w 3022"/>
                <a:gd name="T49" fmla="*/ 1443 h 1454"/>
                <a:gd name="T50" fmla="*/ 910 w 3022"/>
                <a:gd name="T51" fmla="*/ 1454 h 1454"/>
                <a:gd name="T52" fmla="*/ 852 w 3022"/>
                <a:gd name="T53" fmla="*/ 1434 h 1454"/>
                <a:gd name="T54" fmla="*/ 836 w 3022"/>
                <a:gd name="T55" fmla="*/ 1381 h 1454"/>
                <a:gd name="T56" fmla="*/ 835 w 3022"/>
                <a:gd name="T57" fmla="*/ 1226 h 1454"/>
                <a:gd name="T58" fmla="*/ 834 w 3022"/>
                <a:gd name="T59" fmla="*/ 1080 h 1454"/>
                <a:gd name="T60" fmla="*/ 829 w 3022"/>
                <a:gd name="T61" fmla="*/ 959 h 1454"/>
                <a:gd name="T62" fmla="*/ 810 w 3022"/>
                <a:gd name="T63" fmla="*/ 934 h 1454"/>
                <a:gd name="T64" fmla="*/ 784 w 3022"/>
                <a:gd name="T65" fmla="*/ 958 h 1454"/>
                <a:gd name="T66" fmla="*/ 764 w 3022"/>
                <a:gd name="T67" fmla="*/ 989 h 1454"/>
                <a:gd name="T68" fmla="*/ 551 w 3022"/>
                <a:gd name="T69" fmla="*/ 1394 h 1454"/>
                <a:gd name="T70" fmla="*/ 527 w 3022"/>
                <a:gd name="T71" fmla="*/ 1428 h 1454"/>
                <a:gd name="T72" fmla="*/ 460 w 3022"/>
                <a:gd name="T73" fmla="*/ 1454 h 1454"/>
                <a:gd name="T74" fmla="*/ 19 w 3022"/>
                <a:gd name="T75" fmla="*/ 1441 h 1454"/>
                <a:gd name="T76" fmla="*/ 0 w 3022"/>
                <a:gd name="T77" fmla="*/ 1399 h 1454"/>
                <a:gd name="T78" fmla="*/ 532 w 3022"/>
                <a:gd name="T79" fmla="*/ 258 h 1454"/>
                <a:gd name="T80" fmla="*/ 561 w 3022"/>
                <a:gd name="T81" fmla="*/ 195 h 1454"/>
                <a:gd name="T82" fmla="*/ 622 w 3022"/>
                <a:gd name="T83" fmla="*/ 110 h 1454"/>
                <a:gd name="T84" fmla="*/ 722 w 3022"/>
                <a:gd name="T85" fmla="*/ 34 h 1454"/>
                <a:gd name="T86" fmla="*/ 864 w 3022"/>
                <a:gd name="T87" fmla="*/ 2 h 1454"/>
                <a:gd name="T88" fmla="*/ 954 w 3022"/>
                <a:gd name="T89" fmla="*/ 2 h 1454"/>
                <a:gd name="T90" fmla="*/ 1109 w 3022"/>
                <a:gd name="T91" fmla="*/ 2 h 1454"/>
                <a:gd name="T92" fmla="*/ 1332 w 3022"/>
                <a:gd name="T93" fmla="*/ 1 h 1454"/>
                <a:gd name="T94" fmla="*/ 1586 w 3022"/>
                <a:gd name="T95" fmla="*/ 1 h 1454"/>
                <a:gd name="T96" fmla="*/ 1832 w 3022"/>
                <a:gd name="T97" fmla="*/ 1 h 1454"/>
                <a:gd name="T98" fmla="*/ 2032 w 3022"/>
                <a:gd name="T99" fmla="*/ 0 h 1454"/>
                <a:gd name="T100" fmla="*/ 2147 w 3022"/>
                <a:gd name="T101" fmla="*/ 0 h 1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022" h="1454">
                  <a:moveTo>
                    <a:pt x="1692" y="495"/>
                  </a:moveTo>
                  <a:lnTo>
                    <a:pt x="1675" y="497"/>
                  </a:lnTo>
                  <a:lnTo>
                    <a:pt x="1658" y="504"/>
                  </a:lnTo>
                  <a:lnTo>
                    <a:pt x="1644" y="514"/>
                  </a:lnTo>
                  <a:lnTo>
                    <a:pt x="1634" y="528"/>
                  </a:lnTo>
                  <a:lnTo>
                    <a:pt x="1627" y="545"/>
                  </a:lnTo>
                  <a:lnTo>
                    <a:pt x="1625" y="563"/>
                  </a:lnTo>
                  <a:lnTo>
                    <a:pt x="1625" y="643"/>
                  </a:lnTo>
                  <a:lnTo>
                    <a:pt x="1627" y="661"/>
                  </a:lnTo>
                  <a:lnTo>
                    <a:pt x="1634" y="678"/>
                  </a:lnTo>
                  <a:lnTo>
                    <a:pt x="1644" y="690"/>
                  </a:lnTo>
                  <a:lnTo>
                    <a:pt x="1658" y="701"/>
                  </a:lnTo>
                  <a:lnTo>
                    <a:pt x="1675" y="709"/>
                  </a:lnTo>
                  <a:lnTo>
                    <a:pt x="1692" y="711"/>
                  </a:lnTo>
                  <a:lnTo>
                    <a:pt x="2077" y="711"/>
                  </a:lnTo>
                  <a:lnTo>
                    <a:pt x="2096" y="709"/>
                  </a:lnTo>
                  <a:lnTo>
                    <a:pt x="2112" y="701"/>
                  </a:lnTo>
                  <a:lnTo>
                    <a:pt x="2125" y="690"/>
                  </a:lnTo>
                  <a:lnTo>
                    <a:pt x="2136" y="678"/>
                  </a:lnTo>
                  <a:lnTo>
                    <a:pt x="2143" y="661"/>
                  </a:lnTo>
                  <a:lnTo>
                    <a:pt x="2145" y="643"/>
                  </a:lnTo>
                  <a:lnTo>
                    <a:pt x="2145" y="563"/>
                  </a:lnTo>
                  <a:lnTo>
                    <a:pt x="2143" y="545"/>
                  </a:lnTo>
                  <a:lnTo>
                    <a:pt x="2136" y="528"/>
                  </a:lnTo>
                  <a:lnTo>
                    <a:pt x="2125" y="514"/>
                  </a:lnTo>
                  <a:lnTo>
                    <a:pt x="2112" y="504"/>
                  </a:lnTo>
                  <a:lnTo>
                    <a:pt x="2096" y="497"/>
                  </a:lnTo>
                  <a:lnTo>
                    <a:pt x="2077" y="495"/>
                  </a:lnTo>
                  <a:lnTo>
                    <a:pt x="1692" y="495"/>
                  </a:lnTo>
                  <a:close/>
                  <a:moveTo>
                    <a:pt x="2158" y="0"/>
                  </a:moveTo>
                  <a:lnTo>
                    <a:pt x="2196" y="3"/>
                  </a:lnTo>
                  <a:lnTo>
                    <a:pt x="2232" y="9"/>
                  </a:lnTo>
                  <a:lnTo>
                    <a:pt x="2266" y="21"/>
                  </a:lnTo>
                  <a:lnTo>
                    <a:pt x="2297" y="36"/>
                  </a:lnTo>
                  <a:lnTo>
                    <a:pt x="2326" y="54"/>
                  </a:lnTo>
                  <a:lnTo>
                    <a:pt x="2353" y="75"/>
                  </a:lnTo>
                  <a:lnTo>
                    <a:pt x="2377" y="96"/>
                  </a:lnTo>
                  <a:lnTo>
                    <a:pt x="2399" y="120"/>
                  </a:lnTo>
                  <a:lnTo>
                    <a:pt x="2419" y="143"/>
                  </a:lnTo>
                  <a:lnTo>
                    <a:pt x="2437" y="166"/>
                  </a:lnTo>
                  <a:lnTo>
                    <a:pt x="2452" y="188"/>
                  </a:lnTo>
                  <a:lnTo>
                    <a:pt x="2465" y="210"/>
                  </a:lnTo>
                  <a:lnTo>
                    <a:pt x="2476" y="228"/>
                  </a:lnTo>
                  <a:lnTo>
                    <a:pt x="2483" y="244"/>
                  </a:lnTo>
                  <a:lnTo>
                    <a:pt x="2490" y="257"/>
                  </a:lnTo>
                  <a:lnTo>
                    <a:pt x="2493" y="266"/>
                  </a:lnTo>
                  <a:lnTo>
                    <a:pt x="3016" y="1375"/>
                  </a:lnTo>
                  <a:lnTo>
                    <a:pt x="3021" y="1388"/>
                  </a:lnTo>
                  <a:lnTo>
                    <a:pt x="3022" y="1399"/>
                  </a:lnTo>
                  <a:lnTo>
                    <a:pt x="3021" y="1411"/>
                  </a:lnTo>
                  <a:lnTo>
                    <a:pt x="3018" y="1422"/>
                  </a:lnTo>
                  <a:lnTo>
                    <a:pt x="3011" y="1433"/>
                  </a:lnTo>
                  <a:lnTo>
                    <a:pt x="3000" y="1441"/>
                  </a:lnTo>
                  <a:lnTo>
                    <a:pt x="2986" y="1448"/>
                  </a:lnTo>
                  <a:lnTo>
                    <a:pt x="2968" y="1452"/>
                  </a:lnTo>
                  <a:lnTo>
                    <a:pt x="2945" y="1454"/>
                  </a:lnTo>
                  <a:lnTo>
                    <a:pt x="2624" y="1454"/>
                  </a:lnTo>
                  <a:lnTo>
                    <a:pt x="2602" y="1452"/>
                  </a:lnTo>
                  <a:lnTo>
                    <a:pt x="2582" y="1447"/>
                  </a:lnTo>
                  <a:lnTo>
                    <a:pt x="2565" y="1438"/>
                  </a:lnTo>
                  <a:lnTo>
                    <a:pt x="2552" y="1428"/>
                  </a:lnTo>
                  <a:lnTo>
                    <a:pt x="2540" y="1418"/>
                  </a:lnTo>
                  <a:lnTo>
                    <a:pt x="2533" y="1407"/>
                  </a:lnTo>
                  <a:lnTo>
                    <a:pt x="2526" y="1397"/>
                  </a:lnTo>
                  <a:lnTo>
                    <a:pt x="2522" y="1390"/>
                  </a:lnTo>
                  <a:lnTo>
                    <a:pt x="2520" y="1383"/>
                  </a:lnTo>
                  <a:lnTo>
                    <a:pt x="2519" y="1382"/>
                  </a:lnTo>
                  <a:lnTo>
                    <a:pt x="2325" y="977"/>
                  </a:lnTo>
                  <a:lnTo>
                    <a:pt x="2324" y="976"/>
                  </a:lnTo>
                  <a:lnTo>
                    <a:pt x="2322" y="973"/>
                  </a:lnTo>
                  <a:lnTo>
                    <a:pt x="2318" y="967"/>
                  </a:lnTo>
                  <a:lnTo>
                    <a:pt x="2313" y="962"/>
                  </a:lnTo>
                  <a:lnTo>
                    <a:pt x="2307" y="956"/>
                  </a:lnTo>
                  <a:lnTo>
                    <a:pt x="2300" y="951"/>
                  </a:lnTo>
                  <a:lnTo>
                    <a:pt x="2294" y="947"/>
                  </a:lnTo>
                  <a:lnTo>
                    <a:pt x="2287" y="945"/>
                  </a:lnTo>
                  <a:lnTo>
                    <a:pt x="2281" y="944"/>
                  </a:lnTo>
                  <a:lnTo>
                    <a:pt x="2276" y="947"/>
                  </a:lnTo>
                  <a:lnTo>
                    <a:pt x="2270" y="952"/>
                  </a:lnTo>
                  <a:lnTo>
                    <a:pt x="2266" y="962"/>
                  </a:lnTo>
                  <a:lnTo>
                    <a:pt x="2264" y="977"/>
                  </a:lnTo>
                  <a:lnTo>
                    <a:pt x="2263" y="996"/>
                  </a:lnTo>
                  <a:lnTo>
                    <a:pt x="2263" y="1030"/>
                  </a:lnTo>
                  <a:lnTo>
                    <a:pt x="2263" y="1062"/>
                  </a:lnTo>
                  <a:lnTo>
                    <a:pt x="2263" y="1091"/>
                  </a:lnTo>
                  <a:lnTo>
                    <a:pt x="2263" y="1118"/>
                  </a:lnTo>
                  <a:lnTo>
                    <a:pt x="2263" y="1147"/>
                  </a:lnTo>
                  <a:lnTo>
                    <a:pt x="2264" y="1177"/>
                  </a:lnTo>
                  <a:lnTo>
                    <a:pt x="2264" y="1210"/>
                  </a:lnTo>
                  <a:lnTo>
                    <a:pt x="2264" y="1246"/>
                  </a:lnTo>
                  <a:lnTo>
                    <a:pt x="2264" y="1288"/>
                  </a:lnTo>
                  <a:lnTo>
                    <a:pt x="2264" y="1336"/>
                  </a:lnTo>
                  <a:lnTo>
                    <a:pt x="2264" y="1354"/>
                  </a:lnTo>
                  <a:lnTo>
                    <a:pt x="2265" y="1372"/>
                  </a:lnTo>
                  <a:lnTo>
                    <a:pt x="2265" y="1388"/>
                  </a:lnTo>
                  <a:lnTo>
                    <a:pt x="2263" y="1403"/>
                  </a:lnTo>
                  <a:lnTo>
                    <a:pt x="2260" y="1416"/>
                  </a:lnTo>
                  <a:lnTo>
                    <a:pt x="2256" y="1426"/>
                  </a:lnTo>
                  <a:lnTo>
                    <a:pt x="2249" y="1436"/>
                  </a:lnTo>
                  <a:lnTo>
                    <a:pt x="2238" y="1443"/>
                  </a:lnTo>
                  <a:lnTo>
                    <a:pt x="2225" y="1449"/>
                  </a:lnTo>
                  <a:lnTo>
                    <a:pt x="2207" y="1452"/>
                  </a:lnTo>
                  <a:lnTo>
                    <a:pt x="2185" y="1454"/>
                  </a:lnTo>
                  <a:lnTo>
                    <a:pt x="910" y="1454"/>
                  </a:lnTo>
                  <a:lnTo>
                    <a:pt x="890" y="1452"/>
                  </a:lnTo>
                  <a:lnTo>
                    <a:pt x="873" y="1449"/>
                  </a:lnTo>
                  <a:lnTo>
                    <a:pt x="862" y="1442"/>
                  </a:lnTo>
                  <a:lnTo>
                    <a:pt x="852" y="1434"/>
                  </a:lnTo>
                  <a:lnTo>
                    <a:pt x="845" y="1424"/>
                  </a:lnTo>
                  <a:lnTo>
                    <a:pt x="840" y="1411"/>
                  </a:lnTo>
                  <a:lnTo>
                    <a:pt x="837" y="1397"/>
                  </a:lnTo>
                  <a:lnTo>
                    <a:pt x="836" y="1381"/>
                  </a:lnTo>
                  <a:lnTo>
                    <a:pt x="836" y="1363"/>
                  </a:lnTo>
                  <a:lnTo>
                    <a:pt x="835" y="1313"/>
                  </a:lnTo>
                  <a:lnTo>
                    <a:pt x="835" y="1266"/>
                  </a:lnTo>
                  <a:lnTo>
                    <a:pt x="835" y="1226"/>
                  </a:lnTo>
                  <a:lnTo>
                    <a:pt x="834" y="1187"/>
                  </a:lnTo>
                  <a:lnTo>
                    <a:pt x="834" y="1151"/>
                  </a:lnTo>
                  <a:lnTo>
                    <a:pt x="834" y="1115"/>
                  </a:lnTo>
                  <a:lnTo>
                    <a:pt x="834" y="1080"/>
                  </a:lnTo>
                  <a:lnTo>
                    <a:pt x="832" y="1042"/>
                  </a:lnTo>
                  <a:lnTo>
                    <a:pt x="832" y="1002"/>
                  </a:lnTo>
                  <a:lnTo>
                    <a:pt x="832" y="977"/>
                  </a:lnTo>
                  <a:lnTo>
                    <a:pt x="829" y="959"/>
                  </a:lnTo>
                  <a:lnTo>
                    <a:pt x="826" y="946"/>
                  </a:lnTo>
                  <a:lnTo>
                    <a:pt x="822" y="938"/>
                  </a:lnTo>
                  <a:lnTo>
                    <a:pt x="816" y="935"/>
                  </a:lnTo>
                  <a:lnTo>
                    <a:pt x="810" y="934"/>
                  </a:lnTo>
                  <a:lnTo>
                    <a:pt x="803" y="937"/>
                  </a:lnTo>
                  <a:lnTo>
                    <a:pt x="797" y="943"/>
                  </a:lnTo>
                  <a:lnTo>
                    <a:pt x="790" y="950"/>
                  </a:lnTo>
                  <a:lnTo>
                    <a:pt x="784" y="958"/>
                  </a:lnTo>
                  <a:lnTo>
                    <a:pt x="778" y="966"/>
                  </a:lnTo>
                  <a:lnTo>
                    <a:pt x="772" y="975"/>
                  </a:lnTo>
                  <a:lnTo>
                    <a:pt x="768" y="982"/>
                  </a:lnTo>
                  <a:lnTo>
                    <a:pt x="764" y="989"/>
                  </a:lnTo>
                  <a:lnTo>
                    <a:pt x="761" y="993"/>
                  </a:lnTo>
                  <a:lnTo>
                    <a:pt x="761" y="994"/>
                  </a:lnTo>
                  <a:lnTo>
                    <a:pt x="551" y="1392"/>
                  </a:lnTo>
                  <a:lnTo>
                    <a:pt x="551" y="1394"/>
                  </a:lnTo>
                  <a:lnTo>
                    <a:pt x="548" y="1401"/>
                  </a:lnTo>
                  <a:lnTo>
                    <a:pt x="544" y="1408"/>
                  </a:lnTo>
                  <a:lnTo>
                    <a:pt x="536" y="1418"/>
                  </a:lnTo>
                  <a:lnTo>
                    <a:pt x="527" y="1428"/>
                  </a:lnTo>
                  <a:lnTo>
                    <a:pt x="515" y="1438"/>
                  </a:lnTo>
                  <a:lnTo>
                    <a:pt x="500" y="1446"/>
                  </a:lnTo>
                  <a:lnTo>
                    <a:pt x="481" y="1452"/>
                  </a:lnTo>
                  <a:lnTo>
                    <a:pt x="460" y="1454"/>
                  </a:lnTo>
                  <a:lnTo>
                    <a:pt x="73" y="1454"/>
                  </a:lnTo>
                  <a:lnTo>
                    <a:pt x="51" y="1452"/>
                  </a:lnTo>
                  <a:lnTo>
                    <a:pt x="33" y="1448"/>
                  </a:lnTo>
                  <a:lnTo>
                    <a:pt x="19" y="1441"/>
                  </a:lnTo>
                  <a:lnTo>
                    <a:pt x="10" y="1433"/>
                  </a:lnTo>
                  <a:lnTo>
                    <a:pt x="3" y="1422"/>
                  </a:lnTo>
                  <a:lnTo>
                    <a:pt x="0" y="1411"/>
                  </a:lnTo>
                  <a:lnTo>
                    <a:pt x="0" y="1399"/>
                  </a:lnTo>
                  <a:lnTo>
                    <a:pt x="1" y="1388"/>
                  </a:lnTo>
                  <a:lnTo>
                    <a:pt x="4" y="1375"/>
                  </a:lnTo>
                  <a:lnTo>
                    <a:pt x="529" y="266"/>
                  </a:lnTo>
                  <a:lnTo>
                    <a:pt x="532" y="258"/>
                  </a:lnTo>
                  <a:lnTo>
                    <a:pt x="536" y="246"/>
                  </a:lnTo>
                  <a:lnTo>
                    <a:pt x="543" y="231"/>
                  </a:lnTo>
                  <a:lnTo>
                    <a:pt x="551" y="214"/>
                  </a:lnTo>
                  <a:lnTo>
                    <a:pt x="561" y="195"/>
                  </a:lnTo>
                  <a:lnTo>
                    <a:pt x="574" y="174"/>
                  </a:lnTo>
                  <a:lnTo>
                    <a:pt x="588" y="153"/>
                  </a:lnTo>
                  <a:lnTo>
                    <a:pt x="604" y="132"/>
                  </a:lnTo>
                  <a:lnTo>
                    <a:pt x="622" y="110"/>
                  </a:lnTo>
                  <a:lnTo>
                    <a:pt x="644" y="89"/>
                  </a:lnTo>
                  <a:lnTo>
                    <a:pt x="668" y="68"/>
                  </a:lnTo>
                  <a:lnTo>
                    <a:pt x="694" y="50"/>
                  </a:lnTo>
                  <a:lnTo>
                    <a:pt x="722" y="34"/>
                  </a:lnTo>
                  <a:lnTo>
                    <a:pt x="753" y="21"/>
                  </a:lnTo>
                  <a:lnTo>
                    <a:pt x="787" y="10"/>
                  </a:lnTo>
                  <a:lnTo>
                    <a:pt x="824" y="4"/>
                  </a:lnTo>
                  <a:lnTo>
                    <a:pt x="864" y="2"/>
                  </a:lnTo>
                  <a:lnTo>
                    <a:pt x="907" y="2"/>
                  </a:lnTo>
                  <a:lnTo>
                    <a:pt x="915" y="2"/>
                  </a:lnTo>
                  <a:lnTo>
                    <a:pt x="932" y="2"/>
                  </a:lnTo>
                  <a:lnTo>
                    <a:pt x="954" y="2"/>
                  </a:lnTo>
                  <a:lnTo>
                    <a:pt x="984" y="2"/>
                  </a:lnTo>
                  <a:lnTo>
                    <a:pt x="1021" y="2"/>
                  </a:lnTo>
                  <a:lnTo>
                    <a:pt x="1063" y="2"/>
                  </a:lnTo>
                  <a:lnTo>
                    <a:pt x="1109" y="2"/>
                  </a:lnTo>
                  <a:lnTo>
                    <a:pt x="1160" y="1"/>
                  </a:lnTo>
                  <a:lnTo>
                    <a:pt x="1215" y="1"/>
                  </a:lnTo>
                  <a:lnTo>
                    <a:pt x="1272" y="1"/>
                  </a:lnTo>
                  <a:lnTo>
                    <a:pt x="1332" y="1"/>
                  </a:lnTo>
                  <a:lnTo>
                    <a:pt x="1395" y="1"/>
                  </a:lnTo>
                  <a:lnTo>
                    <a:pt x="1458" y="1"/>
                  </a:lnTo>
                  <a:lnTo>
                    <a:pt x="1522" y="1"/>
                  </a:lnTo>
                  <a:lnTo>
                    <a:pt x="1586" y="1"/>
                  </a:lnTo>
                  <a:lnTo>
                    <a:pt x="1650" y="1"/>
                  </a:lnTo>
                  <a:lnTo>
                    <a:pt x="1712" y="1"/>
                  </a:lnTo>
                  <a:lnTo>
                    <a:pt x="1774" y="1"/>
                  </a:lnTo>
                  <a:lnTo>
                    <a:pt x="1832" y="1"/>
                  </a:lnTo>
                  <a:lnTo>
                    <a:pt x="1888" y="0"/>
                  </a:lnTo>
                  <a:lnTo>
                    <a:pt x="1940" y="0"/>
                  </a:lnTo>
                  <a:lnTo>
                    <a:pt x="1988" y="0"/>
                  </a:lnTo>
                  <a:lnTo>
                    <a:pt x="2032" y="0"/>
                  </a:lnTo>
                  <a:lnTo>
                    <a:pt x="2070" y="0"/>
                  </a:lnTo>
                  <a:lnTo>
                    <a:pt x="2102" y="0"/>
                  </a:lnTo>
                  <a:lnTo>
                    <a:pt x="2128" y="0"/>
                  </a:lnTo>
                  <a:lnTo>
                    <a:pt x="2147" y="0"/>
                  </a:lnTo>
                  <a:lnTo>
                    <a:pt x="21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89751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870636" y="622760"/>
            <a:ext cx="8575289" cy="5548577"/>
          </a:xfrm>
          <a:ln>
            <a:noFill/>
          </a:ln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</a:pPr>
            <a:r>
              <a:rPr lang="fr-FR" sz="30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CNRACL</a:t>
            </a:r>
          </a:p>
          <a:p>
            <a:pPr algn="l"/>
            <a:endParaRPr lang="fr-FR" sz="1400" b="1" u="sng" dirty="0" smtClean="0">
              <a:solidFill>
                <a:schemeClr val="tx1"/>
              </a:solidFill>
            </a:endParaRPr>
          </a:p>
          <a:p>
            <a:pPr algn="just">
              <a:lnSpc>
                <a:spcPct val="90000"/>
              </a:lnSpc>
            </a:pPr>
            <a:r>
              <a:rPr lang="fr-FR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Convention de partenariat établie entre le CDG 30 et la Caisse des Dépôts et Consignations, branche CNRACL, depuis 1986.</a:t>
            </a:r>
          </a:p>
          <a:p>
            <a:pPr lvl="1" algn="l">
              <a:lnSpc>
                <a:spcPct val="90000"/>
              </a:lnSpc>
            </a:pPr>
            <a:endParaRPr lang="fr-FR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742950" lvl="1" indent="-285750" algn="l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Renouvelée le 1er janvier 2020 pour une période de 3 ans.</a:t>
            </a:r>
          </a:p>
          <a:p>
            <a:pPr marL="742950" lvl="1" indent="-285750" algn="l">
              <a:lnSpc>
                <a:spcPct val="90000"/>
              </a:lnSpc>
              <a:buFont typeface="Wingdings" panose="05000000000000000000" pitchFamily="2" charset="2"/>
              <a:buChar char="v"/>
            </a:pPr>
            <a:endParaRPr lang="fr-FR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742950" lvl="1" indent="-285750" algn="l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Par cette convention, le CDG 30 est chargée d’une triple mission auprès des employeurs affiliés</a:t>
            </a: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</a:p>
          <a:p>
            <a:pPr lvl="1" algn="l">
              <a:lnSpc>
                <a:spcPct val="90000"/>
              </a:lnSpc>
            </a:pPr>
            <a:endParaRPr lang="fr-FR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657350" lvl="3" indent="-285750" algn="l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mission </a:t>
            </a:r>
            <a:r>
              <a:rPr lang="fr-FR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d’information aux employeurs et aux actifs</a:t>
            </a:r>
          </a:p>
          <a:p>
            <a:pPr marL="1657350" lvl="3" indent="-285750" algn="l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accompagnement </a:t>
            </a:r>
            <a:r>
              <a:rPr lang="fr-FR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 employeurs dans diverses procédures</a:t>
            </a:r>
          </a:p>
          <a:p>
            <a:pPr marL="1657350" lvl="3" indent="-285750" algn="l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intervention </a:t>
            </a:r>
            <a:r>
              <a:rPr lang="fr-FR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pour le compte des employeurs dans l’instruction des différents dossiers</a:t>
            </a: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fr-FR" dirty="0" smtClean="0">
              <a:solidFill>
                <a:schemeClr val="tx1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24442" y="6453226"/>
            <a:ext cx="34331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Pôle protection sociale – Vanessa Pasqué</a:t>
            </a:r>
            <a:endParaRPr lang="fr-FR" sz="11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636" y="53159"/>
            <a:ext cx="957591" cy="846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059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935228" y="1148972"/>
            <a:ext cx="8665972" cy="4777375"/>
          </a:xfrm>
          <a:ln>
            <a:noFill/>
          </a:ln>
        </p:spPr>
        <p:txBody>
          <a:bodyPr>
            <a:normAutofit/>
          </a:bodyPr>
          <a:lstStyle/>
          <a:p>
            <a:pPr marL="742950" lvl="1" indent="-285750" algn="l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fr-FR" sz="1400" dirty="0" smtClean="0">
                <a:solidFill>
                  <a:schemeClr val="tx1"/>
                </a:solidFill>
              </a:rPr>
              <a:t>	</a:t>
            </a:r>
            <a:r>
              <a:rPr lang="fr-FR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l’activité du service se décline sur de nombreux domaines</a:t>
            </a: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</a:p>
          <a:p>
            <a:pPr lvl="1" algn="l">
              <a:lnSpc>
                <a:spcPct val="90000"/>
              </a:lnSpc>
            </a:pPr>
            <a:endParaRPr lang="fr-FR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657350" lvl="3" indent="-285750" algn="l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affiliation </a:t>
            </a:r>
            <a:r>
              <a:rPr lang="fr-FR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à la caisse de retraite</a:t>
            </a:r>
          </a:p>
          <a:p>
            <a:pPr marL="1657350" lvl="3" indent="-285750" algn="l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validation </a:t>
            </a:r>
            <a:r>
              <a:rPr lang="fr-FR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 services</a:t>
            </a:r>
          </a:p>
          <a:p>
            <a:pPr marL="1657350" lvl="3" indent="-285750" algn="l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régularisation </a:t>
            </a:r>
            <a:r>
              <a:rPr lang="fr-FR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 services</a:t>
            </a:r>
          </a:p>
          <a:p>
            <a:pPr marL="1657350" lvl="3" indent="-285750" algn="l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rétablissement </a:t>
            </a:r>
            <a:r>
              <a:rPr lang="fr-FR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au régime général</a:t>
            </a:r>
          </a:p>
          <a:p>
            <a:pPr marL="1657350" lvl="3" indent="-285750" algn="l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demande </a:t>
            </a:r>
            <a:r>
              <a:rPr lang="fr-FR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d’avis préalable à la CNRACL</a:t>
            </a:r>
          </a:p>
          <a:p>
            <a:pPr marL="1657350" lvl="3" indent="-285750" algn="l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liquidation </a:t>
            </a:r>
            <a:r>
              <a:rPr lang="fr-FR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 droit à pension: « normale », carrière longue, catégorie active, </a:t>
            </a: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invalidité</a:t>
            </a:r>
            <a:r>
              <a:rPr lang="fr-FR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fonctionnaire handicapé, </a:t>
            </a: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réversion</a:t>
            </a:r>
            <a:endParaRPr lang="fr-FR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657350" lvl="3" indent="-285750" algn="l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estimation </a:t>
            </a:r>
            <a:r>
              <a:rPr lang="fr-FR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 pension</a:t>
            </a:r>
          </a:p>
          <a:p>
            <a:pPr marL="1657350" lvl="3" indent="-285750" algn="l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qualification </a:t>
            </a:r>
            <a:r>
              <a:rPr lang="fr-FR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 comptes individuels retraite</a:t>
            </a:r>
          </a:p>
          <a:p>
            <a:pPr marL="1657350" lvl="3" indent="-285750" algn="l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APR </a:t>
            </a:r>
            <a:r>
              <a:rPr lang="fr-FR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(Accompagnement Personnalisé Retraite)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24442" y="6453226"/>
            <a:ext cx="34331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Pôle protection sociale – Vanessa Pasqué</a:t>
            </a:r>
            <a:endParaRPr lang="fr-FR" sz="11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636" y="53159"/>
            <a:ext cx="957591" cy="846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70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28000">
                <a:schemeClr val="accent1">
                  <a:lumMod val="45000"/>
                  <a:lumOff val="55000"/>
                </a:schemeClr>
              </a:gs>
              <a:gs pos="58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654" y="1916279"/>
            <a:ext cx="11153032" cy="5026667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2" y="84946"/>
            <a:ext cx="5203245" cy="1560974"/>
          </a:xfrm>
          <a:prstGeom prst="rect">
            <a:avLst/>
          </a:prstGeom>
        </p:spPr>
      </p:pic>
      <p:sp>
        <p:nvSpPr>
          <p:cNvPr id="6" name="Titre 3"/>
          <p:cNvSpPr>
            <a:spLocks noGrp="1"/>
          </p:cNvSpPr>
          <p:nvPr>
            <p:ph type="ctrTitle"/>
          </p:nvPr>
        </p:nvSpPr>
        <p:spPr>
          <a:xfrm>
            <a:off x="4783305" y="2543227"/>
            <a:ext cx="1575931" cy="779039"/>
          </a:xfrm>
          <a:ln>
            <a:noFill/>
          </a:ln>
        </p:spPr>
        <p:txBody>
          <a:bodyPr/>
          <a:lstStyle/>
          <a:p>
            <a:pPr algn="ctr"/>
            <a:r>
              <a:rPr lang="fr-FR" sz="4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FIN</a:t>
            </a:r>
            <a:endParaRPr lang="fr-FR" sz="4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4023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chemeClr val="accent1">
                    <a:lumMod val="75000"/>
                  </a:schemeClr>
                </a:solidFill>
              </a:rPr>
              <a:t>LE CONSEIL EN </a:t>
            </a:r>
            <a:r>
              <a:rPr lang="fr-FR" sz="3200" b="1" dirty="0" smtClean="0">
                <a:solidFill>
                  <a:schemeClr val="accent1">
                    <a:lumMod val="75000"/>
                  </a:schemeClr>
                </a:solidFill>
              </a:rPr>
              <a:t>ORGANISATION</a:t>
            </a:r>
            <a:endParaRPr lang="fr-FR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29568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r-FR" dirty="0" smtClean="0"/>
              <a:t>Création </a:t>
            </a:r>
            <a:r>
              <a:rPr lang="fr-FR" dirty="0"/>
              <a:t>d’une nouvelle prestation le 1er janvier </a:t>
            </a:r>
            <a:r>
              <a:rPr lang="fr-FR" dirty="0" smtClean="0"/>
              <a:t>2020</a:t>
            </a:r>
          </a:p>
          <a:p>
            <a:pPr>
              <a:buFont typeface="Wingdings" panose="05000000000000000000" pitchFamily="2" charset="2"/>
              <a:buChar char="v"/>
            </a:pPr>
            <a:endParaRPr lang="fr-FR" sz="500" dirty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Intervention en matière de réalisation de documents RH (RIFSEEP et LDG</a:t>
            </a:r>
            <a:r>
              <a:rPr lang="fr-FR" dirty="0" smtClean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endParaRPr lang="fr-FR" sz="500" dirty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Modalités (convention, présentation, élaboration, validation, tarifs</a:t>
            </a:r>
            <a:r>
              <a:rPr lang="fr-FR" dirty="0" smtClean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endParaRPr lang="fr-FR" sz="500" dirty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Avantages de l’adhésion (gain de temps, expertise, externalisation, fiabilité</a:t>
            </a:r>
            <a:r>
              <a:rPr lang="fr-FR" dirty="0" smtClean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endParaRPr lang="fr-FR" sz="500" dirty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Etat des demandes</a:t>
            </a:r>
          </a:p>
          <a:p>
            <a:pPr lvl="0">
              <a:buFontTx/>
              <a:buChar char="-"/>
            </a:pPr>
            <a:endParaRPr lang="fr-FR" dirty="0"/>
          </a:p>
          <a:p>
            <a:pPr lvl="0">
              <a:buFontTx/>
              <a:buChar char="-"/>
            </a:pPr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224442" y="6453226"/>
            <a:ext cx="34316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Pôle assistance statutaire – Jean-Paul COROMPT</a:t>
            </a:r>
          </a:p>
        </p:txBody>
      </p:sp>
    </p:spTree>
    <p:extLst>
      <p:ext uri="{BB962C8B-B14F-4D97-AF65-F5344CB8AC3E}">
        <p14:creationId xmlns:p14="http://schemas.microsoft.com/office/powerpoint/2010/main" val="2845814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chemeClr val="accent1">
                    <a:lumMod val="75000"/>
                  </a:schemeClr>
                </a:solidFill>
              </a:rPr>
              <a:t>LA </a:t>
            </a:r>
            <a:r>
              <a:rPr lang="fr-FR" sz="3200" b="1" dirty="0" smtClean="0">
                <a:solidFill>
                  <a:schemeClr val="accent1">
                    <a:lumMod val="75000"/>
                  </a:schemeClr>
                </a:solidFill>
              </a:rPr>
              <a:t>MEDIATION</a:t>
            </a:r>
            <a:endParaRPr lang="fr-FR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29568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Instauration de la MPO dans la FPT le 1er avril 2018</a:t>
            </a:r>
          </a:p>
          <a:p>
            <a:pPr>
              <a:buFont typeface="Wingdings" panose="05000000000000000000" pitchFamily="2" charset="2"/>
              <a:buChar char="v"/>
            </a:pPr>
            <a:endParaRPr lang="fr-FR" dirty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Les modalités d’adhésion au service</a:t>
            </a:r>
          </a:p>
          <a:p>
            <a:pPr>
              <a:buFont typeface="Wingdings" panose="05000000000000000000" pitchFamily="2" charset="2"/>
              <a:buChar char="v"/>
            </a:pPr>
            <a:endParaRPr lang="fr-FR" dirty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De l’expérimentation à la généralisation</a:t>
            </a:r>
          </a:p>
          <a:p>
            <a:pPr>
              <a:buFont typeface="Wingdings" panose="05000000000000000000" pitchFamily="2" charset="2"/>
              <a:buChar char="v"/>
            </a:pPr>
            <a:endParaRPr lang="fr-FR" dirty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Les autres formes de médiation</a:t>
            </a:r>
          </a:p>
          <a:p>
            <a:pPr lvl="0">
              <a:buFontTx/>
              <a:buChar char="-"/>
            </a:pPr>
            <a:endParaRPr lang="fr-FR" dirty="0"/>
          </a:p>
          <a:p>
            <a:pPr lvl="0">
              <a:buFontTx/>
              <a:buChar char="-"/>
            </a:pPr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224442" y="6453226"/>
            <a:ext cx="34316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Pôle assistance statutaire – Jean-Paul COROMPT</a:t>
            </a:r>
          </a:p>
        </p:txBody>
      </p:sp>
    </p:spTree>
    <p:extLst>
      <p:ext uri="{BB962C8B-B14F-4D97-AF65-F5344CB8AC3E}">
        <p14:creationId xmlns:p14="http://schemas.microsoft.com/office/powerpoint/2010/main" val="3988584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b="1" dirty="0" smtClean="0">
                <a:solidFill>
                  <a:schemeClr val="accent1">
                    <a:lumMod val="75000"/>
                  </a:schemeClr>
                </a:solidFill>
              </a:rPr>
              <a:t>DÉONTOLOGIE ET SIGNALEMENTS</a:t>
            </a:r>
            <a:endParaRPr lang="fr-FR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fr-FR" b="1" dirty="0" smtClean="0"/>
              <a:t>Référent déontologue</a:t>
            </a:r>
          </a:p>
          <a:p>
            <a:pPr lvl="0">
              <a:buFontTx/>
              <a:buChar char="-"/>
            </a:pPr>
            <a:r>
              <a:rPr lang="fr-FR" dirty="0" smtClean="0"/>
              <a:t>Rôle </a:t>
            </a:r>
            <a:r>
              <a:rPr lang="fr-FR" dirty="0"/>
              <a:t>de conseil déontologique </a:t>
            </a:r>
            <a:endParaRPr lang="fr-FR" dirty="0" smtClean="0"/>
          </a:p>
          <a:p>
            <a:pPr>
              <a:buFontTx/>
              <a:buChar char="-"/>
            </a:pPr>
            <a:r>
              <a:rPr lang="fr-FR" dirty="0"/>
              <a:t>Rôle en matière de recueil d’alerte </a:t>
            </a:r>
            <a:r>
              <a:rPr lang="fr-FR" dirty="0" smtClean="0"/>
              <a:t>éthiques et de </a:t>
            </a:r>
            <a:r>
              <a:rPr lang="fr-FR" dirty="0"/>
              <a:t>conflit d’intérêt</a:t>
            </a:r>
          </a:p>
          <a:p>
            <a:pPr>
              <a:buFontTx/>
              <a:buChar char="-"/>
            </a:pPr>
            <a:r>
              <a:rPr lang="fr-FR" dirty="0"/>
              <a:t>Référent laïcité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fr-FR" b="1" dirty="0"/>
              <a:t>Dispositif de signalement des actes de violence, de discrimination, de harcèlement et d’agissements sexistes</a:t>
            </a:r>
            <a:endParaRPr lang="fr-FR" dirty="0"/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224442" y="6453226"/>
            <a:ext cx="34316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Pôle assistance statutaire – Jean-Paul COROMPT</a:t>
            </a:r>
          </a:p>
        </p:txBody>
      </p:sp>
    </p:spTree>
    <p:extLst>
      <p:ext uri="{BB962C8B-B14F-4D97-AF65-F5344CB8AC3E}">
        <p14:creationId xmlns:p14="http://schemas.microsoft.com/office/powerpoint/2010/main" val="1832411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chemeClr val="accent1">
                    <a:lumMod val="75000"/>
                  </a:schemeClr>
                </a:solidFill>
              </a:rPr>
              <a:t>LE CONSEIL DE </a:t>
            </a:r>
            <a:r>
              <a:rPr lang="fr-FR" sz="3200" b="1" dirty="0" smtClean="0">
                <a:solidFill>
                  <a:schemeClr val="accent1">
                    <a:lumMod val="75000"/>
                  </a:schemeClr>
                </a:solidFill>
              </a:rPr>
              <a:t>DISCIPLINE</a:t>
            </a:r>
            <a:endParaRPr lang="fr-FR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r-FR" dirty="0" smtClean="0"/>
              <a:t>Organe </a:t>
            </a:r>
            <a:r>
              <a:rPr lang="fr-FR" dirty="0"/>
              <a:t>paritaire obligatoirement saisi préalablement à la prise d’une sanction appartenant au moins au 2ème </a:t>
            </a:r>
            <a:r>
              <a:rPr lang="fr-FR" dirty="0" smtClean="0"/>
              <a:t>groupe</a:t>
            </a:r>
          </a:p>
          <a:p>
            <a:pPr>
              <a:buFont typeface="Wingdings" panose="05000000000000000000" pitchFamily="2" charset="2"/>
              <a:buChar char="v"/>
            </a:pPr>
            <a:endParaRPr lang="fr-FR" sz="800" dirty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Composé d’un collège de représentants des élus et du personnel, présidé par un magistrat du Tribunal </a:t>
            </a:r>
            <a:r>
              <a:rPr lang="fr-FR" dirty="0" smtClean="0"/>
              <a:t>Administratif</a:t>
            </a:r>
          </a:p>
          <a:p>
            <a:pPr>
              <a:buFont typeface="Wingdings" panose="05000000000000000000" pitchFamily="2" charset="2"/>
              <a:buChar char="v"/>
            </a:pPr>
            <a:endParaRPr lang="fr-FR" sz="800" dirty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Rôle du </a:t>
            </a:r>
            <a:r>
              <a:rPr lang="fr-FR" dirty="0" smtClean="0"/>
              <a:t>CDG</a:t>
            </a:r>
          </a:p>
          <a:p>
            <a:pPr>
              <a:buFont typeface="Wingdings" panose="05000000000000000000" pitchFamily="2" charset="2"/>
              <a:buChar char="v"/>
            </a:pPr>
            <a:endParaRPr lang="fr-FR" sz="800" dirty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Modalités de saisine</a:t>
            </a:r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224442" y="6453226"/>
            <a:ext cx="34316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Pôle assistance statutaire – Jean-Paul COROMPT</a:t>
            </a:r>
          </a:p>
        </p:txBody>
      </p:sp>
    </p:spTree>
    <p:extLst>
      <p:ext uri="{BB962C8B-B14F-4D97-AF65-F5344CB8AC3E}">
        <p14:creationId xmlns:p14="http://schemas.microsoft.com/office/powerpoint/2010/main" val="191840450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Facette">
    <a:dk1>
      <a:sysClr val="windowText" lastClr="000000"/>
    </a:dk1>
    <a:lt1>
      <a:sysClr val="window" lastClr="FFFFFF"/>
    </a:lt1>
    <a:dk2>
      <a:srgbClr val="2C3C43"/>
    </a:dk2>
    <a:lt2>
      <a:srgbClr val="EBEBEB"/>
    </a:lt2>
    <a:accent1>
      <a:srgbClr val="5FCBEF"/>
    </a:accent1>
    <a:accent2>
      <a:srgbClr val="2E83C3"/>
    </a:accent2>
    <a:accent3>
      <a:srgbClr val="42D0A2"/>
    </a:accent3>
    <a:accent4>
      <a:srgbClr val="2E946B"/>
    </a:accent4>
    <a:accent5>
      <a:srgbClr val="42B051"/>
    </a:accent5>
    <a:accent6>
      <a:srgbClr val="96D141"/>
    </a:accent6>
    <a:hlink>
      <a:srgbClr val="3FCDE7"/>
    </a:hlink>
    <a:folHlink>
      <a:srgbClr val="A9D3E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3510</TotalTime>
  <Words>2095</Words>
  <Application>Microsoft Office PowerPoint</Application>
  <PresentationFormat>Grand écran</PresentationFormat>
  <Paragraphs>475</Paragraphs>
  <Slides>56</Slides>
  <Notes>40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56</vt:i4>
      </vt:variant>
    </vt:vector>
  </HeadingPairs>
  <TitlesOfParts>
    <vt:vector size="63" baseType="lpstr">
      <vt:lpstr>Arial</vt:lpstr>
      <vt:lpstr>Calibri</vt:lpstr>
      <vt:lpstr>Century Gothic</vt:lpstr>
      <vt:lpstr>Trebuchet MS</vt:lpstr>
      <vt:lpstr>Wingdings</vt:lpstr>
      <vt:lpstr>Wingdings 3</vt:lpstr>
      <vt:lpstr>Facette</vt:lpstr>
      <vt:lpstr>Présentation PowerPoint</vt:lpstr>
      <vt:lpstr>  PRÉSENTATION DU CDG 30</vt:lpstr>
      <vt:lpstr>Présentation PowerPoint</vt:lpstr>
      <vt:lpstr>Présentation PowerPoint</vt:lpstr>
      <vt:lpstr>LA MISSION JURIDIQUE</vt:lpstr>
      <vt:lpstr>LE CONSEIL EN ORGANISATION</vt:lpstr>
      <vt:lpstr>LA MEDIATION</vt:lpstr>
      <vt:lpstr>DÉONTOLOGIE ET SIGNALEMENTS</vt:lpstr>
      <vt:lpstr>LE CONSEIL DE DISCIPLINE</vt:lpstr>
      <vt:lpstr>Présentation PowerPoint</vt:lpstr>
      <vt:lpstr>PÔLE SERVICES SUPPORTS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FIN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Guillaume MERLAND</dc:creator>
  <cp:lastModifiedBy>Julien Bono</cp:lastModifiedBy>
  <cp:revision>347</cp:revision>
  <cp:lastPrinted>2021-10-05T10:47:23Z</cp:lastPrinted>
  <dcterms:created xsi:type="dcterms:W3CDTF">2016-06-03T09:49:58Z</dcterms:created>
  <dcterms:modified xsi:type="dcterms:W3CDTF">2021-10-14T18:57:19Z</dcterms:modified>
</cp:coreProperties>
</file>